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7" r:id="rId1"/>
  </p:sldMasterIdLst>
  <p:notesMasterIdLst>
    <p:notesMasterId r:id="rId4"/>
  </p:notesMasterIdLst>
  <p:sldIdLst>
    <p:sldId id="258" r:id="rId2"/>
    <p:sldId id="260" r:id="rId3"/>
  </p:sldIdLst>
  <p:sldSz cx="9144000" cy="5143500" type="screen16x9"/>
  <p:notesSz cx="6858000" cy="9144000"/>
  <p:embeddedFontLst>
    <p:embeddedFont>
      <p:font typeface="Didact Gothic" panose="020B0604020202020204" charset="0"/>
      <p:regular r:id="rId5"/>
    </p:embeddedFont>
    <p:embeddedFont>
      <p:font typeface="Mitr" panose="00000500000000000000" pitchFamily="2" charset="-34"/>
      <p:regular r:id="rId6"/>
      <p:bold r:id="rId7"/>
    </p:embeddedFont>
    <p:embeddedFont>
      <p:font typeface="Varela" panose="020B0604020202020204" charset="0"/>
      <p:regular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EC06AEB-BC74-43B2-B826-28A7D93B68E5}">
  <a:tblStyle styleId="{1EC06AEB-BC74-43B2-B826-28A7D93B68E5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25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theme" Target="theme/theme1.xml"/><Relationship Id="rId5" Type="http://schemas.openxmlformats.org/officeDocument/2006/relationships/font" Target="fonts/font1.fntdata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3797625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3" name="Google Shape;1783;g8f4f65bf5d_0_10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84" name="Google Shape;1784;g8f4f65bf5d_0_10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75911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8" name="Google Shape;2678;g8f4f65bf5d_0_40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79" name="Google Shape;2679;g8f4f65bf5d_0_40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01809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3852000" cy="57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subTitle" idx="1"/>
          </p:nvPr>
        </p:nvSpPr>
        <p:spPr>
          <a:xfrm>
            <a:off x="720000" y="2180775"/>
            <a:ext cx="2338200" cy="616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subTitle" idx="2"/>
          </p:nvPr>
        </p:nvSpPr>
        <p:spPr>
          <a:xfrm>
            <a:off x="720000" y="3671900"/>
            <a:ext cx="2338200" cy="616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5"/>
          <p:cNvSpPr txBox="1">
            <a:spLocks noGrp="1"/>
          </p:cNvSpPr>
          <p:nvPr>
            <p:ph type="title" idx="3"/>
          </p:nvPr>
        </p:nvSpPr>
        <p:spPr>
          <a:xfrm>
            <a:off x="720000" y="1608075"/>
            <a:ext cx="23382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title" idx="4"/>
          </p:nvPr>
        </p:nvSpPr>
        <p:spPr>
          <a:xfrm>
            <a:off x="720000" y="3099200"/>
            <a:ext cx="23382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64" name="Google Shape;64;p5"/>
          <p:cNvSpPr/>
          <p:nvPr/>
        </p:nvSpPr>
        <p:spPr>
          <a:xfrm>
            <a:off x="4690474" y="-288070"/>
            <a:ext cx="4546115" cy="5525251"/>
          </a:xfrm>
          <a:custGeom>
            <a:avLst/>
            <a:gdLst/>
            <a:ahLst/>
            <a:cxnLst/>
            <a:rect l="l" t="t" r="r" b="b"/>
            <a:pathLst>
              <a:path w="118373" h="143868" extrusionOk="0">
                <a:moveTo>
                  <a:pt x="2260" y="0"/>
                </a:moveTo>
                <a:cubicBezTo>
                  <a:pt x="1" y="15613"/>
                  <a:pt x="2352" y="31864"/>
                  <a:pt x="8971" y="46176"/>
                </a:cubicBezTo>
                <a:lnTo>
                  <a:pt x="8971" y="46176"/>
                </a:lnTo>
                <a:cubicBezTo>
                  <a:pt x="12349" y="53457"/>
                  <a:pt x="16754" y="60213"/>
                  <a:pt x="20635" y="67243"/>
                </a:cubicBezTo>
                <a:lnTo>
                  <a:pt x="20635" y="67243"/>
                </a:lnTo>
                <a:cubicBezTo>
                  <a:pt x="22050" y="69777"/>
                  <a:pt x="23397" y="72379"/>
                  <a:pt x="24401" y="75095"/>
                </a:cubicBezTo>
                <a:lnTo>
                  <a:pt x="24401" y="75095"/>
                </a:lnTo>
                <a:cubicBezTo>
                  <a:pt x="27939" y="84842"/>
                  <a:pt x="26775" y="95615"/>
                  <a:pt x="24971" y="105841"/>
                </a:cubicBezTo>
                <a:lnTo>
                  <a:pt x="24971" y="105841"/>
                </a:lnTo>
                <a:cubicBezTo>
                  <a:pt x="24264" y="109904"/>
                  <a:pt x="23419" y="114035"/>
                  <a:pt x="21319" y="117573"/>
                </a:cubicBezTo>
                <a:lnTo>
                  <a:pt x="21319" y="117573"/>
                </a:lnTo>
                <a:cubicBezTo>
                  <a:pt x="18284" y="122617"/>
                  <a:pt x="13011" y="125859"/>
                  <a:pt x="9313" y="130424"/>
                </a:cubicBezTo>
                <a:lnTo>
                  <a:pt x="9313" y="130424"/>
                </a:lnTo>
                <a:cubicBezTo>
                  <a:pt x="6369" y="134076"/>
                  <a:pt x="4452" y="138572"/>
                  <a:pt x="3881" y="143251"/>
                </a:cubicBezTo>
                <a:lnTo>
                  <a:pt x="3881" y="143251"/>
                </a:lnTo>
                <a:lnTo>
                  <a:pt x="3744" y="143868"/>
                </a:lnTo>
                <a:lnTo>
                  <a:pt x="118373" y="143868"/>
                </a:lnTo>
                <a:lnTo>
                  <a:pt x="118373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"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3" name="Google Shape;443;p13"/>
          <p:cNvGrpSpPr/>
          <p:nvPr/>
        </p:nvGrpSpPr>
        <p:grpSpPr>
          <a:xfrm>
            <a:off x="4552896" y="-248818"/>
            <a:ext cx="6437439" cy="5055935"/>
            <a:chOff x="1367400" y="1176700"/>
            <a:chExt cx="4985625" cy="2814325"/>
          </a:xfrm>
        </p:grpSpPr>
        <p:sp>
          <p:nvSpPr>
            <p:cNvPr id="444" name="Google Shape;444;p13"/>
            <p:cNvSpPr/>
            <p:nvPr/>
          </p:nvSpPr>
          <p:spPr>
            <a:xfrm>
              <a:off x="1367400" y="1176700"/>
              <a:ext cx="4985625" cy="2673425"/>
            </a:xfrm>
            <a:custGeom>
              <a:avLst/>
              <a:gdLst/>
              <a:ahLst/>
              <a:cxnLst/>
              <a:rect l="l" t="t" r="r" b="b"/>
              <a:pathLst>
                <a:path w="199425" h="106937" extrusionOk="0">
                  <a:moveTo>
                    <a:pt x="0" y="0"/>
                  </a:moveTo>
                  <a:cubicBezTo>
                    <a:pt x="20429" y="41793"/>
                    <a:pt x="122253" y="52247"/>
                    <a:pt x="134829" y="79957"/>
                  </a:cubicBezTo>
                  <a:lnTo>
                    <a:pt x="134829" y="79957"/>
                  </a:lnTo>
                  <a:cubicBezTo>
                    <a:pt x="145055" y="106937"/>
                    <a:pt x="166534" y="79569"/>
                    <a:pt x="170460" y="72995"/>
                  </a:cubicBezTo>
                  <a:lnTo>
                    <a:pt x="170460" y="72995"/>
                  </a:lnTo>
                  <a:cubicBezTo>
                    <a:pt x="179818" y="57337"/>
                    <a:pt x="199425" y="31431"/>
                    <a:pt x="198558" y="0"/>
                  </a:cubicBezTo>
                  <a:lnTo>
                    <a:pt x="19855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13"/>
            <p:cNvSpPr/>
            <p:nvPr/>
          </p:nvSpPr>
          <p:spPr>
            <a:xfrm>
              <a:off x="4369500" y="1176700"/>
              <a:ext cx="1983525" cy="2192375"/>
            </a:xfrm>
            <a:custGeom>
              <a:avLst/>
              <a:gdLst/>
              <a:ahLst/>
              <a:cxnLst/>
              <a:rect l="l" t="t" r="r" b="b"/>
              <a:pathLst>
                <a:path w="79341" h="87695" extrusionOk="0">
                  <a:moveTo>
                    <a:pt x="0" y="0"/>
                  </a:moveTo>
                  <a:cubicBezTo>
                    <a:pt x="14449" y="28509"/>
                    <a:pt x="59118" y="55603"/>
                    <a:pt x="27368" y="81669"/>
                  </a:cubicBezTo>
                  <a:lnTo>
                    <a:pt x="36977" y="87695"/>
                  </a:lnTo>
                  <a:cubicBezTo>
                    <a:pt x="43254" y="83175"/>
                    <a:pt x="48595" y="75963"/>
                    <a:pt x="50376" y="72995"/>
                  </a:cubicBezTo>
                  <a:cubicBezTo>
                    <a:pt x="59734" y="57337"/>
                    <a:pt x="79341" y="31431"/>
                    <a:pt x="78474" y="0"/>
                  </a:cubicBezTo>
                  <a:close/>
                </a:path>
              </a:pathLst>
            </a:custGeom>
            <a:solidFill>
              <a:srgbClr val="4240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13"/>
            <p:cNvSpPr/>
            <p:nvPr/>
          </p:nvSpPr>
          <p:spPr>
            <a:xfrm>
              <a:off x="1367400" y="1176700"/>
              <a:ext cx="4035525" cy="2814325"/>
            </a:xfrm>
            <a:custGeom>
              <a:avLst/>
              <a:gdLst/>
              <a:ahLst/>
              <a:cxnLst/>
              <a:rect l="l" t="t" r="r" b="b"/>
              <a:pathLst>
                <a:path w="161421" h="112573" extrusionOk="0">
                  <a:moveTo>
                    <a:pt x="0" y="0"/>
                  </a:moveTo>
                  <a:cubicBezTo>
                    <a:pt x="20429" y="41793"/>
                    <a:pt x="122253" y="52247"/>
                    <a:pt x="134829" y="79957"/>
                  </a:cubicBezTo>
                  <a:cubicBezTo>
                    <a:pt x="142686" y="100646"/>
                    <a:pt x="151721" y="112572"/>
                    <a:pt x="157623" y="112572"/>
                  </a:cubicBezTo>
                  <a:cubicBezTo>
                    <a:pt x="159111" y="112572"/>
                    <a:pt x="160400" y="111814"/>
                    <a:pt x="161421" y="110246"/>
                  </a:cubicBezTo>
                  <a:cubicBezTo>
                    <a:pt x="151560" y="35242"/>
                    <a:pt x="52590" y="33531"/>
                    <a:pt x="42227" y="0"/>
                  </a:cubicBezTo>
                  <a:close/>
                </a:path>
              </a:pathLst>
            </a:custGeom>
            <a:solidFill>
              <a:srgbClr val="4240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47" name="Google Shape;447;p1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4188900" cy="57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48" name="Google Shape;448;p13"/>
          <p:cNvSpPr txBox="1">
            <a:spLocks noGrp="1"/>
          </p:cNvSpPr>
          <p:nvPr>
            <p:ph type="title" idx="2"/>
          </p:nvPr>
        </p:nvSpPr>
        <p:spPr>
          <a:xfrm>
            <a:off x="719988" y="1958563"/>
            <a:ext cx="2474400" cy="354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49" name="Google Shape;449;p13"/>
          <p:cNvSpPr txBox="1">
            <a:spLocks noGrp="1"/>
          </p:cNvSpPr>
          <p:nvPr>
            <p:ph type="subTitle" idx="1"/>
          </p:nvPr>
        </p:nvSpPr>
        <p:spPr>
          <a:xfrm>
            <a:off x="719988" y="2373550"/>
            <a:ext cx="24744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50" name="Google Shape;450;p13"/>
          <p:cNvSpPr txBox="1">
            <a:spLocks noGrp="1"/>
          </p:cNvSpPr>
          <p:nvPr>
            <p:ph type="title" idx="3"/>
          </p:nvPr>
        </p:nvSpPr>
        <p:spPr>
          <a:xfrm>
            <a:off x="3859013" y="1958563"/>
            <a:ext cx="2699100" cy="354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51" name="Google Shape;451;p13"/>
          <p:cNvSpPr txBox="1">
            <a:spLocks noGrp="1"/>
          </p:cNvSpPr>
          <p:nvPr>
            <p:ph type="subTitle" idx="4"/>
          </p:nvPr>
        </p:nvSpPr>
        <p:spPr>
          <a:xfrm>
            <a:off x="3971363" y="2373550"/>
            <a:ext cx="24744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52" name="Google Shape;452;p13"/>
          <p:cNvSpPr txBox="1">
            <a:spLocks noGrp="1"/>
          </p:cNvSpPr>
          <p:nvPr>
            <p:ph type="title" idx="5"/>
          </p:nvPr>
        </p:nvSpPr>
        <p:spPr>
          <a:xfrm>
            <a:off x="719988" y="3616225"/>
            <a:ext cx="2474400" cy="354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53" name="Google Shape;453;p13"/>
          <p:cNvSpPr txBox="1">
            <a:spLocks noGrp="1"/>
          </p:cNvSpPr>
          <p:nvPr>
            <p:ph type="subTitle" idx="6"/>
          </p:nvPr>
        </p:nvSpPr>
        <p:spPr>
          <a:xfrm>
            <a:off x="719988" y="4030800"/>
            <a:ext cx="24744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54" name="Google Shape;454;p13"/>
          <p:cNvSpPr txBox="1">
            <a:spLocks noGrp="1"/>
          </p:cNvSpPr>
          <p:nvPr>
            <p:ph type="title" idx="7"/>
          </p:nvPr>
        </p:nvSpPr>
        <p:spPr>
          <a:xfrm>
            <a:off x="3971363" y="3616225"/>
            <a:ext cx="2474400" cy="354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55" name="Google Shape;455;p13"/>
          <p:cNvSpPr txBox="1">
            <a:spLocks noGrp="1"/>
          </p:cNvSpPr>
          <p:nvPr>
            <p:ph type="subTitle" idx="8"/>
          </p:nvPr>
        </p:nvSpPr>
        <p:spPr>
          <a:xfrm>
            <a:off x="3971363" y="4030800"/>
            <a:ext cx="24744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456" name="Google Shape;456;p13"/>
          <p:cNvSpPr txBox="1">
            <a:spLocks noGrp="1"/>
          </p:cNvSpPr>
          <p:nvPr>
            <p:ph type="title" idx="9" hasCustomPrompt="1"/>
          </p:nvPr>
        </p:nvSpPr>
        <p:spPr>
          <a:xfrm>
            <a:off x="1600338" y="1543575"/>
            <a:ext cx="713700" cy="354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457" name="Google Shape;457;p13"/>
          <p:cNvSpPr txBox="1">
            <a:spLocks noGrp="1"/>
          </p:cNvSpPr>
          <p:nvPr>
            <p:ph type="title" idx="13" hasCustomPrompt="1"/>
          </p:nvPr>
        </p:nvSpPr>
        <p:spPr>
          <a:xfrm>
            <a:off x="1600338" y="3201652"/>
            <a:ext cx="713700" cy="354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458" name="Google Shape;458;p13"/>
          <p:cNvSpPr txBox="1">
            <a:spLocks noGrp="1"/>
          </p:cNvSpPr>
          <p:nvPr>
            <p:ph type="title" idx="14" hasCustomPrompt="1"/>
          </p:nvPr>
        </p:nvSpPr>
        <p:spPr>
          <a:xfrm>
            <a:off x="4851713" y="1543575"/>
            <a:ext cx="713700" cy="354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459" name="Google Shape;459;p13"/>
          <p:cNvSpPr txBox="1">
            <a:spLocks noGrp="1"/>
          </p:cNvSpPr>
          <p:nvPr>
            <p:ph type="title" idx="15" hasCustomPrompt="1"/>
          </p:nvPr>
        </p:nvSpPr>
        <p:spPr>
          <a:xfrm>
            <a:off x="4851713" y="3201652"/>
            <a:ext cx="713700" cy="354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460" name="Google Shape;460;p13"/>
          <p:cNvSpPr/>
          <p:nvPr/>
        </p:nvSpPr>
        <p:spPr>
          <a:xfrm>
            <a:off x="11296275" y="-16300"/>
            <a:ext cx="41125" cy="49675"/>
          </a:xfrm>
          <a:custGeom>
            <a:avLst/>
            <a:gdLst/>
            <a:ahLst/>
            <a:cxnLst/>
            <a:rect l="l" t="t" r="r" b="b"/>
            <a:pathLst>
              <a:path w="1645" h="1987" extrusionOk="0">
                <a:moveTo>
                  <a:pt x="822" y="1"/>
                </a:moveTo>
                <a:cubicBezTo>
                  <a:pt x="822" y="754"/>
                  <a:pt x="1" y="982"/>
                  <a:pt x="1" y="982"/>
                </a:cubicBezTo>
                <a:cubicBezTo>
                  <a:pt x="1" y="982"/>
                  <a:pt x="822" y="1233"/>
                  <a:pt x="822" y="1987"/>
                </a:cubicBezTo>
                <a:cubicBezTo>
                  <a:pt x="822" y="1233"/>
                  <a:pt x="1644" y="982"/>
                  <a:pt x="1644" y="982"/>
                </a:cubicBezTo>
                <a:cubicBezTo>
                  <a:pt x="1644" y="982"/>
                  <a:pt x="822" y="754"/>
                  <a:pt x="822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Didact Gothic"/>
              <a:buNone/>
              <a:defRPr sz="3600" b="1">
                <a:solidFill>
                  <a:schemeClr val="dk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itr"/>
              <a:buNone/>
              <a:defRPr sz="2800">
                <a:solidFill>
                  <a:schemeClr val="dk1"/>
                </a:solidFill>
                <a:latin typeface="Mitr"/>
                <a:ea typeface="Mitr"/>
                <a:cs typeface="Mitr"/>
                <a:sym typeface="Mit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itr"/>
              <a:buNone/>
              <a:defRPr sz="2800">
                <a:solidFill>
                  <a:schemeClr val="dk1"/>
                </a:solidFill>
                <a:latin typeface="Mitr"/>
                <a:ea typeface="Mitr"/>
                <a:cs typeface="Mitr"/>
                <a:sym typeface="Mit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itr"/>
              <a:buNone/>
              <a:defRPr sz="2800">
                <a:solidFill>
                  <a:schemeClr val="dk1"/>
                </a:solidFill>
                <a:latin typeface="Mitr"/>
                <a:ea typeface="Mitr"/>
                <a:cs typeface="Mitr"/>
                <a:sym typeface="Mit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itr"/>
              <a:buNone/>
              <a:defRPr sz="2800">
                <a:solidFill>
                  <a:schemeClr val="dk1"/>
                </a:solidFill>
                <a:latin typeface="Mitr"/>
                <a:ea typeface="Mitr"/>
                <a:cs typeface="Mitr"/>
                <a:sym typeface="Mit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itr"/>
              <a:buNone/>
              <a:defRPr sz="2800">
                <a:solidFill>
                  <a:schemeClr val="dk1"/>
                </a:solidFill>
                <a:latin typeface="Mitr"/>
                <a:ea typeface="Mitr"/>
                <a:cs typeface="Mitr"/>
                <a:sym typeface="Mit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itr"/>
              <a:buNone/>
              <a:defRPr sz="2800">
                <a:solidFill>
                  <a:schemeClr val="dk1"/>
                </a:solidFill>
                <a:latin typeface="Mitr"/>
                <a:ea typeface="Mitr"/>
                <a:cs typeface="Mitr"/>
                <a:sym typeface="Mit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itr"/>
              <a:buNone/>
              <a:defRPr sz="2800">
                <a:solidFill>
                  <a:schemeClr val="dk1"/>
                </a:solidFill>
                <a:latin typeface="Mitr"/>
                <a:ea typeface="Mitr"/>
                <a:cs typeface="Mitr"/>
                <a:sym typeface="Mit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itr"/>
              <a:buNone/>
              <a:defRPr sz="2800">
                <a:solidFill>
                  <a:schemeClr val="dk1"/>
                </a:solidFill>
                <a:latin typeface="Mitr"/>
                <a:ea typeface="Mitr"/>
                <a:cs typeface="Mitr"/>
                <a:sym typeface="Mitr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Varela"/>
              <a:buChar char="●"/>
              <a:defRPr sz="1600">
                <a:solidFill>
                  <a:schemeClr val="dk2"/>
                </a:solidFill>
                <a:latin typeface="Varela"/>
                <a:ea typeface="Varela"/>
                <a:cs typeface="Varela"/>
                <a:sym typeface="Varela"/>
              </a:defRPr>
            </a:lvl1pPr>
            <a:lvl2pPr marL="914400" lvl="1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Varela"/>
              <a:buChar char="○"/>
              <a:defRPr sz="1600">
                <a:solidFill>
                  <a:schemeClr val="dk2"/>
                </a:solidFill>
                <a:latin typeface="Varela"/>
                <a:ea typeface="Varela"/>
                <a:cs typeface="Varela"/>
                <a:sym typeface="Varela"/>
              </a:defRPr>
            </a:lvl2pPr>
            <a:lvl3pPr marL="1371600" lvl="2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Varela"/>
              <a:buChar char="■"/>
              <a:defRPr sz="1600">
                <a:solidFill>
                  <a:schemeClr val="dk2"/>
                </a:solidFill>
                <a:latin typeface="Varela"/>
                <a:ea typeface="Varela"/>
                <a:cs typeface="Varela"/>
                <a:sym typeface="Varela"/>
              </a:defRPr>
            </a:lvl3pPr>
            <a:lvl4pPr marL="1828800" lvl="3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Varela"/>
              <a:buChar char="●"/>
              <a:defRPr sz="1600">
                <a:solidFill>
                  <a:schemeClr val="dk2"/>
                </a:solidFill>
                <a:latin typeface="Varela"/>
                <a:ea typeface="Varela"/>
                <a:cs typeface="Varela"/>
                <a:sym typeface="Varela"/>
              </a:defRPr>
            </a:lvl4pPr>
            <a:lvl5pPr marL="2286000" lvl="4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Varela"/>
              <a:buChar char="○"/>
              <a:defRPr sz="1600">
                <a:solidFill>
                  <a:schemeClr val="dk2"/>
                </a:solidFill>
                <a:latin typeface="Varela"/>
                <a:ea typeface="Varela"/>
                <a:cs typeface="Varela"/>
                <a:sym typeface="Varela"/>
              </a:defRPr>
            </a:lvl5pPr>
            <a:lvl6pPr marL="2743200" lvl="5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Varela"/>
              <a:buChar char="■"/>
              <a:defRPr sz="1600">
                <a:solidFill>
                  <a:schemeClr val="dk2"/>
                </a:solidFill>
                <a:latin typeface="Varela"/>
                <a:ea typeface="Varela"/>
                <a:cs typeface="Varela"/>
                <a:sym typeface="Varela"/>
              </a:defRPr>
            </a:lvl6pPr>
            <a:lvl7pPr marL="3200400" lvl="6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Varela"/>
              <a:buChar char="●"/>
              <a:defRPr sz="1600">
                <a:solidFill>
                  <a:schemeClr val="dk2"/>
                </a:solidFill>
                <a:latin typeface="Varela"/>
                <a:ea typeface="Varela"/>
                <a:cs typeface="Varela"/>
                <a:sym typeface="Varela"/>
              </a:defRPr>
            </a:lvl7pPr>
            <a:lvl8pPr marL="3657600" lvl="7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Varela"/>
              <a:buChar char="○"/>
              <a:defRPr sz="1600">
                <a:solidFill>
                  <a:schemeClr val="dk2"/>
                </a:solidFill>
                <a:latin typeface="Varela"/>
                <a:ea typeface="Varela"/>
                <a:cs typeface="Varela"/>
                <a:sym typeface="Varela"/>
              </a:defRPr>
            </a:lvl8pPr>
            <a:lvl9pPr marL="4114800" lvl="8" indent="-3302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600"/>
              <a:buFont typeface="Varela"/>
              <a:buChar char="■"/>
              <a:defRPr sz="1600">
                <a:solidFill>
                  <a:schemeClr val="dk2"/>
                </a:solidFill>
                <a:latin typeface="Varela"/>
                <a:ea typeface="Varela"/>
                <a:cs typeface="Varela"/>
                <a:sym typeface="Varel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8" r:id="rId2"/>
    <p:sldLayoutId id="2147483659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454">
          <p15:clr>
            <a:srgbClr val="EA4335"/>
          </p15:clr>
        </p15:guide>
        <p15:guide id="2" pos="5306">
          <p15:clr>
            <a:srgbClr val="EA4335"/>
          </p15:clr>
        </p15:guide>
        <p15:guide id="3" orient="horz" pos="340">
          <p15:clr>
            <a:srgbClr val="EA4335"/>
          </p15:clr>
        </p15:guide>
        <p15:guide id="4" orient="horz" pos="2900">
          <p15:clr>
            <a:srgbClr val="EA4335"/>
          </p15:clr>
        </p15:guide>
        <p15:guide id="5" pos="2880">
          <p15:clr>
            <a:srgbClr val="EA4335"/>
          </p15:clr>
        </p15:guide>
        <p15:guide id="6" orient="horz" pos="1620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6" name="Google Shape;1786;p24"/>
          <p:cNvSpPr txBox="1">
            <a:spLocks noGrp="1"/>
          </p:cNvSpPr>
          <p:nvPr>
            <p:ph type="title"/>
          </p:nvPr>
        </p:nvSpPr>
        <p:spPr>
          <a:xfrm>
            <a:off x="3204955" y="860975"/>
            <a:ext cx="2280931" cy="57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latin typeface="Didact Gothic"/>
                <a:ea typeface="Didact Gothic"/>
                <a:cs typeface="Didact Gothic"/>
                <a:sym typeface="Didact Gothic"/>
              </a:rPr>
              <a:t>Categorías</a:t>
            </a:r>
            <a:endParaRPr sz="2000" b="1" dirty="0">
              <a:solidFill>
                <a:schemeClr val="accent1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sp>
        <p:nvSpPr>
          <p:cNvPr id="1788" name="Google Shape;1788;p24"/>
          <p:cNvSpPr txBox="1">
            <a:spLocks noGrp="1"/>
          </p:cNvSpPr>
          <p:nvPr>
            <p:ph type="subTitle" idx="1"/>
          </p:nvPr>
        </p:nvSpPr>
        <p:spPr>
          <a:xfrm>
            <a:off x="57321" y="1926967"/>
            <a:ext cx="3505303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Cuento Gráfico Visual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dirty="0"/>
              <a:t>Título más 5 Imágenes Coloreadas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b="1" u="sng" dirty="0"/>
              <a:t>Una</a:t>
            </a:r>
            <a:r>
              <a:rPr lang="es-CL" dirty="0"/>
              <a:t> hoja de Block Grande N°99</a:t>
            </a:r>
            <a:endParaRPr lang="en" dirty="0"/>
          </a:p>
        </p:txBody>
      </p:sp>
      <p:sp>
        <p:nvSpPr>
          <p:cNvPr id="1790" name="Google Shape;1790;p24"/>
          <p:cNvSpPr txBox="1">
            <a:spLocks noGrp="1"/>
          </p:cNvSpPr>
          <p:nvPr>
            <p:ph type="subTitle" idx="4"/>
          </p:nvPr>
        </p:nvSpPr>
        <p:spPr>
          <a:xfrm>
            <a:off x="3881939" y="4398428"/>
            <a:ext cx="24744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/>
            <a:r>
              <a:rPr lang="es-CL" dirty="0"/>
              <a:t>Cuento o Mito</a:t>
            </a:r>
          </a:p>
          <a:p>
            <a:pPr marL="0" lvl="0" indent="0"/>
            <a:r>
              <a:rPr lang="es-CL" dirty="0"/>
              <a:t>2 Planas </a:t>
            </a:r>
            <a:r>
              <a:rPr lang="es-CL" b="1" u="sng" dirty="0"/>
              <a:t>máximo</a:t>
            </a:r>
          </a:p>
          <a:p>
            <a:pPr marL="0" lvl="0" indent="0"/>
            <a:r>
              <a:rPr lang="es-CL" dirty="0"/>
              <a:t>Escritura a mano.</a:t>
            </a:r>
          </a:p>
          <a:p>
            <a:pPr marL="0" lvl="0" indent="0"/>
            <a:r>
              <a:rPr lang="es-CL" dirty="0"/>
              <a:t>Sin imágenes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 </a:t>
            </a:r>
            <a:endParaRPr dirty="0"/>
          </a:p>
        </p:txBody>
      </p:sp>
      <p:sp>
        <p:nvSpPr>
          <p:cNvPr id="1795" name="Google Shape;1795;p24"/>
          <p:cNvSpPr txBox="1">
            <a:spLocks noGrp="1"/>
          </p:cNvSpPr>
          <p:nvPr>
            <p:ph type="title" idx="9"/>
          </p:nvPr>
        </p:nvSpPr>
        <p:spPr>
          <a:xfrm>
            <a:off x="-75985" y="1248546"/>
            <a:ext cx="3994479" cy="354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Didact Gothic"/>
                <a:ea typeface="Didact Gothic"/>
                <a:cs typeface="Didact Gothic"/>
                <a:sym typeface="Didact Gothic"/>
              </a:rPr>
              <a:t>Prekinder a </a:t>
            </a:r>
            <a:r>
              <a:rPr lang="en" dirty="0"/>
              <a:t>2d</a:t>
            </a:r>
            <a:r>
              <a:rPr lang="en" b="1" dirty="0">
                <a:latin typeface="Didact Gothic"/>
                <a:ea typeface="Didact Gothic"/>
                <a:cs typeface="Didact Gothic"/>
                <a:sym typeface="Didact Gothic"/>
              </a:rPr>
              <a:t>o Básico</a:t>
            </a:r>
            <a:endParaRPr b="1" dirty="0"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sp>
        <p:nvSpPr>
          <p:cNvPr id="1796" name="Google Shape;1796;p24"/>
          <p:cNvSpPr txBox="1">
            <a:spLocks noGrp="1"/>
          </p:cNvSpPr>
          <p:nvPr>
            <p:ph type="title" idx="13"/>
          </p:nvPr>
        </p:nvSpPr>
        <p:spPr>
          <a:xfrm>
            <a:off x="-7658" y="3131610"/>
            <a:ext cx="3209403" cy="354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lvl="0"/>
            <a:r>
              <a:rPr lang="es-CL" dirty="0"/>
              <a:t>     3ro a 5to Básico</a:t>
            </a:r>
            <a:br>
              <a:rPr lang="es-CL" dirty="0"/>
            </a:br>
            <a:r>
              <a:rPr lang="en" b="1" dirty="0">
                <a:latin typeface="Didact Gothic"/>
                <a:ea typeface="Didact Gothic"/>
                <a:cs typeface="Didact Gothic"/>
                <a:sym typeface="Didact Gothic"/>
              </a:rPr>
              <a:t> </a:t>
            </a:r>
            <a:endParaRPr b="1" dirty="0"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sp>
        <p:nvSpPr>
          <p:cNvPr id="1797" name="Google Shape;1797;p24"/>
          <p:cNvSpPr txBox="1">
            <a:spLocks noGrp="1"/>
          </p:cNvSpPr>
          <p:nvPr>
            <p:ph type="title" idx="14"/>
          </p:nvPr>
        </p:nvSpPr>
        <p:spPr>
          <a:xfrm>
            <a:off x="3488351" y="3614523"/>
            <a:ext cx="2956614" cy="354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Didact Gothic"/>
                <a:ea typeface="Didact Gothic"/>
                <a:cs typeface="Didact Gothic"/>
                <a:sym typeface="Didact Gothic"/>
              </a:rPr>
              <a:t>1ro a 4to Medio</a:t>
            </a:r>
            <a:endParaRPr b="1" dirty="0"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grpSp>
        <p:nvGrpSpPr>
          <p:cNvPr id="1799" name="Google Shape;1799;p24"/>
          <p:cNvGrpSpPr/>
          <p:nvPr/>
        </p:nvGrpSpPr>
        <p:grpSpPr>
          <a:xfrm>
            <a:off x="5032016" y="-187487"/>
            <a:ext cx="5912768" cy="5542589"/>
            <a:chOff x="5032016" y="-187487"/>
            <a:chExt cx="5912768" cy="5542589"/>
          </a:xfrm>
        </p:grpSpPr>
        <p:grpSp>
          <p:nvGrpSpPr>
            <p:cNvPr id="1800" name="Google Shape;1800;p24"/>
            <p:cNvGrpSpPr/>
            <p:nvPr/>
          </p:nvGrpSpPr>
          <p:grpSpPr>
            <a:xfrm rot="3083418">
              <a:off x="7486434" y="160600"/>
              <a:ext cx="570639" cy="175197"/>
              <a:chOff x="-3833925" y="450400"/>
              <a:chExt cx="570650" cy="175200"/>
            </a:xfrm>
          </p:grpSpPr>
          <p:sp>
            <p:nvSpPr>
              <p:cNvPr id="1801" name="Google Shape;1801;p24"/>
              <p:cNvSpPr/>
              <p:nvPr/>
            </p:nvSpPr>
            <p:spPr>
              <a:xfrm>
                <a:off x="-3828225" y="450400"/>
                <a:ext cx="81075" cy="64500"/>
              </a:xfrm>
              <a:custGeom>
                <a:avLst/>
                <a:gdLst/>
                <a:ahLst/>
                <a:cxnLst/>
                <a:rect l="l" t="t" r="r" b="b"/>
                <a:pathLst>
                  <a:path w="3243" h="2580" extrusionOk="0">
                    <a:moveTo>
                      <a:pt x="3037" y="0"/>
                    </a:moveTo>
                    <a:lnTo>
                      <a:pt x="1" y="662"/>
                    </a:lnTo>
                    <a:lnTo>
                      <a:pt x="2443" y="2579"/>
                    </a:lnTo>
                    <a:lnTo>
                      <a:pt x="3242" y="1392"/>
                    </a:lnTo>
                    <a:lnTo>
                      <a:pt x="3037" y="0"/>
                    </a:lnTo>
                    <a:close/>
                  </a:path>
                </a:pathLst>
              </a:custGeom>
              <a:solidFill>
                <a:srgbClr val="F8C2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2" name="Google Shape;1802;p24"/>
              <p:cNvSpPr/>
              <p:nvPr/>
            </p:nvSpPr>
            <p:spPr>
              <a:xfrm>
                <a:off x="-3767150" y="450400"/>
                <a:ext cx="503875" cy="175200"/>
              </a:xfrm>
              <a:custGeom>
                <a:avLst/>
                <a:gdLst/>
                <a:ahLst/>
                <a:cxnLst/>
                <a:rect l="l" t="t" r="r" b="b"/>
                <a:pathLst>
                  <a:path w="20155" h="7008" extrusionOk="0">
                    <a:moveTo>
                      <a:pt x="594" y="0"/>
                    </a:moveTo>
                    <a:lnTo>
                      <a:pt x="0" y="2579"/>
                    </a:lnTo>
                    <a:lnTo>
                      <a:pt x="19562" y="7007"/>
                    </a:lnTo>
                    <a:lnTo>
                      <a:pt x="20155" y="4405"/>
                    </a:lnTo>
                    <a:lnTo>
                      <a:pt x="594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3" name="Google Shape;1803;p24"/>
              <p:cNvSpPr/>
              <p:nvPr/>
            </p:nvSpPr>
            <p:spPr>
              <a:xfrm>
                <a:off x="-3833925" y="460100"/>
                <a:ext cx="36550" cy="26825"/>
              </a:xfrm>
              <a:custGeom>
                <a:avLst/>
                <a:gdLst/>
                <a:ahLst/>
                <a:cxnLst/>
                <a:rect l="l" t="t" r="r" b="b"/>
                <a:pathLst>
                  <a:path w="1462" h="1073" extrusionOk="0">
                    <a:moveTo>
                      <a:pt x="1462" y="0"/>
                    </a:moveTo>
                    <a:lnTo>
                      <a:pt x="1" y="228"/>
                    </a:lnTo>
                    <a:lnTo>
                      <a:pt x="1233" y="1073"/>
                    </a:lnTo>
                    <a:lnTo>
                      <a:pt x="1462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4" name="Google Shape;1804;p24"/>
              <p:cNvSpPr/>
              <p:nvPr/>
            </p:nvSpPr>
            <p:spPr>
              <a:xfrm>
                <a:off x="-3759750" y="450400"/>
                <a:ext cx="496475" cy="142675"/>
              </a:xfrm>
              <a:custGeom>
                <a:avLst/>
                <a:gdLst/>
                <a:ahLst/>
                <a:cxnLst/>
                <a:rect l="l" t="t" r="r" b="b"/>
                <a:pathLst>
                  <a:path w="19859" h="5707" extrusionOk="0">
                    <a:moveTo>
                      <a:pt x="298" y="0"/>
                    </a:moveTo>
                    <a:lnTo>
                      <a:pt x="1" y="1301"/>
                    </a:lnTo>
                    <a:lnTo>
                      <a:pt x="19562" y="5706"/>
                    </a:lnTo>
                    <a:lnTo>
                      <a:pt x="19859" y="4405"/>
                    </a:lnTo>
                    <a:lnTo>
                      <a:pt x="298" y="0"/>
                    </a:lnTo>
                    <a:close/>
                  </a:path>
                </a:pathLst>
              </a:custGeom>
              <a:solidFill>
                <a:srgbClr val="FFFFFF">
                  <a:alpha val="535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5" name="Google Shape;1805;p24"/>
              <p:cNvSpPr/>
              <p:nvPr/>
            </p:nvSpPr>
            <p:spPr>
              <a:xfrm>
                <a:off x="-3457300" y="527425"/>
                <a:ext cx="120425" cy="25700"/>
              </a:xfrm>
              <a:custGeom>
                <a:avLst/>
                <a:gdLst/>
                <a:ahLst/>
                <a:cxnLst/>
                <a:rect l="l" t="t" r="r" b="b"/>
                <a:pathLst>
                  <a:path w="4817" h="1028" fill="none" extrusionOk="0">
                    <a:moveTo>
                      <a:pt x="4817" y="1028"/>
                    </a:moveTo>
                    <a:lnTo>
                      <a:pt x="0" y="0"/>
                    </a:lnTo>
                  </a:path>
                </a:pathLst>
              </a:custGeom>
              <a:solidFill>
                <a:srgbClr val="B154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6" name="Google Shape;1806;p24"/>
              <p:cNvSpPr/>
              <p:nvPr/>
            </p:nvSpPr>
            <p:spPr>
              <a:xfrm>
                <a:off x="-3635900" y="489750"/>
                <a:ext cx="120425" cy="25150"/>
              </a:xfrm>
              <a:custGeom>
                <a:avLst/>
                <a:gdLst/>
                <a:ahLst/>
                <a:cxnLst/>
                <a:rect l="l" t="t" r="r" b="b"/>
                <a:pathLst>
                  <a:path w="4817" h="1006" fill="none" extrusionOk="0">
                    <a:moveTo>
                      <a:pt x="4816" y="1005"/>
                    </a:moveTo>
                    <a:lnTo>
                      <a:pt x="0" y="1"/>
                    </a:lnTo>
                  </a:path>
                </a:pathLst>
              </a:custGeom>
              <a:solidFill>
                <a:srgbClr val="B154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7" name="Google Shape;1807;p24"/>
              <p:cNvSpPr/>
              <p:nvPr/>
            </p:nvSpPr>
            <p:spPr>
              <a:xfrm>
                <a:off x="-3480700" y="567375"/>
                <a:ext cx="120425" cy="25700"/>
              </a:xfrm>
              <a:custGeom>
                <a:avLst/>
                <a:gdLst/>
                <a:ahLst/>
                <a:cxnLst/>
                <a:rect l="l" t="t" r="r" b="b"/>
                <a:pathLst>
                  <a:path w="4817" h="1028" fill="none" extrusionOk="0">
                    <a:moveTo>
                      <a:pt x="4817" y="1027"/>
                    </a:moveTo>
                    <a:lnTo>
                      <a:pt x="1" y="0"/>
                    </a:lnTo>
                  </a:path>
                </a:pathLst>
              </a:custGeom>
              <a:solidFill>
                <a:srgbClr val="B154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8" name="Google Shape;1808;p24"/>
              <p:cNvSpPr/>
              <p:nvPr/>
            </p:nvSpPr>
            <p:spPr>
              <a:xfrm>
                <a:off x="-3614800" y="537700"/>
                <a:ext cx="52525" cy="11425"/>
              </a:xfrm>
              <a:custGeom>
                <a:avLst/>
                <a:gdLst/>
                <a:ahLst/>
                <a:cxnLst/>
                <a:rect l="l" t="t" r="r" b="b"/>
                <a:pathLst>
                  <a:path w="2101" h="457" fill="none" extrusionOk="0">
                    <a:moveTo>
                      <a:pt x="2101" y="457"/>
                    </a:moveTo>
                    <a:lnTo>
                      <a:pt x="1" y="0"/>
                    </a:lnTo>
                  </a:path>
                </a:pathLst>
              </a:custGeom>
              <a:solidFill>
                <a:srgbClr val="B154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09" name="Google Shape;1809;p24"/>
            <p:cNvGrpSpPr/>
            <p:nvPr/>
          </p:nvGrpSpPr>
          <p:grpSpPr>
            <a:xfrm rot="-2242651">
              <a:off x="5650891" y="446765"/>
              <a:ext cx="527306" cy="630612"/>
              <a:chOff x="-2907775" y="821875"/>
              <a:chExt cx="527275" cy="630575"/>
            </a:xfrm>
          </p:grpSpPr>
          <p:sp>
            <p:nvSpPr>
              <p:cNvPr id="1810" name="Google Shape;1810;p24"/>
              <p:cNvSpPr/>
              <p:nvPr/>
            </p:nvSpPr>
            <p:spPr>
              <a:xfrm>
                <a:off x="-2907775" y="821875"/>
                <a:ext cx="527275" cy="570650"/>
              </a:xfrm>
              <a:custGeom>
                <a:avLst/>
                <a:gdLst/>
                <a:ahLst/>
                <a:cxnLst/>
                <a:rect l="l" t="t" r="r" b="b"/>
                <a:pathLst>
                  <a:path w="21091" h="22826" extrusionOk="0">
                    <a:moveTo>
                      <a:pt x="18009" y="0"/>
                    </a:moveTo>
                    <a:lnTo>
                      <a:pt x="2762" y="2283"/>
                    </a:lnTo>
                    <a:lnTo>
                      <a:pt x="0" y="3264"/>
                    </a:lnTo>
                    <a:lnTo>
                      <a:pt x="20178" y="22826"/>
                    </a:lnTo>
                    <a:lnTo>
                      <a:pt x="21091" y="21935"/>
                    </a:lnTo>
                    <a:lnTo>
                      <a:pt x="18009" y="0"/>
                    </a:lnTo>
                    <a:close/>
                  </a:path>
                </a:pathLst>
              </a:custGeom>
              <a:solidFill>
                <a:srgbClr val="FAF8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1" name="Google Shape;1811;p24"/>
              <p:cNvSpPr/>
              <p:nvPr/>
            </p:nvSpPr>
            <p:spPr>
              <a:xfrm>
                <a:off x="-2907775" y="844125"/>
                <a:ext cx="504450" cy="608325"/>
              </a:xfrm>
              <a:custGeom>
                <a:avLst/>
                <a:gdLst/>
                <a:ahLst/>
                <a:cxnLst/>
                <a:rect l="l" t="t" r="r" b="b"/>
                <a:pathLst>
                  <a:path w="20178" h="24333" extrusionOk="0">
                    <a:moveTo>
                      <a:pt x="1989" y="5904"/>
                    </a:moveTo>
                    <a:cubicBezTo>
                      <a:pt x="2168" y="5904"/>
                      <a:pt x="2331" y="6050"/>
                      <a:pt x="2351" y="6232"/>
                    </a:cubicBezTo>
                    <a:cubicBezTo>
                      <a:pt x="2374" y="6437"/>
                      <a:pt x="2237" y="6643"/>
                      <a:pt x="2009" y="6665"/>
                    </a:cubicBezTo>
                    <a:cubicBezTo>
                      <a:pt x="1994" y="6667"/>
                      <a:pt x="1979" y="6668"/>
                      <a:pt x="1964" y="6668"/>
                    </a:cubicBezTo>
                    <a:cubicBezTo>
                      <a:pt x="1777" y="6668"/>
                      <a:pt x="1617" y="6536"/>
                      <a:pt x="1575" y="6346"/>
                    </a:cubicBezTo>
                    <a:cubicBezTo>
                      <a:pt x="1552" y="6118"/>
                      <a:pt x="1712" y="5935"/>
                      <a:pt x="1917" y="5912"/>
                    </a:cubicBezTo>
                    <a:cubicBezTo>
                      <a:pt x="1941" y="5907"/>
                      <a:pt x="1965" y="5904"/>
                      <a:pt x="1989" y="5904"/>
                    </a:cubicBezTo>
                    <a:close/>
                    <a:moveTo>
                      <a:pt x="2282" y="8192"/>
                    </a:moveTo>
                    <a:cubicBezTo>
                      <a:pt x="2471" y="8192"/>
                      <a:pt x="2650" y="8324"/>
                      <a:pt x="2671" y="8514"/>
                    </a:cubicBezTo>
                    <a:cubicBezTo>
                      <a:pt x="2694" y="8743"/>
                      <a:pt x="2557" y="8925"/>
                      <a:pt x="2351" y="8948"/>
                    </a:cubicBezTo>
                    <a:cubicBezTo>
                      <a:pt x="2325" y="8953"/>
                      <a:pt x="2299" y="8956"/>
                      <a:pt x="2273" y="8956"/>
                    </a:cubicBezTo>
                    <a:cubicBezTo>
                      <a:pt x="2082" y="8956"/>
                      <a:pt x="1935" y="8810"/>
                      <a:pt x="1895" y="8628"/>
                    </a:cubicBezTo>
                    <a:cubicBezTo>
                      <a:pt x="1872" y="8423"/>
                      <a:pt x="2032" y="8218"/>
                      <a:pt x="2237" y="8195"/>
                    </a:cubicBezTo>
                    <a:cubicBezTo>
                      <a:pt x="2252" y="8193"/>
                      <a:pt x="2267" y="8192"/>
                      <a:pt x="2282" y="8192"/>
                    </a:cubicBezTo>
                    <a:close/>
                    <a:moveTo>
                      <a:pt x="2596" y="10475"/>
                    </a:moveTo>
                    <a:cubicBezTo>
                      <a:pt x="2788" y="10475"/>
                      <a:pt x="2969" y="10627"/>
                      <a:pt x="2990" y="10820"/>
                    </a:cubicBezTo>
                    <a:cubicBezTo>
                      <a:pt x="3013" y="11025"/>
                      <a:pt x="2876" y="11230"/>
                      <a:pt x="2671" y="11253"/>
                    </a:cubicBezTo>
                    <a:cubicBezTo>
                      <a:pt x="2654" y="11255"/>
                      <a:pt x="2638" y="11256"/>
                      <a:pt x="2622" y="11256"/>
                    </a:cubicBezTo>
                    <a:cubicBezTo>
                      <a:pt x="2417" y="11256"/>
                      <a:pt x="2257" y="11123"/>
                      <a:pt x="2214" y="10911"/>
                    </a:cubicBezTo>
                    <a:cubicBezTo>
                      <a:pt x="2191" y="10705"/>
                      <a:pt x="2351" y="10523"/>
                      <a:pt x="2557" y="10477"/>
                    </a:cubicBezTo>
                    <a:cubicBezTo>
                      <a:pt x="2570" y="10476"/>
                      <a:pt x="2583" y="10475"/>
                      <a:pt x="2596" y="10475"/>
                    </a:cubicBezTo>
                    <a:close/>
                    <a:moveTo>
                      <a:pt x="2948" y="12775"/>
                    </a:moveTo>
                    <a:cubicBezTo>
                      <a:pt x="3127" y="12775"/>
                      <a:pt x="3290" y="12921"/>
                      <a:pt x="3310" y="13102"/>
                    </a:cubicBezTo>
                    <a:cubicBezTo>
                      <a:pt x="3333" y="13308"/>
                      <a:pt x="3196" y="13513"/>
                      <a:pt x="2990" y="13536"/>
                    </a:cubicBezTo>
                    <a:cubicBezTo>
                      <a:pt x="2964" y="13541"/>
                      <a:pt x="2938" y="13544"/>
                      <a:pt x="2913" y="13544"/>
                    </a:cubicBezTo>
                    <a:cubicBezTo>
                      <a:pt x="2721" y="13544"/>
                      <a:pt x="2574" y="13398"/>
                      <a:pt x="2534" y="13216"/>
                    </a:cubicBezTo>
                    <a:cubicBezTo>
                      <a:pt x="2511" y="13011"/>
                      <a:pt x="2671" y="12805"/>
                      <a:pt x="2876" y="12783"/>
                    </a:cubicBezTo>
                    <a:cubicBezTo>
                      <a:pt x="2900" y="12777"/>
                      <a:pt x="2924" y="12775"/>
                      <a:pt x="2948" y="12775"/>
                    </a:cubicBezTo>
                    <a:close/>
                    <a:moveTo>
                      <a:pt x="3240" y="15063"/>
                    </a:moveTo>
                    <a:cubicBezTo>
                      <a:pt x="3430" y="15063"/>
                      <a:pt x="3608" y="15196"/>
                      <a:pt x="3629" y="15407"/>
                    </a:cubicBezTo>
                    <a:cubicBezTo>
                      <a:pt x="3652" y="15613"/>
                      <a:pt x="3515" y="15796"/>
                      <a:pt x="3310" y="15841"/>
                    </a:cubicBezTo>
                    <a:cubicBezTo>
                      <a:pt x="3295" y="15843"/>
                      <a:pt x="3281" y="15843"/>
                      <a:pt x="3267" y="15843"/>
                    </a:cubicBezTo>
                    <a:cubicBezTo>
                      <a:pt x="3059" y="15843"/>
                      <a:pt x="2898" y="15691"/>
                      <a:pt x="2876" y="15499"/>
                    </a:cubicBezTo>
                    <a:cubicBezTo>
                      <a:pt x="2831" y="15293"/>
                      <a:pt x="2990" y="15088"/>
                      <a:pt x="3196" y="15065"/>
                    </a:cubicBezTo>
                    <a:cubicBezTo>
                      <a:pt x="3211" y="15063"/>
                      <a:pt x="3226" y="15063"/>
                      <a:pt x="3240" y="15063"/>
                    </a:cubicBezTo>
                    <a:close/>
                    <a:moveTo>
                      <a:pt x="3587" y="17363"/>
                    </a:moveTo>
                    <a:cubicBezTo>
                      <a:pt x="3766" y="17363"/>
                      <a:pt x="3929" y="17508"/>
                      <a:pt x="3949" y="17690"/>
                    </a:cubicBezTo>
                    <a:cubicBezTo>
                      <a:pt x="3972" y="17895"/>
                      <a:pt x="3835" y="18101"/>
                      <a:pt x="3629" y="18124"/>
                    </a:cubicBezTo>
                    <a:cubicBezTo>
                      <a:pt x="3613" y="18125"/>
                      <a:pt x="3596" y="18126"/>
                      <a:pt x="3580" y="18126"/>
                    </a:cubicBezTo>
                    <a:cubicBezTo>
                      <a:pt x="3375" y="18126"/>
                      <a:pt x="3217" y="17995"/>
                      <a:pt x="3196" y="17804"/>
                    </a:cubicBezTo>
                    <a:cubicBezTo>
                      <a:pt x="3150" y="17576"/>
                      <a:pt x="3310" y="17393"/>
                      <a:pt x="3515" y="17370"/>
                    </a:cubicBezTo>
                    <a:cubicBezTo>
                      <a:pt x="3539" y="17365"/>
                      <a:pt x="3563" y="17363"/>
                      <a:pt x="3587" y="17363"/>
                    </a:cubicBezTo>
                    <a:close/>
                    <a:moveTo>
                      <a:pt x="3880" y="19651"/>
                    </a:moveTo>
                    <a:cubicBezTo>
                      <a:pt x="4069" y="19651"/>
                      <a:pt x="4247" y="19782"/>
                      <a:pt x="4269" y="19973"/>
                    </a:cubicBezTo>
                    <a:cubicBezTo>
                      <a:pt x="4291" y="20201"/>
                      <a:pt x="4154" y="20383"/>
                      <a:pt x="3949" y="20406"/>
                    </a:cubicBezTo>
                    <a:cubicBezTo>
                      <a:pt x="3922" y="20412"/>
                      <a:pt x="3896" y="20414"/>
                      <a:pt x="3871" y="20414"/>
                    </a:cubicBezTo>
                    <a:cubicBezTo>
                      <a:pt x="3680" y="20414"/>
                      <a:pt x="3535" y="20268"/>
                      <a:pt x="3515" y="20087"/>
                    </a:cubicBezTo>
                    <a:cubicBezTo>
                      <a:pt x="3470" y="19881"/>
                      <a:pt x="3629" y="19676"/>
                      <a:pt x="3835" y="19653"/>
                    </a:cubicBezTo>
                    <a:cubicBezTo>
                      <a:pt x="3850" y="19651"/>
                      <a:pt x="3865" y="19651"/>
                      <a:pt x="3880" y="19651"/>
                    </a:cubicBezTo>
                    <a:close/>
                    <a:moveTo>
                      <a:pt x="17096" y="0"/>
                    </a:moveTo>
                    <a:lnTo>
                      <a:pt x="0" y="2374"/>
                    </a:lnTo>
                    <a:lnTo>
                      <a:pt x="3059" y="24332"/>
                    </a:lnTo>
                    <a:lnTo>
                      <a:pt x="20178" y="21936"/>
                    </a:lnTo>
                    <a:lnTo>
                      <a:pt x="1709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2" name="Google Shape;1812;p24"/>
              <p:cNvSpPr/>
              <p:nvPr/>
            </p:nvSpPr>
            <p:spPr>
              <a:xfrm>
                <a:off x="-2777100" y="975950"/>
                <a:ext cx="250525" cy="124400"/>
              </a:xfrm>
              <a:custGeom>
                <a:avLst/>
                <a:gdLst/>
                <a:ahLst/>
                <a:cxnLst/>
                <a:rect l="l" t="t" r="r" b="b"/>
                <a:pathLst>
                  <a:path w="10021" h="4976" extrusionOk="0">
                    <a:moveTo>
                      <a:pt x="9518" y="0"/>
                    </a:moveTo>
                    <a:lnTo>
                      <a:pt x="0" y="1347"/>
                    </a:lnTo>
                    <a:lnTo>
                      <a:pt x="525" y="4976"/>
                    </a:lnTo>
                    <a:lnTo>
                      <a:pt x="10020" y="3652"/>
                    </a:lnTo>
                    <a:lnTo>
                      <a:pt x="9518" y="0"/>
                    </a:lnTo>
                    <a:close/>
                  </a:path>
                </a:pathLst>
              </a:custGeom>
              <a:solidFill>
                <a:srgbClr val="FAF8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3" name="Google Shape;1813;p24"/>
              <p:cNvSpPr/>
              <p:nvPr/>
            </p:nvSpPr>
            <p:spPr>
              <a:xfrm>
                <a:off x="-2480375" y="821875"/>
                <a:ext cx="99875" cy="570650"/>
              </a:xfrm>
              <a:custGeom>
                <a:avLst/>
                <a:gdLst/>
                <a:ahLst/>
                <a:cxnLst/>
                <a:rect l="l" t="t" r="r" b="b"/>
                <a:pathLst>
                  <a:path w="3995" h="22826" extrusionOk="0">
                    <a:moveTo>
                      <a:pt x="913" y="0"/>
                    </a:moveTo>
                    <a:lnTo>
                      <a:pt x="0" y="890"/>
                    </a:lnTo>
                    <a:lnTo>
                      <a:pt x="3082" y="22826"/>
                    </a:lnTo>
                    <a:lnTo>
                      <a:pt x="3995" y="21935"/>
                    </a:lnTo>
                    <a:lnTo>
                      <a:pt x="913" y="0"/>
                    </a:ln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4" name="Google Shape;1814;p24"/>
              <p:cNvSpPr/>
              <p:nvPr/>
            </p:nvSpPr>
            <p:spPr>
              <a:xfrm>
                <a:off x="-2749150" y="999900"/>
                <a:ext cx="187200" cy="29125"/>
              </a:xfrm>
              <a:custGeom>
                <a:avLst/>
                <a:gdLst/>
                <a:ahLst/>
                <a:cxnLst/>
                <a:rect l="l" t="t" r="r" b="b"/>
                <a:pathLst>
                  <a:path w="7488" h="1165" extrusionOk="0">
                    <a:moveTo>
                      <a:pt x="7487" y="1"/>
                    </a:moveTo>
                    <a:lnTo>
                      <a:pt x="1" y="1051"/>
                    </a:lnTo>
                    <a:lnTo>
                      <a:pt x="23" y="1165"/>
                    </a:lnTo>
                    <a:lnTo>
                      <a:pt x="7487" y="115"/>
                    </a:lnTo>
                    <a:lnTo>
                      <a:pt x="7487" y="1"/>
                    </a:lnTo>
                    <a:close/>
                  </a:path>
                </a:pathLst>
              </a:custGeom>
              <a:solidFill>
                <a:srgbClr val="E8E6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5" name="Google Shape;1815;p24"/>
              <p:cNvSpPr/>
              <p:nvPr/>
            </p:nvSpPr>
            <p:spPr>
              <a:xfrm>
                <a:off x="-2746875" y="1015875"/>
                <a:ext cx="187200" cy="29125"/>
              </a:xfrm>
              <a:custGeom>
                <a:avLst/>
                <a:gdLst/>
                <a:ahLst/>
                <a:cxnLst/>
                <a:rect l="l" t="t" r="r" b="b"/>
                <a:pathLst>
                  <a:path w="7488" h="1165" extrusionOk="0">
                    <a:moveTo>
                      <a:pt x="7488" y="1"/>
                    </a:moveTo>
                    <a:lnTo>
                      <a:pt x="1" y="1051"/>
                    </a:lnTo>
                    <a:lnTo>
                      <a:pt x="24" y="1165"/>
                    </a:lnTo>
                    <a:lnTo>
                      <a:pt x="7488" y="115"/>
                    </a:lnTo>
                    <a:lnTo>
                      <a:pt x="7488" y="1"/>
                    </a:lnTo>
                    <a:close/>
                  </a:path>
                </a:pathLst>
              </a:custGeom>
              <a:solidFill>
                <a:srgbClr val="E8E6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6" name="Google Shape;1816;p24"/>
              <p:cNvSpPr/>
              <p:nvPr/>
            </p:nvSpPr>
            <p:spPr>
              <a:xfrm>
                <a:off x="-2744575" y="1031850"/>
                <a:ext cx="187175" cy="29150"/>
              </a:xfrm>
              <a:custGeom>
                <a:avLst/>
                <a:gdLst/>
                <a:ahLst/>
                <a:cxnLst/>
                <a:rect l="l" t="t" r="r" b="b"/>
                <a:pathLst>
                  <a:path w="7487" h="1166" extrusionOk="0">
                    <a:moveTo>
                      <a:pt x="7487" y="1"/>
                    </a:moveTo>
                    <a:lnTo>
                      <a:pt x="0" y="1051"/>
                    </a:lnTo>
                    <a:lnTo>
                      <a:pt x="23" y="1165"/>
                    </a:lnTo>
                    <a:lnTo>
                      <a:pt x="7487" y="115"/>
                    </a:lnTo>
                    <a:lnTo>
                      <a:pt x="7487" y="1"/>
                    </a:lnTo>
                    <a:close/>
                  </a:path>
                </a:pathLst>
              </a:custGeom>
              <a:solidFill>
                <a:srgbClr val="E8E6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7" name="Google Shape;1817;p24"/>
              <p:cNvSpPr/>
              <p:nvPr/>
            </p:nvSpPr>
            <p:spPr>
              <a:xfrm>
                <a:off x="-2742300" y="1047850"/>
                <a:ext cx="187200" cy="29125"/>
              </a:xfrm>
              <a:custGeom>
                <a:avLst/>
                <a:gdLst/>
                <a:ahLst/>
                <a:cxnLst/>
                <a:rect l="l" t="t" r="r" b="b"/>
                <a:pathLst>
                  <a:path w="7488" h="1165" extrusionOk="0">
                    <a:moveTo>
                      <a:pt x="7464" y="0"/>
                    </a:moveTo>
                    <a:lnTo>
                      <a:pt x="1" y="1050"/>
                    </a:lnTo>
                    <a:lnTo>
                      <a:pt x="23" y="1164"/>
                    </a:lnTo>
                    <a:lnTo>
                      <a:pt x="7487" y="114"/>
                    </a:lnTo>
                    <a:lnTo>
                      <a:pt x="7464" y="0"/>
                    </a:lnTo>
                    <a:close/>
                  </a:path>
                </a:pathLst>
              </a:custGeom>
              <a:solidFill>
                <a:srgbClr val="E8E6E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8" name="Google Shape;1818;p24"/>
              <p:cNvSpPr/>
              <p:nvPr/>
            </p:nvSpPr>
            <p:spPr>
              <a:xfrm>
                <a:off x="-2837025" y="844125"/>
                <a:ext cx="433700" cy="608325"/>
              </a:xfrm>
              <a:custGeom>
                <a:avLst/>
                <a:gdLst/>
                <a:ahLst/>
                <a:cxnLst/>
                <a:rect l="l" t="t" r="r" b="b"/>
                <a:pathLst>
                  <a:path w="17348" h="24333" extrusionOk="0">
                    <a:moveTo>
                      <a:pt x="14266" y="0"/>
                    </a:moveTo>
                    <a:cubicBezTo>
                      <a:pt x="14288" y="154"/>
                      <a:pt x="14309" y="309"/>
                      <a:pt x="14331" y="463"/>
                    </a:cubicBezTo>
                    <a:lnTo>
                      <a:pt x="14331" y="463"/>
                    </a:lnTo>
                    <a:cubicBezTo>
                      <a:pt x="14310" y="310"/>
                      <a:pt x="14289" y="156"/>
                      <a:pt x="14266" y="0"/>
                    </a:cubicBezTo>
                    <a:close/>
                    <a:moveTo>
                      <a:pt x="14331" y="464"/>
                    </a:moveTo>
                    <a:cubicBezTo>
                      <a:pt x="16790" y="18676"/>
                      <a:pt x="6723" y="21670"/>
                      <a:pt x="1" y="22620"/>
                    </a:cubicBezTo>
                    <a:lnTo>
                      <a:pt x="229" y="24332"/>
                    </a:lnTo>
                    <a:lnTo>
                      <a:pt x="17348" y="21936"/>
                    </a:lnTo>
                    <a:cubicBezTo>
                      <a:pt x="17348" y="21936"/>
                      <a:pt x="15668" y="10022"/>
                      <a:pt x="14331" y="464"/>
                    </a:cubicBezTo>
                    <a:close/>
                  </a:path>
                </a:pathLst>
              </a:custGeom>
              <a:solidFill>
                <a:srgbClr val="FFFFFF">
                  <a:alpha val="3258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9" name="Google Shape;1819;p24"/>
              <p:cNvSpPr/>
              <p:nvPr/>
            </p:nvSpPr>
            <p:spPr>
              <a:xfrm>
                <a:off x="-2810200" y="1076950"/>
                <a:ext cx="18275" cy="95875"/>
              </a:xfrm>
              <a:custGeom>
                <a:avLst/>
                <a:gdLst/>
                <a:ahLst/>
                <a:cxnLst/>
                <a:rect l="l" t="t" r="r" b="b"/>
                <a:pathLst>
                  <a:path w="731" h="3835" extrusionOk="0">
                    <a:moveTo>
                      <a:pt x="183" y="0"/>
                    </a:moveTo>
                    <a:cubicBezTo>
                      <a:pt x="114" y="0"/>
                      <a:pt x="46" y="46"/>
                      <a:pt x="23" y="137"/>
                    </a:cubicBezTo>
                    <a:cubicBezTo>
                      <a:pt x="0" y="160"/>
                      <a:pt x="0" y="183"/>
                      <a:pt x="0" y="206"/>
                    </a:cubicBezTo>
                    <a:cubicBezTo>
                      <a:pt x="23" y="365"/>
                      <a:pt x="23" y="525"/>
                      <a:pt x="46" y="662"/>
                    </a:cubicBezTo>
                    <a:cubicBezTo>
                      <a:pt x="46" y="799"/>
                      <a:pt x="92" y="936"/>
                      <a:pt x="114" y="1073"/>
                    </a:cubicBezTo>
                    <a:cubicBezTo>
                      <a:pt x="137" y="1233"/>
                      <a:pt x="183" y="1370"/>
                      <a:pt x="206" y="1507"/>
                    </a:cubicBezTo>
                    <a:cubicBezTo>
                      <a:pt x="206" y="1575"/>
                      <a:pt x="229" y="1621"/>
                      <a:pt x="251" y="1689"/>
                    </a:cubicBezTo>
                    <a:cubicBezTo>
                      <a:pt x="274" y="1758"/>
                      <a:pt x="274" y="1849"/>
                      <a:pt x="297" y="1917"/>
                    </a:cubicBezTo>
                    <a:cubicBezTo>
                      <a:pt x="343" y="2191"/>
                      <a:pt x="388" y="2488"/>
                      <a:pt x="411" y="2785"/>
                    </a:cubicBezTo>
                    <a:cubicBezTo>
                      <a:pt x="434" y="2922"/>
                      <a:pt x="457" y="3059"/>
                      <a:pt x="457" y="3196"/>
                    </a:cubicBezTo>
                    <a:cubicBezTo>
                      <a:pt x="480" y="3264"/>
                      <a:pt x="480" y="3355"/>
                      <a:pt x="480" y="3424"/>
                    </a:cubicBezTo>
                    <a:cubicBezTo>
                      <a:pt x="502" y="3515"/>
                      <a:pt x="502" y="3629"/>
                      <a:pt x="502" y="3721"/>
                    </a:cubicBezTo>
                    <a:cubicBezTo>
                      <a:pt x="525" y="3789"/>
                      <a:pt x="571" y="3835"/>
                      <a:pt x="639" y="3835"/>
                    </a:cubicBezTo>
                    <a:cubicBezTo>
                      <a:pt x="685" y="3835"/>
                      <a:pt x="731" y="3766"/>
                      <a:pt x="731" y="3721"/>
                    </a:cubicBezTo>
                    <a:cubicBezTo>
                      <a:pt x="731" y="3538"/>
                      <a:pt x="708" y="3378"/>
                      <a:pt x="685" y="3196"/>
                    </a:cubicBezTo>
                    <a:cubicBezTo>
                      <a:pt x="685" y="3059"/>
                      <a:pt x="685" y="2922"/>
                      <a:pt x="662" y="2785"/>
                    </a:cubicBezTo>
                    <a:cubicBezTo>
                      <a:pt x="662" y="2488"/>
                      <a:pt x="617" y="2214"/>
                      <a:pt x="594" y="1917"/>
                    </a:cubicBezTo>
                    <a:cubicBezTo>
                      <a:pt x="594" y="1781"/>
                      <a:pt x="571" y="1621"/>
                      <a:pt x="548" y="1484"/>
                    </a:cubicBezTo>
                    <a:cubicBezTo>
                      <a:pt x="525" y="1347"/>
                      <a:pt x="502" y="1187"/>
                      <a:pt x="480" y="1050"/>
                    </a:cubicBezTo>
                    <a:cubicBezTo>
                      <a:pt x="457" y="913"/>
                      <a:pt x="434" y="799"/>
                      <a:pt x="434" y="662"/>
                    </a:cubicBezTo>
                    <a:cubicBezTo>
                      <a:pt x="411" y="525"/>
                      <a:pt x="411" y="365"/>
                      <a:pt x="411" y="228"/>
                    </a:cubicBezTo>
                    <a:lnTo>
                      <a:pt x="388" y="183"/>
                    </a:lnTo>
                    <a:cubicBezTo>
                      <a:pt x="388" y="137"/>
                      <a:pt x="366" y="91"/>
                      <a:pt x="343" y="46"/>
                    </a:cubicBezTo>
                    <a:cubicBezTo>
                      <a:pt x="297" y="23"/>
                      <a:pt x="251" y="0"/>
                      <a:pt x="183" y="0"/>
                    </a:cubicBezTo>
                    <a:close/>
                  </a:path>
                </a:pathLst>
              </a:custGeom>
              <a:solidFill>
                <a:srgbClr val="FFFFFF">
                  <a:alpha val="3258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0" name="Google Shape;1820;p24"/>
              <p:cNvSpPr/>
              <p:nvPr/>
            </p:nvSpPr>
            <p:spPr>
              <a:xfrm>
                <a:off x="-2808500" y="940125"/>
                <a:ext cx="14875" cy="65100"/>
              </a:xfrm>
              <a:custGeom>
                <a:avLst/>
                <a:gdLst/>
                <a:ahLst/>
                <a:cxnLst/>
                <a:rect l="l" t="t" r="r" b="b"/>
                <a:pathLst>
                  <a:path w="595" h="2604" extrusionOk="0">
                    <a:moveTo>
                      <a:pt x="129" y="1"/>
                    </a:moveTo>
                    <a:cubicBezTo>
                      <a:pt x="115" y="1"/>
                      <a:pt x="103" y="6"/>
                      <a:pt x="92" y="18"/>
                    </a:cubicBezTo>
                    <a:cubicBezTo>
                      <a:pt x="46" y="18"/>
                      <a:pt x="24" y="41"/>
                      <a:pt x="24" y="64"/>
                    </a:cubicBezTo>
                    <a:cubicBezTo>
                      <a:pt x="24" y="86"/>
                      <a:pt x="24" y="86"/>
                      <a:pt x="24" y="86"/>
                    </a:cubicBezTo>
                    <a:cubicBezTo>
                      <a:pt x="1" y="109"/>
                      <a:pt x="1" y="132"/>
                      <a:pt x="24" y="155"/>
                    </a:cubicBezTo>
                    <a:cubicBezTo>
                      <a:pt x="24" y="178"/>
                      <a:pt x="24" y="178"/>
                      <a:pt x="24" y="178"/>
                    </a:cubicBezTo>
                    <a:cubicBezTo>
                      <a:pt x="46" y="269"/>
                      <a:pt x="46" y="360"/>
                      <a:pt x="69" y="452"/>
                    </a:cubicBezTo>
                    <a:cubicBezTo>
                      <a:pt x="92" y="566"/>
                      <a:pt x="115" y="657"/>
                      <a:pt x="115" y="771"/>
                    </a:cubicBezTo>
                    <a:cubicBezTo>
                      <a:pt x="161" y="954"/>
                      <a:pt x="183" y="1136"/>
                      <a:pt x="229" y="1296"/>
                    </a:cubicBezTo>
                    <a:cubicBezTo>
                      <a:pt x="275" y="1502"/>
                      <a:pt x="298" y="1684"/>
                      <a:pt x="343" y="1867"/>
                    </a:cubicBezTo>
                    <a:cubicBezTo>
                      <a:pt x="366" y="1981"/>
                      <a:pt x="389" y="2095"/>
                      <a:pt x="389" y="2209"/>
                    </a:cubicBezTo>
                    <a:cubicBezTo>
                      <a:pt x="412" y="2300"/>
                      <a:pt x="434" y="2415"/>
                      <a:pt x="434" y="2529"/>
                    </a:cubicBezTo>
                    <a:cubicBezTo>
                      <a:pt x="434" y="2566"/>
                      <a:pt x="465" y="2603"/>
                      <a:pt x="501" y="2603"/>
                    </a:cubicBezTo>
                    <a:cubicBezTo>
                      <a:pt x="509" y="2603"/>
                      <a:pt x="517" y="2601"/>
                      <a:pt x="526" y="2597"/>
                    </a:cubicBezTo>
                    <a:cubicBezTo>
                      <a:pt x="571" y="2597"/>
                      <a:pt x="594" y="2552"/>
                      <a:pt x="594" y="2506"/>
                    </a:cubicBezTo>
                    <a:cubicBezTo>
                      <a:pt x="594" y="2415"/>
                      <a:pt x="571" y="2300"/>
                      <a:pt x="571" y="2209"/>
                    </a:cubicBezTo>
                    <a:cubicBezTo>
                      <a:pt x="549" y="2095"/>
                      <a:pt x="526" y="1981"/>
                      <a:pt x="503" y="1890"/>
                    </a:cubicBezTo>
                    <a:cubicBezTo>
                      <a:pt x="480" y="1684"/>
                      <a:pt x="434" y="1479"/>
                      <a:pt x="412" y="1273"/>
                    </a:cubicBezTo>
                    <a:cubicBezTo>
                      <a:pt x="389" y="1091"/>
                      <a:pt x="366" y="908"/>
                      <a:pt x="343" y="703"/>
                    </a:cubicBezTo>
                    <a:cubicBezTo>
                      <a:pt x="320" y="611"/>
                      <a:pt x="320" y="520"/>
                      <a:pt x="298" y="406"/>
                    </a:cubicBezTo>
                    <a:cubicBezTo>
                      <a:pt x="298" y="292"/>
                      <a:pt x="275" y="178"/>
                      <a:pt x="229" y="86"/>
                    </a:cubicBezTo>
                    <a:cubicBezTo>
                      <a:pt x="229" y="41"/>
                      <a:pt x="206" y="18"/>
                      <a:pt x="183" y="18"/>
                    </a:cubicBezTo>
                    <a:cubicBezTo>
                      <a:pt x="161" y="6"/>
                      <a:pt x="143" y="1"/>
                      <a:pt x="129" y="1"/>
                    </a:cubicBezTo>
                    <a:close/>
                  </a:path>
                </a:pathLst>
              </a:custGeom>
              <a:solidFill>
                <a:srgbClr val="FFFFFF">
                  <a:alpha val="3258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1" name="Google Shape;1821;p24"/>
              <p:cNvSpPr/>
              <p:nvPr/>
            </p:nvSpPr>
            <p:spPr>
              <a:xfrm>
                <a:off x="-2747425" y="914650"/>
                <a:ext cx="78750" cy="16100"/>
              </a:xfrm>
              <a:custGeom>
                <a:avLst/>
                <a:gdLst/>
                <a:ahLst/>
                <a:cxnLst/>
                <a:rect l="l" t="t" r="r" b="b"/>
                <a:pathLst>
                  <a:path w="3150" h="644" extrusionOk="0">
                    <a:moveTo>
                      <a:pt x="3072" y="1"/>
                    </a:moveTo>
                    <a:cubicBezTo>
                      <a:pt x="3060" y="1"/>
                      <a:pt x="3048" y="4"/>
                      <a:pt x="3036" y="10"/>
                    </a:cubicBezTo>
                    <a:cubicBezTo>
                      <a:pt x="2990" y="10"/>
                      <a:pt x="2922" y="33"/>
                      <a:pt x="2876" y="33"/>
                    </a:cubicBezTo>
                    <a:lnTo>
                      <a:pt x="2899" y="33"/>
                    </a:lnTo>
                    <a:cubicBezTo>
                      <a:pt x="2442" y="101"/>
                      <a:pt x="1963" y="147"/>
                      <a:pt x="1507" y="192"/>
                    </a:cubicBezTo>
                    <a:cubicBezTo>
                      <a:pt x="1255" y="215"/>
                      <a:pt x="1027" y="238"/>
                      <a:pt x="776" y="261"/>
                    </a:cubicBezTo>
                    <a:cubicBezTo>
                      <a:pt x="662" y="284"/>
                      <a:pt x="548" y="306"/>
                      <a:pt x="434" y="306"/>
                    </a:cubicBezTo>
                    <a:cubicBezTo>
                      <a:pt x="342" y="329"/>
                      <a:pt x="228" y="352"/>
                      <a:pt x="114" y="375"/>
                    </a:cubicBezTo>
                    <a:cubicBezTo>
                      <a:pt x="46" y="398"/>
                      <a:pt x="0" y="466"/>
                      <a:pt x="23" y="535"/>
                    </a:cubicBezTo>
                    <a:cubicBezTo>
                      <a:pt x="46" y="580"/>
                      <a:pt x="91" y="626"/>
                      <a:pt x="114" y="626"/>
                    </a:cubicBezTo>
                    <a:cubicBezTo>
                      <a:pt x="126" y="637"/>
                      <a:pt x="143" y="643"/>
                      <a:pt x="160" y="643"/>
                    </a:cubicBezTo>
                    <a:cubicBezTo>
                      <a:pt x="177" y="643"/>
                      <a:pt x="194" y="637"/>
                      <a:pt x="206" y="626"/>
                    </a:cubicBezTo>
                    <a:cubicBezTo>
                      <a:pt x="274" y="626"/>
                      <a:pt x="342" y="603"/>
                      <a:pt x="434" y="603"/>
                    </a:cubicBezTo>
                    <a:cubicBezTo>
                      <a:pt x="502" y="580"/>
                      <a:pt x="594" y="558"/>
                      <a:pt x="685" y="535"/>
                    </a:cubicBezTo>
                    <a:cubicBezTo>
                      <a:pt x="845" y="512"/>
                      <a:pt x="1027" y="466"/>
                      <a:pt x="1210" y="443"/>
                    </a:cubicBezTo>
                    <a:cubicBezTo>
                      <a:pt x="1529" y="398"/>
                      <a:pt x="1826" y="352"/>
                      <a:pt x="2146" y="306"/>
                    </a:cubicBezTo>
                    <a:cubicBezTo>
                      <a:pt x="2305" y="284"/>
                      <a:pt x="2465" y="261"/>
                      <a:pt x="2625" y="238"/>
                    </a:cubicBezTo>
                    <a:cubicBezTo>
                      <a:pt x="2693" y="238"/>
                      <a:pt x="2762" y="215"/>
                      <a:pt x="2830" y="215"/>
                    </a:cubicBezTo>
                    <a:cubicBezTo>
                      <a:pt x="2922" y="192"/>
                      <a:pt x="2990" y="170"/>
                      <a:pt x="3081" y="170"/>
                    </a:cubicBezTo>
                    <a:cubicBezTo>
                      <a:pt x="3127" y="147"/>
                      <a:pt x="3150" y="101"/>
                      <a:pt x="3150" y="55"/>
                    </a:cubicBezTo>
                    <a:cubicBezTo>
                      <a:pt x="3133" y="22"/>
                      <a:pt x="3104" y="1"/>
                      <a:pt x="3072" y="1"/>
                    </a:cubicBezTo>
                    <a:close/>
                  </a:path>
                </a:pathLst>
              </a:custGeom>
              <a:solidFill>
                <a:srgbClr val="FFFFFF">
                  <a:alpha val="3258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2" name="Google Shape;1822;p24"/>
              <p:cNvSpPr/>
              <p:nvPr/>
            </p:nvSpPr>
            <p:spPr>
              <a:xfrm>
                <a:off x="-2829600" y="930625"/>
                <a:ext cx="22275" cy="121800"/>
              </a:xfrm>
              <a:custGeom>
                <a:avLst/>
                <a:gdLst/>
                <a:ahLst/>
                <a:cxnLst/>
                <a:rect l="l" t="t" r="r" b="b"/>
                <a:pathLst>
                  <a:path w="891" h="4872" extrusionOk="0">
                    <a:moveTo>
                      <a:pt x="154" y="0"/>
                    </a:moveTo>
                    <a:cubicBezTo>
                      <a:pt x="141" y="0"/>
                      <a:pt x="128" y="3"/>
                      <a:pt x="114" y="10"/>
                    </a:cubicBezTo>
                    <a:cubicBezTo>
                      <a:pt x="69" y="33"/>
                      <a:pt x="23" y="56"/>
                      <a:pt x="0" y="124"/>
                    </a:cubicBezTo>
                    <a:cubicBezTo>
                      <a:pt x="0" y="147"/>
                      <a:pt x="0" y="170"/>
                      <a:pt x="0" y="215"/>
                    </a:cubicBezTo>
                    <a:cubicBezTo>
                      <a:pt x="23" y="261"/>
                      <a:pt x="23" y="329"/>
                      <a:pt x="46" y="398"/>
                    </a:cubicBezTo>
                    <a:cubicBezTo>
                      <a:pt x="46" y="375"/>
                      <a:pt x="46" y="352"/>
                      <a:pt x="46" y="352"/>
                    </a:cubicBezTo>
                    <a:cubicBezTo>
                      <a:pt x="69" y="535"/>
                      <a:pt x="114" y="740"/>
                      <a:pt x="137" y="923"/>
                    </a:cubicBezTo>
                    <a:cubicBezTo>
                      <a:pt x="160" y="1083"/>
                      <a:pt x="183" y="1242"/>
                      <a:pt x="206" y="1379"/>
                    </a:cubicBezTo>
                    <a:cubicBezTo>
                      <a:pt x="228" y="1539"/>
                      <a:pt x="251" y="1699"/>
                      <a:pt x="274" y="1859"/>
                    </a:cubicBezTo>
                    <a:cubicBezTo>
                      <a:pt x="297" y="1927"/>
                      <a:pt x="297" y="2018"/>
                      <a:pt x="320" y="2087"/>
                    </a:cubicBezTo>
                    <a:cubicBezTo>
                      <a:pt x="320" y="2087"/>
                      <a:pt x="320" y="2064"/>
                      <a:pt x="320" y="2064"/>
                    </a:cubicBezTo>
                    <a:cubicBezTo>
                      <a:pt x="320" y="2178"/>
                      <a:pt x="343" y="2270"/>
                      <a:pt x="365" y="2384"/>
                    </a:cubicBezTo>
                    <a:cubicBezTo>
                      <a:pt x="365" y="2452"/>
                      <a:pt x="388" y="2521"/>
                      <a:pt x="388" y="2589"/>
                    </a:cubicBezTo>
                    <a:cubicBezTo>
                      <a:pt x="411" y="2658"/>
                      <a:pt x="411" y="2726"/>
                      <a:pt x="434" y="2795"/>
                    </a:cubicBezTo>
                    <a:cubicBezTo>
                      <a:pt x="457" y="2932"/>
                      <a:pt x="502" y="3091"/>
                      <a:pt x="525" y="3228"/>
                    </a:cubicBezTo>
                    <a:cubicBezTo>
                      <a:pt x="525" y="3228"/>
                      <a:pt x="525" y="3228"/>
                      <a:pt x="525" y="3205"/>
                    </a:cubicBezTo>
                    <a:cubicBezTo>
                      <a:pt x="525" y="3297"/>
                      <a:pt x="548" y="3388"/>
                      <a:pt x="548" y="3479"/>
                    </a:cubicBezTo>
                    <a:cubicBezTo>
                      <a:pt x="548" y="3456"/>
                      <a:pt x="548" y="3456"/>
                      <a:pt x="548" y="3456"/>
                    </a:cubicBezTo>
                    <a:cubicBezTo>
                      <a:pt x="571" y="3571"/>
                      <a:pt x="594" y="3685"/>
                      <a:pt x="594" y="3776"/>
                    </a:cubicBezTo>
                    <a:cubicBezTo>
                      <a:pt x="617" y="3890"/>
                      <a:pt x="617" y="4027"/>
                      <a:pt x="639" y="4141"/>
                    </a:cubicBezTo>
                    <a:cubicBezTo>
                      <a:pt x="662" y="4369"/>
                      <a:pt x="685" y="4575"/>
                      <a:pt x="708" y="4803"/>
                    </a:cubicBezTo>
                    <a:cubicBezTo>
                      <a:pt x="731" y="4849"/>
                      <a:pt x="753" y="4872"/>
                      <a:pt x="799" y="4872"/>
                    </a:cubicBezTo>
                    <a:cubicBezTo>
                      <a:pt x="845" y="4872"/>
                      <a:pt x="890" y="4849"/>
                      <a:pt x="890" y="4803"/>
                    </a:cubicBezTo>
                    <a:cubicBezTo>
                      <a:pt x="868" y="4689"/>
                      <a:pt x="845" y="4552"/>
                      <a:pt x="845" y="4438"/>
                    </a:cubicBezTo>
                    <a:cubicBezTo>
                      <a:pt x="822" y="4301"/>
                      <a:pt x="799" y="4164"/>
                      <a:pt x="799" y="4027"/>
                    </a:cubicBezTo>
                    <a:cubicBezTo>
                      <a:pt x="776" y="3913"/>
                      <a:pt x="753" y="3776"/>
                      <a:pt x="753" y="3662"/>
                    </a:cubicBezTo>
                    <a:cubicBezTo>
                      <a:pt x="731" y="3525"/>
                      <a:pt x="708" y="3388"/>
                      <a:pt x="685" y="3251"/>
                    </a:cubicBezTo>
                    <a:cubicBezTo>
                      <a:pt x="662" y="3137"/>
                      <a:pt x="662" y="3000"/>
                      <a:pt x="639" y="2886"/>
                    </a:cubicBezTo>
                    <a:cubicBezTo>
                      <a:pt x="617" y="2726"/>
                      <a:pt x="594" y="2589"/>
                      <a:pt x="594" y="2452"/>
                    </a:cubicBezTo>
                    <a:cubicBezTo>
                      <a:pt x="571" y="2315"/>
                      <a:pt x="571" y="2178"/>
                      <a:pt x="548" y="2041"/>
                    </a:cubicBezTo>
                    <a:cubicBezTo>
                      <a:pt x="548" y="1904"/>
                      <a:pt x="525" y="1767"/>
                      <a:pt x="525" y="1630"/>
                    </a:cubicBezTo>
                    <a:cubicBezTo>
                      <a:pt x="480" y="1379"/>
                      <a:pt x="457" y="1128"/>
                      <a:pt x="434" y="877"/>
                    </a:cubicBezTo>
                    <a:cubicBezTo>
                      <a:pt x="434" y="763"/>
                      <a:pt x="411" y="649"/>
                      <a:pt x="388" y="512"/>
                    </a:cubicBezTo>
                    <a:cubicBezTo>
                      <a:pt x="388" y="444"/>
                      <a:pt x="365" y="375"/>
                      <a:pt x="365" y="284"/>
                    </a:cubicBezTo>
                    <a:cubicBezTo>
                      <a:pt x="343" y="238"/>
                      <a:pt x="320" y="170"/>
                      <a:pt x="297" y="124"/>
                    </a:cubicBezTo>
                    <a:cubicBezTo>
                      <a:pt x="297" y="78"/>
                      <a:pt x="274" y="56"/>
                      <a:pt x="228" y="33"/>
                    </a:cubicBezTo>
                    <a:cubicBezTo>
                      <a:pt x="212" y="17"/>
                      <a:pt x="185" y="0"/>
                      <a:pt x="154" y="0"/>
                    </a:cubicBezTo>
                    <a:close/>
                  </a:path>
                </a:pathLst>
              </a:custGeom>
              <a:solidFill>
                <a:srgbClr val="FFFFFF">
                  <a:alpha val="3258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3" name="Google Shape;1823;p24"/>
              <p:cNvSpPr/>
              <p:nvPr/>
            </p:nvSpPr>
            <p:spPr>
              <a:xfrm>
                <a:off x="-2651000" y="904750"/>
                <a:ext cx="43400" cy="10150"/>
              </a:xfrm>
              <a:custGeom>
                <a:avLst/>
                <a:gdLst/>
                <a:ahLst/>
                <a:cxnLst/>
                <a:rect l="l" t="t" r="r" b="b"/>
                <a:pathLst>
                  <a:path w="1736" h="406" extrusionOk="0">
                    <a:moveTo>
                      <a:pt x="1644" y="1"/>
                    </a:moveTo>
                    <a:cubicBezTo>
                      <a:pt x="1638" y="1"/>
                      <a:pt x="1633" y="6"/>
                      <a:pt x="1621" y="18"/>
                    </a:cubicBezTo>
                    <a:cubicBezTo>
                      <a:pt x="1507" y="41"/>
                      <a:pt x="1393" y="41"/>
                      <a:pt x="1302" y="63"/>
                    </a:cubicBezTo>
                    <a:lnTo>
                      <a:pt x="1324" y="63"/>
                    </a:lnTo>
                    <a:cubicBezTo>
                      <a:pt x="1119" y="86"/>
                      <a:pt x="914" y="132"/>
                      <a:pt x="708" y="155"/>
                    </a:cubicBezTo>
                    <a:cubicBezTo>
                      <a:pt x="594" y="155"/>
                      <a:pt x="503" y="178"/>
                      <a:pt x="411" y="200"/>
                    </a:cubicBezTo>
                    <a:cubicBezTo>
                      <a:pt x="297" y="200"/>
                      <a:pt x="183" y="223"/>
                      <a:pt x="92" y="246"/>
                    </a:cubicBezTo>
                    <a:cubicBezTo>
                      <a:pt x="69" y="246"/>
                      <a:pt x="46" y="246"/>
                      <a:pt x="23" y="269"/>
                    </a:cubicBezTo>
                    <a:cubicBezTo>
                      <a:pt x="1" y="269"/>
                      <a:pt x="1" y="292"/>
                      <a:pt x="1" y="314"/>
                    </a:cubicBezTo>
                    <a:cubicBezTo>
                      <a:pt x="1" y="337"/>
                      <a:pt x="23" y="360"/>
                      <a:pt x="23" y="383"/>
                    </a:cubicBezTo>
                    <a:cubicBezTo>
                      <a:pt x="46" y="383"/>
                      <a:pt x="69" y="406"/>
                      <a:pt x="92" y="406"/>
                    </a:cubicBezTo>
                    <a:cubicBezTo>
                      <a:pt x="229" y="383"/>
                      <a:pt x="343" y="360"/>
                      <a:pt x="480" y="337"/>
                    </a:cubicBezTo>
                    <a:cubicBezTo>
                      <a:pt x="617" y="337"/>
                      <a:pt x="731" y="314"/>
                      <a:pt x="868" y="292"/>
                    </a:cubicBezTo>
                    <a:cubicBezTo>
                      <a:pt x="1142" y="246"/>
                      <a:pt x="1393" y="223"/>
                      <a:pt x="1667" y="155"/>
                    </a:cubicBezTo>
                    <a:cubicBezTo>
                      <a:pt x="1712" y="155"/>
                      <a:pt x="1735" y="109"/>
                      <a:pt x="1712" y="63"/>
                    </a:cubicBezTo>
                    <a:cubicBezTo>
                      <a:pt x="1712" y="41"/>
                      <a:pt x="1690" y="18"/>
                      <a:pt x="1690" y="18"/>
                    </a:cubicBezTo>
                    <a:lnTo>
                      <a:pt x="1667" y="18"/>
                    </a:lnTo>
                    <a:cubicBezTo>
                      <a:pt x="1655" y="6"/>
                      <a:pt x="1650" y="1"/>
                      <a:pt x="1644" y="1"/>
                    </a:cubicBezTo>
                    <a:close/>
                  </a:path>
                </a:pathLst>
              </a:custGeom>
              <a:solidFill>
                <a:srgbClr val="FFFFFF">
                  <a:alpha val="3258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24" name="Google Shape;1824;p24"/>
            <p:cNvGrpSpPr/>
            <p:nvPr/>
          </p:nvGrpSpPr>
          <p:grpSpPr>
            <a:xfrm rot="3351709">
              <a:off x="8907303" y="1345700"/>
              <a:ext cx="475933" cy="804638"/>
              <a:chOff x="-2199050" y="712875"/>
              <a:chExt cx="475925" cy="804625"/>
            </a:xfrm>
          </p:grpSpPr>
          <p:sp>
            <p:nvSpPr>
              <p:cNvPr id="1825" name="Google Shape;1825;p24"/>
              <p:cNvSpPr/>
              <p:nvPr/>
            </p:nvSpPr>
            <p:spPr>
              <a:xfrm>
                <a:off x="-1983350" y="1271525"/>
                <a:ext cx="250525" cy="245975"/>
              </a:xfrm>
              <a:custGeom>
                <a:avLst/>
                <a:gdLst/>
                <a:ahLst/>
                <a:cxnLst/>
                <a:rect l="l" t="t" r="r" b="b"/>
                <a:pathLst>
                  <a:path w="10021" h="9839" extrusionOk="0">
                    <a:moveTo>
                      <a:pt x="6026" y="1"/>
                    </a:moveTo>
                    <a:cubicBezTo>
                      <a:pt x="3835" y="503"/>
                      <a:pt x="1256" y="1964"/>
                      <a:pt x="1256" y="1964"/>
                    </a:cubicBezTo>
                    <a:cubicBezTo>
                      <a:pt x="1256" y="1964"/>
                      <a:pt x="0" y="5479"/>
                      <a:pt x="2831" y="7236"/>
                    </a:cubicBezTo>
                    <a:cubicBezTo>
                      <a:pt x="2123" y="6529"/>
                      <a:pt x="2579" y="5182"/>
                      <a:pt x="2579" y="5182"/>
                    </a:cubicBezTo>
                    <a:lnTo>
                      <a:pt x="2579" y="5182"/>
                    </a:lnTo>
                    <a:cubicBezTo>
                      <a:pt x="2579" y="5183"/>
                      <a:pt x="2146" y="8332"/>
                      <a:pt x="6665" y="9838"/>
                    </a:cubicBezTo>
                    <a:cubicBezTo>
                      <a:pt x="5638" y="8560"/>
                      <a:pt x="10020" y="6072"/>
                      <a:pt x="7578" y="2329"/>
                    </a:cubicBezTo>
                    <a:lnTo>
                      <a:pt x="7578" y="2329"/>
                    </a:lnTo>
                    <a:cubicBezTo>
                      <a:pt x="8423" y="2854"/>
                      <a:pt x="9130" y="4725"/>
                      <a:pt x="9130" y="4725"/>
                    </a:cubicBezTo>
                    <a:cubicBezTo>
                      <a:pt x="9130" y="4725"/>
                      <a:pt x="9564" y="1827"/>
                      <a:pt x="6026" y="1"/>
                    </a:cubicBezTo>
                    <a:close/>
                  </a:path>
                </a:pathLst>
              </a:custGeom>
              <a:solidFill>
                <a:srgbClr val="E356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6" name="Google Shape;1826;p24"/>
              <p:cNvSpPr/>
              <p:nvPr/>
            </p:nvSpPr>
            <p:spPr>
              <a:xfrm>
                <a:off x="-2173950" y="1041550"/>
                <a:ext cx="214000" cy="291050"/>
              </a:xfrm>
              <a:custGeom>
                <a:avLst/>
                <a:gdLst/>
                <a:ahLst/>
                <a:cxnLst/>
                <a:rect l="l" t="t" r="r" b="b"/>
                <a:pathLst>
                  <a:path w="8560" h="11642" extrusionOk="0">
                    <a:moveTo>
                      <a:pt x="389" y="1"/>
                    </a:moveTo>
                    <a:cubicBezTo>
                      <a:pt x="389" y="1"/>
                      <a:pt x="1" y="3585"/>
                      <a:pt x="959" y="5958"/>
                    </a:cubicBezTo>
                    <a:cubicBezTo>
                      <a:pt x="1941" y="8355"/>
                      <a:pt x="3287" y="11642"/>
                      <a:pt x="3287" y="11642"/>
                    </a:cubicBezTo>
                    <a:lnTo>
                      <a:pt x="8560" y="9496"/>
                    </a:lnTo>
                    <a:lnTo>
                      <a:pt x="389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7" name="Google Shape;1827;p24"/>
              <p:cNvSpPr/>
              <p:nvPr/>
            </p:nvSpPr>
            <p:spPr>
              <a:xfrm>
                <a:off x="-1875500" y="923450"/>
                <a:ext cx="152375" cy="312725"/>
              </a:xfrm>
              <a:custGeom>
                <a:avLst/>
                <a:gdLst/>
                <a:ahLst/>
                <a:cxnLst/>
                <a:rect l="l" t="t" r="r" b="b"/>
                <a:pathLst>
                  <a:path w="6095" h="12509" extrusionOk="0">
                    <a:moveTo>
                      <a:pt x="0" y="0"/>
                    </a:moveTo>
                    <a:lnTo>
                      <a:pt x="822" y="12508"/>
                    </a:lnTo>
                    <a:lnTo>
                      <a:pt x="6095" y="10340"/>
                    </a:lnTo>
                    <a:cubicBezTo>
                      <a:pt x="6095" y="10340"/>
                      <a:pt x="4748" y="7053"/>
                      <a:pt x="3766" y="4656"/>
                    </a:cubicBezTo>
                    <a:cubicBezTo>
                      <a:pt x="2785" y="2283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95F5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8" name="Google Shape;1828;p24"/>
              <p:cNvSpPr/>
              <p:nvPr/>
            </p:nvSpPr>
            <p:spPr>
              <a:xfrm>
                <a:off x="-1875500" y="923450"/>
                <a:ext cx="152375" cy="312725"/>
              </a:xfrm>
              <a:custGeom>
                <a:avLst/>
                <a:gdLst/>
                <a:ahLst/>
                <a:cxnLst/>
                <a:rect l="l" t="t" r="r" b="b"/>
                <a:pathLst>
                  <a:path w="6095" h="12509" extrusionOk="0">
                    <a:moveTo>
                      <a:pt x="0" y="0"/>
                    </a:moveTo>
                    <a:lnTo>
                      <a:pt x="822" y="12508"/>
                    </a:lnTo>
                    <a:lnTo>
                      <a:pt x="6095" y="10340"/>
                    </a:lnTo>
                    <a:cubicBezTo>
                      <a:pt x="6095" y="10340"/>
                      <a:pt x="4748" y="7053"/>
                      <a:pt x="3766" y="4656"/>
                    </a:cubicBezTo>
                    <a:cubicBezTo>
                      <a:pt x="2785" y="2283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9" name="Google Shape;1829;p24"/>
              <p:cNvSpPr/>
              <p:nvPr/>
            </p:nvSpPr>
            <p:spPr>
              <a:xfrm>
                <a:off x="-2199050" y="712875"/>
                <a:ext cx="271650" cy="234550"/>
              </a:xfrm>
              <a:custGeom>
                <a:avLst/>
                <a:gdLst/>
                <a:ahLst/>
                <a:cxnLst/>
                <a:rect l="l" t="t" r="r" b="b"/>
                <a:pathLst>
                  <a:path w="10866" h="9382" extrusionOk="0">
                    <a:moveTo>
                      <a:pt x="2739" y="1"/>
                    </a:moveTo>
                    <a:cubicBezTo>
                      <a:pt x="2739" y="1"/>
                      <a:pt x="0" y="3744"/>
                      <a:pt x="548" y="9382"/>
                    </a:cubicBezTo>
                    <a:lnTo>
                      <a:pt x="10865" y="5159"/>
                    </a:lnTo>
                    <a:cubicBezTo>
                      <a:pt x="7327" y="754"/>
                      <a:pt x="2739" y="1"/>
                      <a:pt x="273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0" name="Google Shape;1830;p24"/>
              <p:cNvSpPr/>
              <p:nvPr/>
            </p:nvSpPr>
            <p:spPr>
              <a:xfrm>
                <a:off x="-1972525" y="1247000"/>
                <a:ext cx="144400" cy="73625"/>
              </a:xfrm>
              <a:custGeom>
                <a:avLst/>
                <a:gdLst/>
                <a:ahLst/>
                <a:cxnLst/>
                <a:rect l="l" t="t" r="r" b="b"/>
                <a:pathLst>
                  <a:path w="5776" h="2945" extrusionOk="0">
                    <a:moveTo>
                      <a:pt x="5776" y="0"/>
                    </a:moveTo>
                    <a:lnTo>
                      <a:pt x="1" y="2351"/>
                    </a:lnTo>
                    <a:lnTo>
                      <a:pt x="823" y="2945"/>
                    </a:lnTo>
                    <a:lnTo>
                      <a:pt x="5593" y="982"/>
                    </a:lnTo>
                    <a:lnTo>
                      <a:pt x="5776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1" name="Google Shape;1831;p24"/>
              <p:cNvSpPr/>
              <p:nvPr/>
            </p:nvSpPr>
            <p:spPr>
              <a:xfrm>
                <a:off x="-2185350" y="841850"/>
                <a:ext cx="372075" cy="463950"/>
              </a:xfrm>
              <a:custGeom>
                <a:avLst/>
                <a:gdLst/>
                <a:ahLst/>
                <a:cxnLst/>
                <a:rect l="l" t="t" r="r" b="b"/>
                <a:pathLst>
                  <a:path w="14883" h="18558" extrusionOk="0">
                    <a:moveTo>
                      <a:pt x="10317" y="0"/>
                    </a:moveTo>
                    <a:lnTo>
                      <a:pt x="0" y="4223"/>
                    </a:lnTo>
                    <a:cubicBezTo>
                      <a:pt x="411" y="8263"/>
                      <a:pt x="2488" y="13284"/>
                      <a:pt x="8514" y="18557"/>
                    </a:cubicBezTo>
                    <a:lnTo>
                      <a:pt x="11413" y="17393"/>
                    </a:lnTo>
                    <a:lnTo>
                      <a:pt x="14289" y="16206"/>
                    </a:lnTo>
                    <a:cubicBezTo>
                      <a:pt x="14882" y="8217"/>
                      <a:pt x="12873" y="3173"/>
                      <a:pt x="10317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2" name="Google Shape;1832;p24"/>
              <p:cNvSpPr/>
              <p:nvPr/>
            </p:nvSpPr>
            <p:spPr>
              <a:xfrm>
                <a:off x="-2089500" y="927675"/>
                <a:ext cx="146100" cy="129100"/>
              </a:xfrm>
              <a:custGeom>
                <a:avLst/>
                <a:gdLst/>
                <a:ahLst/>
                <a:cxnLst/>
                <a:rect l="l" t="t" r="r" b="b"/>
                <a:pathLst>
                  <a:path w="5844" h="5164" extrusionOk="0">
                    <a:moveTo>
                      <a:pt x="2923" y="0"/>
                    </a:moveTo>
                    <a:cubicBezTo>
                      <a:pt x="2596" y="0"/>
                      <a:pt x="2263" y="63"/>
                      <a:pt x="1941" y="196"/>
                    </a:cubicBezTo>
                    <a:cubicBezTo>
                      <a:pt x="640" y="744"/>
                      <a:pt x="1" y="2251"/>
                      <a:pt x="526" y="3552"/>
                    </a:cubicBezTo>
                    <a:cubicBezTo>
                      <a:pt x="940" y="4553"/>
                      <a:pt x="1904" y="5163"/>
                      <a:pt x="2922" y="5163"/>
                    </a:cubicBezTo>
                    <a:cubicBezTo>
                      <a:pt x="3249" y="5163"/>
                      <a:pt x="3582" y="5100"/>
                      <a:pt x="3904" y="4967"/>
                    </a:cubicBezTo>
                    <a:cubicBezTo>
                      <a:pt x="5228" y="4419"/>
                      <a:pt x="5844" y="2935"/>
                      <a:pt x="5319" y="1612"/>
                    </a:cubicBezTo>
                    <a:cubicBezTo>
                      <a:pt x="4904" y="610"/>
                      <a:pt x="3941" y="0"/>
                      <a:pt x="292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3" name="Google Shape;1833;p24"/>
              <p:cNvSpPr/>
              <p:nvPr/>
            </p:nvSpPr>
            <p:spPr>
              <a:xfrm>
                <a:off x="-2042125" y="1165400"/>
                <a:ext cx="243100" cy="121550"/>
              </a:xfrm>
              <a:custGeom>
                <a:avLst/>
                <a:gdLst/>
                <a:ahLst/>
                <a:cxnLst/>
                <a:rect l="l" t="t" r="r" b="b"/>
                <a:pathLst>
                  <a:path w="9724" h="4862" extrusionOk="0">
                    <a:moveTo>
                      <a:pt x="9290" y="0"/>
                    </a:moveTo>
                    <a:lnTo>
                      <a:pt x="0" y="3812"/>
                    </a:lnTo>
                    <a:lnTo>
                      <a:pt x="411" y="4862"/>
                    </a:lnTo>
                    <a:lnTo>
                      <a:pt x="9724" y="1050"/>
                    </a:lnTo>
                    <a:lnTo>
                      <a:pt x="929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4" name="Google Shape;1834;p24"/>
              <p:cNvSpPr/>
              <p:nvPr/>
            </p:nvSpPr>
            <p:spPr>
              <a:xfrm>
                <a:off x="-2089500" y="1106625"/>
                <a:ext cx="322425" cy="153525"/>
              </a:xfrm>
              <a:custGeom>
                <a:avLst/>
                <a:gdLst/>
                <a:ahLst/>
                <a:cxnLst/>
                <a:rect l="l" t="t" r="r" b="b"/>
                <a:pathLst>
                  <a:path w="12897" h="6141" extrusionOk="0">
                    <a:moveTo>
                      <a:pt x="12463" y="0"/>
                    </a:moveTo>
                    <a:lnTo>
                      <a:pt x="1" y="5090"/>
                    </a:lnTo>
                    <a:lnTo>
                      <a:pt x="434" y="6140"/>
                    </a:lnTo>
                    <a:lnTo>
                      <a:pt x="12897" y="1027"/>
                    </a:lnTo>
                    <a:lnTo>
                      <a:pt x="12463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5" name="Google Shape;1835;p24"/>
              <p:cNvSpPr/>
              <p:nvPr/>
            </p:nvSpPr>
            <p:spPr>
              <a:xfrm>
                <a:off x="-1952550" y="1281225"/>
                <a:ext cx="143825" cy="122150"/>
              </a:xfrm>
              <a:custGeom>
                <a:avLst/>
                <a:gdLst/>
                <a:ahLst/>
                <a:cxnLst/>
                <a:rect l="l" t="t" r="r" b="b"/>
                <a:pathLst>
                  <a:path w="5753" h="4886" extrusionOk="0">
                    <a:moveTo>
                      <a:pt x="3858" y="1"/>
                    </a:moveTo>
                    <a:lnTo>
                      <a:pt x="3858" y="1"/>
                    </a:lnTo>
                    <a:cubicBezTo>
                      <a:pt x="1987" y="777"/>
                      <a:pt x="822" y="1256"/>
                      <a:pt x="822" y="1256"/>
                    </a:cubicBezTo>
                    <a:cubicBezTo>
                      <a:pt x="1" y="2945"/>
                      <a:pt x="3151" y="2740"/>
                      <a:pt x="3516" y="4885"/>
                    </a:cubicBezTo>
                    <a:cubicBezTo>
                      <a:pt x="4269" y="3721"/>
                      <a:pt x="5753" y="1598"/>
                      <a:pt x="385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6" name="Google Shape;1836;p24"/>
              <p:cNvSpPr/>
              <p:nvPr/>
            </p:nvSpPr>
            <p:spPr>
              <a:xfrm>
                <a:off x="-2155125" y="755100"/>
                <a:ext cx="24575" cy="86775"/>
              </a:xfrm>
              <a:custGeom>
                <a:avLst/>
                <a:gdLst/>
                <a:ahLst/>
                <a:cxnLst/>
                <a:rect l="l" t="t" r="r" b="b"/>
                <a:pathLst>
                  <a:path w="983" h="3471" fill="none" extrusionOk="0">
                    <a:moveTo>
                      <a:pt x="982" y="1"/>
                    </a:moveTo>
                    <a:cubicBezTo>
                      <a:pt x="982" y="1"/>
                      <a:pt x="69" y="1256"/>
                      <a:pt x="1" y="3470"/>
                    </a:cubicBezTo>
                  </a:path>
                </a:pathLst>
              </a:custGeom>
              <a:solidFill>
                <a:srgbClr val="FFFFFF">
                  <a:alpha val="24110"/>
                </a:srgbClr>
              </a:solidFill>
              <a:ln w="9700" cap="rnd" cmpd="sng">
                <a:solidFill>
                  <a:srgbClr val="FFFFFF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7" name="Google Shape;1837;p24"/>
              <p:cNvSpPr/>
              <p:nvPr/>
            </p:nvSpPr>
            <p:spPr>
              <a:xfrm>
                <a:off x="-2130575" y="1187075"/>
                <a:ext cx="49675" cy="127275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5091" fill="none" extrusionOk="0">
                    <a:moveTo>
                      <a:pt x="1986" y="5090"/>
                    </a:moveTo>
                    <a:lnTo>
                      <a:pt x="0" y="0"/>
                    </a:lnTo>
                  </a:path>
                </a:pathLst>
              </a:custGeom>
              <a:solidFill>
                <a:srgbClr val="FFFFFF">
                  <a:alpha val="24110"/>
                </a:srgbClr>
              </a:solidFill>
              <a:ln w="9700" cap="rnd" cmpd="sng">
                <a:solidFill>
                  <a:srgbClr val="FFFFFF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8" name="Google Shape;1838;p24"/>
              <p:cNvSpPr/>
              <p:nvPr/>
            </p:nvSpPr>
            <p:spPr>
              <a:xfrm>
                <a:off x="-2160250" y="876650"/>
                <a:ext cx="5150" cy="27975"/>
              </a:xfrm>
              <a:custGeom>
                <a:avLst/>
                <a:gdLst/>
                <a:ahLst/>
                <a:cxnLst/>
                <a:rect l="l" t="t" r="r" b="b"/>
                <a:pathLst>
                  <a:path w="206" h="1119" fill="none" extrusionOk="0">
                    <a:moveTo>
                      <a:pt x="206" y="115"/>
                    </a:moveTo>
                    <a:cubicBezTo>
                      <a:pt x="206" y="115"/>
                      <a:pt x="0" y="0"/>
                      <a:pt x="206" y="1119"/>
                    </a:cubicBezTo>
                  </a:path>
                </a:pathLst>
              </a:custGeom>
              <a:solidFill>
                <a:srgbClr val="FFFFFF">
                  <a:alpha val="24110"/>
                </a:srgbClr>
              </a:solidFill>
              <a:ln w="9700" cap="rnd" cmpd="sng">
                <a:solidFill>
                  <a:srgbClr val="FFFFFF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9" name="Google Shape;1839;p24"/>
              <p:cNvSpPr/>
              <p:nvPr/>
            </p:nvSpPr>
            <p:spPr>
              <a:xfrm>
                <a:off x="-1936575" y="859525"/>
                <a:ext cx="109975" cy="252500"/>
              </a:xfrm>
              <a:custGeom>
                <a:avLst/>
                <a:gdLst/>
                <a:ahLst/>
                <a:cxnLst/>
                <a:rect l="l" t="t" r="r" b="b"/>
                <a:pathLst>
                  <a:path w="4399" h="10100" extrusionOk="0">
                    <a:moveTo>
                      <a:pt x="1" y="1"/>
                    </a:moveTo>
                    <a:cubicBezTo>
                      <a:pt x="1" y="1"/>
                      <a:pt x="3379" y="4520"/>
                      <a:pt x="3196" y="9907"/>
                    </a:cubicBezTo>
                    <a:cubicBezTo>
                      <a:pt x="3221" y="10038"/>
                      <a:pt x="3255" y="10100"/>
                      <a:pt x="3293" y="10100"/>
                    </a:cubicBezTo>
                    <a:cubicBezTo>
                      <a:pt x="3669" y="10100"/>
                      <a:pt x="4398" y="4004"/>
                      <a:pt x="1" y="1"/>
                    </a:cubicBezTo>
                    <a:close/>
                  </a:path>
                </a:pathLst>
              </a:custGeom>
              <a:solidFill>
                <a:srgbClr val="0C0044">
                  <a:alpha val="147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0" name="Google Shape;1840;p24"/>
              <p:cNvSpPr/>
              <p:nvPr/>
            </p:nvSpPr>
            <p:spPr>
              <a:xfrm>
                <a:off x="-2031300" y="975950"/>
                <a:ext cx="69025" cy="70775"/>
              </a:xfrm>
              <a:custGeom>
                <a:avLst/>
                <a:gdLst/>
                <a:ahLst/>
                <a:cxnLst/>
                <a:rect l="l" t="t" r="r" b="b"/>
                <a:pathLst>
                  <a:path w="2761" h="2831" extrusionOk="0">
                    <a:moveTo>
                      <a:pt x="2352" y="0"/>
                    </a:moveTo>
                    <a:lnTo>
                      <a:pt x="2352" y="0"/>
                    </a:lnTo>
                    <a:cubicBezTo>
                      <a:pt x="1736" y="2830"/>
                      <a:pt x="1" y="2077"/>
                      <a:pt x="206" y="2488"/>
                    </a:cubicBezTo>
                    <a:cubicBezTo>
                      <a:pt x="282" y="2493"/>
                      <a:pt x="355" y="2495"/>
                      <a:pt x="425" y="2495"/>
                    </a:cubicBezTo>
                    <a:cubicBezTo>
                      <a:pt x="2760" y="2495"/>
                      <a:pt x="2352" y="0"/>
                      <a:pt x="2352" y="0"/>
                    </a:cubicBezTo>
                    <a:close/>
                  </a:path>
                </a:pathLst>
              </a:custGeom>
              <a:solidFill>
                <a:srgbClr val="B154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41" name="Google Shape;1841;p24"/>
            <p:cNvGrpSpPr/>
            <p:nvPr/>
          </p:nvGrpSpPr>
          <p:grpSpPr>
            <a:xfrm rot="-359227">
              <a:off x="7447077" y="1345537"/>
              <a:ext cx="811988" cy="827987"/>
              <a:chOff x="-1445825" y="13850"/>
              <a:chExt cx="812025" cy="828025"/>
            </a:xfrm>
          </p:grpSpPr>
          <p:sp>
            <p:nvSpPr>
              <p:cNvPr id="1842" name="Google Shape;1842;p24"/>
              <p:cNvSpPr/>
              <p:nvPr/>
            </p:nvSpPr>
            <p:spPr>
              <a:xfrm>
                <a:off x="-1398450" y="367075"/>
                <a:ext cx="575775" cy="346400"/>
              </a:xfrm>
              <a:custGeom>
                <a:avLst/>
                <a:gdLst/>
                <a:ahLst/>
                <a:cxnLst/>
                <a:rect l="l" t="t" r="r" b="b"/>
                <a:pathLst>
                  <a:path w="23031" h="13856" extrusionOk="0">
                    <a:moveTo>
                      <a:pt x="13558" y="1"/>
                    </a:moveTo>
                    <a:lnTo>
                      <a:pt x="0" y="1963"/>
                    </a:lnTo>
                    <a:lnTo>
                      <a:pt x="9906" y="13855"/>
                    </a:lnTo>
                    <a:lnTo>
                      <a:pt x="23031" y="11733"/>
                    </a:lnTo>
                    <a:lnTo>
                      <a:pt x="13558" y="1"/>
                    </a:lnTo>
                    <a:close/>
                  </a:path>
                </a:pathLst>
              </a:custGeom>
              <a:solidFill>
                <a:srgbClr val="FAF8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3" name="Google Shape;1843;p24"/>
              <p:cNvSpPr/>
              <p:nvPr/>
            </p:nvSpPr>
            <p:spPr>
              <a:xfrm>
                <a:off x="-1424150" y="426425"/>
                <a:ext cx="273375" cy="401750"/>
              </a:xfrm>
              <a:custGeom>
                <a:avLst/>
                <a:gdLst/>
                <a:ahLst/>
                <a:cxnLst/>
                <a:rect l="l" t="t" r="r" b="b"/>
                <a:pathLst>
                  <a:path w="10935" h="16070" extrusionOk="0">
                    <a:moveTo>
                      <a:pt x="1370" y="0"/>
                    </a:moveTo>
                    <a:lnTo>
                      <a:pt x="1" y="4451"/>
                    </a:lnTo>
                    <a:lnTo>
                      <a:pt x="9519" y="16069"/>
                    </a:lnTo>
                    <a:lnTo>
                      <a:pt x="10934" y="11481"/>
                    </a:lnTo>
                    <a:lnTo>
                      <a:pt x="1370" y="0"/>
                    </a:lnTo>
                    <a:close/>
                  </a:path>
                </a:pathLst>
              </a:custGeom>
              <a:solidFill>
                <a:srgbClr val="FAF8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4" name="Google Shape;1844;p24"/>
              <p:cNvSpPr/>
              <p:nvPr/>
            </p:nvSpPr>
            <p:spPr>
              <a:xfrm>
                <a:off x="-1186175" y="660375"/>
                <a:ext cx="363500" cy="167800"/>
              </a:xfrm>
              <a:custGeom>
                <a:avLst/>
                <a:gdLst/>
                <a:ahLst/>
                <a:cxnLst/>
                <a:rect l="l" t="t" r="r" b="b"/>
                <a:pathLst>
                  <a:path w="14540" h="6712" extrusionOk="0">
                    <a:moveTo>
                      <a:pt x="14540" y="1"/>
                    </a:moveTo>
                    <a:lnTo>
                      <a:pt x="1415" y="2123"/>
                    </a:lnTo>
                    <a:lnTo>
                      <a:pt x="0" y="6711"/>
                    </a:lnTo>
                    <a:lnTo>
                      <a:pt x="13284" y="4041"/>
                    </a:lnTo>
                    <a:lnTo>
                      <a:pt x="14540" y="1"/>
                    </a:lnTo>
                    <a:close/>
                  </a:path>
                </a:pathLst>
              </a:custGeom>
              <a:solidFill>
                <a:srgbClr val="FAF8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5" name="Google Shape;1845;p24"/>
              <p:cNvSpPr/>
              <p:nvPr/>
            </p:nvSpPr>
            <p:spPr>
              <a:xfrm>
                <a:off x="-1059500" y="13850"/>
                <a:ext cx="398325" cy="646550"/>
              </a:xfrm>
              <a:custGeom>
                <a:avLst/>
                <a:gdLst/>
                <a:ahLst/>
                <a:cxnLst/>
                <a:rect l="l" t="t" r="r" b="b"/>
                <a:pathLst>
                  <a:path w="15933" h="25862" extrusionOk="0">
                    <a:moveTo>
                      <a:pt x="5981" y="1"/>
                    </a:moveTo>
                    <a:lnTo>
                      <a:pt x="0" y="14130"/>
                    </a:lnTo>
                    <a:lnTo>
                      <a:pt x="9473" y="25862"/>
                    </a:lnTo>
                    <a:lnTo>
                      <a:pt x="15932" y="10774"/>
                    </a:lnTo>
                    <a:lnTo>
                      <a:pt x="5981" y="1"/>
                    </a:lnTo>
                    <a:close/>
                  </a:path>
                </a:pathLst>
              </a:custGeom>
              <a:solidFill>
                <a:srgbClr val="FAF8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6" name="Google Shape;1846;p24"/>
              <p:cNvSpPr/>
              <p:nvPr/>
            </p:nvSpPr>
            <p:spPr>
              <a:xfrm>
                <a:off x="-898575" y="26400"/>
                <a:ext cx="264775" cy="264225"/>
              </a:xfrm>
              <a:custGeom>
                <a:avLst/>
                <a:gdLst/>
                <a:ahLst/>
                <a:cxnLst/>
                <a:rect l="l" t="t" r="r" b="b"/>
                <a:pathLst>
                  <a:path w="10591" h="10569" extrusionOk="0">
                    <a:moveTo>
                      <a:pt x="0" y="1"/>
                    </a:moveTo>
                    <a:lnTo>
                      <a:pt x="9769" y="10569"/>
                    </a:lnTo>
                    <a:lnTo>
                      <a:pt x="10591" y="10204"/>
                    </a:lnTo>
                    <a:lnTo>
                      <a:pt x="1278" y="389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E8C0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7" name="Google Shape;1847;p24"/>
              <p:cNvSpPr/>
              <p:nvPr/>
            </p:nvSpPr>
            <p:spPr>
              <a:xfrm>
                <a:off x="-854075" y="281475"/>
                <a:ext cx="220275" cy="479925"/>
              </a:xfrm>
              <a:custGeom>
                <a:avLst/>
                <a:gdLst/>
                <a:ahLst/>
                <a:cxnLst/>
                <a:rect l="l" t="t" r="r" b="b"/>
                <a:pathLst>
                  <a:path w="8811" h="19197" extrusionOk="0">
                    <a:moveTo>
                      <a:pt x="8811" y="1"/>
                    </a:moveTo>
                    <a:lnTo>
                      <a:pt x="7715" y="69"/>
                    </a:lnTo>
                    <a:lnTo>
                      <a:pt x="1256" y="15157"/>
                    </a:lnTo>
                    <a:lnTo>
                      <a:pt x="0" y="19197"/>
                    </a:lnTo>
                    <a:lnTo>
                      <a:pt x="8811" y="1"/>
                    </a:lnTo>
                    <a:close/>
                    <a:moveTo>
                      <a:pt x="0" y="19197"/>
                    </a:moveTo>
                    <a:lnTo>
                      <a:pt x="0" y="19197"/>
                    </a:lnTo>
                    <a:lnTo>
                      <a:pt x="0" y="19197"/>
                    </a:lnTo>
                    <a:close/>
                  </a:path>
                </a:pathLst>
              </a:custGeom>
              <a:solidFill>
                <a:srgbClr val="E8C0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8" name="Google Shape;1848;p24"/>
              <p:cNvSpPr/>
              <p:nvPr/>
            </p:nvSpPr>
            <p:spPr>
              <a:xfrm>
                <a:off x="-1388200" y="367075"/>
                <a:ext cx="565525" cy="346400"/>
              </a:xfrm>
              <a:custGeom>
                <a:avLst/>
                <a:gdLst/>
                <a:ahLst/>
                <a:cxnLst/>
                <a:rect l="l" t="t" r="r" b="b"/>
                <a:pathLst>
                  <a:path w="22621" h="13856" extrusionOk="0">
                    <a:moveTo>
                      <a:pt x="13148" y="1"/>
                    </a:moveTo>
                    <a:lnTo>
                      <a:pt x="1" y="685"/>
                    </a:lnTo>
                    <a:lnTo>
                      <a:pt x="9496" y="13855"/>
                    </a:lnTo>
                    <a:lnTo>
                      <a:pt x="22621" y="11733"/>
                    </a:lnTo>
                    <a:lnTo>
                      <a:pt x="13148" y="1"/>
                    </a:lnTo>
                    <a:close/>
                  </a:path>
                </a:pathLst>
              </a:custGeom>
              <a:solidFill>
                <a:srgbClr val="FAF8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9" name="Google Shape;1849;p24"/>
              <p:cNvSpPr/>
              <p:nvPr/>
            </p:nvSpPr>
            <p:spPr>
              <a:xfrm>
                <a:off x="-1379050" y="411575"/>
                <a:ext cx="228275" cy="301900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12076" extrusionOk="0">
                    <a:moveTo>
                      <a:pt x="434" y="1"/>
                    </a:moveTo>
                    <a:lnTo>
                      <a:pt x="0" y="69"/>
                    </a:lnTo>
                    <a:lnTo>
                      <a:pt x="9130" y="12075"/>
                    </a:lnTo>
                    <a:lnTo>
                      <a:pt x="434" y="1"/>
                    </a:ln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0" name="Google Shape;1850;p24"/>
              <p:cNvSpPr/>
              <p:nvPr/>
            </p:nvSpPr>
            <p:spPr>
              <a:xfrm>
                <a:off x="-1445825" y="501750"/>
                <a:ext cx="598050" cy="340125"/>
              </a:xfrm>
              <a:custGeom>
                <a:avLst/>
                <a:gdLst/>
                <a:ahLst/>
                <a:cxnLst/>
                <a:rect l="l" t="t" r="r" b="b"/>
                <a:pathLst>
                  <a:path w="23922" h="13605" extrusionOk="0">
                    <a:moveTo>
                      <a:pt x="1324" y="0"/>
                    </a:moveTo>
                    <a:lnTo>
                      <a:pt x="1" y="571"/>
                    </a:lnTo>
                    <a:lnTo>
                      <a:pt x="10226" y="13604"/>
                    </a:lnTo>
                    <a:lnTo>
                      <a:pt x="23670" y="10386"/>
                    </a:lnTo>
                    <a:lnTo>
                      <a:pt x="23922" y="9541"/>
                    </a:lnTo>
                    <a:lnTo>
                      <a:pt x="10569" y="12486"/>
                    </a:lnTo>
                    <a:lnTo>
                      <a:pt x="1051" y="890"/>
                    </a:lnTo>
                    <a:lnTo>
                      <a:pt x="1324" y="0"/>
                    </a:lnTo>
                    <a:close/>
                  </a:path>
                </a:pathLst>
              </a:custGeom>
              <a:solidFill>
                <a:srgbClr val="E8C0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1" name="Google Shape;1851;p24"/>
              <p:cNvSpPr/>
              <p:nvPr/>
            </p:nvSpPr>
            <p:spPr>
              <a:xfrm>
                <a:off x="-854075" y="664375"/>
                <a:ext cx="56525" cy="97025"/>
              </a:xfrm>
              <a:custGeom>
                <a:avLst/>
                <a:gdLst/>
                <a:ahLst/>
                <a:cxnLst/>
                <a:rect l="l" t="t" r="r" b="b"/>
                <a:pathLst>
                  <a:path w="2261" h="3881" extrusionOk="0">
                    <a:moveTo>
                      <a:pt x="1735" y="0"/>
                    </a:moveTo>
                    <a:cubicBezTo>
                      <a:pt x="1735" y="1"/>
                      <a:pt x="708" y="1644"/>
                      <a:pt x="0" y="3881"/>
                    </a:cubicBezTo>
                    <a:cubicBezTo>
                      <a:pt x="2260" y="2922"/>
                      <a:pt x="1735" y="1"/>
                      <a:pt x="1735" y="0"/>
                    </a:cubicBezTo>
                    <a:close/>
                  </a:path>
                </a:pathLst>
              </a:custGeom>
              <a:solidFill>
                <a:srgbClr val="EFC7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2" name="Google Shape;1852;p24"/>
              <p:cNvSpPr/>
              <p:nvPr/>
            </p:nvSpPr>
            <p:spPr>
              <a:xfrm>
                <a:off x="-1059500" y="367075"/>
                <a:ext cx="236825" cy="295050"/>
              </a:xfrm>
              <a:custGeom>
                <a:avLst/>
                <a:gdLst/>
                <a:ahLst/>
                <a:cxnLst/>
                <a:rect l="l" t="t" r="r" b="b"/>
                <a:pathLst>
                  <a:path w="9473" h="11802" extrusionOk="0">
                    <a:moveTo>
                      <a:pt x="0" y="1"/>
                    </a:moveTo>
                    <a:lnTo>
                      <a:pt x="9016" y="11801"/>
                    </a:lnTo>
                    <a:lnTo>
                      <a:pt x="9473" y="1173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3" name="Google Shape;1853;p24"/>
              <p:cNvSpPr/>
              <p:nvPr/>
            </p:nvSpPr>
            <p:spPr>
              <a:xfrm>
                <a:off x="-843800" y="283200"/>
                <a:ext cx="182625" cy="377200"/>
              </a:xfrm>
              <a:custGeom>
                <a:avLst/>
                <a:gdLst/>
                <a:ahLst/>
                <a:cxnLst/>
                <a:rect l="l" t="t" r="r" b="b"/>
                <a:pathLst>
                  <a:path w="7305" h="15088" extrusionOk="0">
                    <a:moveTo>
                      <a:pt x="7304" y="0"/>
                    </a:moveTo>
                    <a:cubicBezTo>
                      <a:pt x="7304" y="1"/>
                      <a:pt x="662" y="6323"/>
                      <a:pt x="0" y="14654"/>
                    </a:cubicBezTo>
                    <a:cubicBezTo>
                      <a:pt x="502" y="15065"/>
                      <a:pt x="845" y="15088"/>
                      <a:pt x="845" y="15088"/>
                    </a:cubicBezTo>
                    <a:lnTo>
                      <a:pt x="7304" y="0"/>
                    </a:lnTo>
                    <a:close/>
                  </a:path>
                </a:pathLst>
              </a:custGeom>
              <a:solidFill>
                <a:srgbClr val="FAF8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4" name="Google Shape;1854;p24"/>
              <p:cNvSpPr/>
              <p:nvPr/>
            </p:nvSpPr>
            <p:spPr>
              <a:xfrm>
                <a:off x="-1063500" y="13850"/>
                <a:ext cx="155800" cy="353250"/>
              </a:xfrm>
              <a:custGeom>
                <a:avLst/>
                <a:gdLst/>
                <a:ahLst/>
                <a:cxnLst/>
                <a:rect l="l" t="t" r="r" b="b"/>
                <a:pathLst>
                  <a:path w="6232" h="14130" extrusionOk="0">
                    <a:moveTo>
                      <a:pt x="6141" y="1"/>
                    </a:moveTo>
                    <a:cubicBezTo>
                      <a:pt x="1" y="9131"/>
                      <a:pt x="160" y="14130"/>
                      <a:pt x="160" y="14130"/>
                    </a:cubicBezTo>
                    <a:lnTo>
                      <a:pt x="6141" y="3607"/>
                    </a:lnTo>
                    <a:cubicBezTo>
                      <a:pt x="6141" y="3607"/>
                      <a:pt x="6232" y="1210"/>
                      <a:pt x="6141" y="1"/>
                    </a:cubicBezTo>
                    <a:close/>
                  </a:path>
                </a:pathLst>
              </a:custGeom>
              <a:solidFill>
                <a:srgbClr val="FAF8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5" name="Google Shape;1855;p24"/>
              <p:cNvSpPr/>
              <p:nvPr/>
            </p:nvSpPr>
            <p:spPr>
              <a:xfrm>
                <a:off x="-1388200" y="383050"/>
                <a:ext cx="540425" cy="330425"/>
              </a:xfrm>
              <a:custGeom>
                <a:avLst/>
                <a:gdLst/>
                <a:ahLst/>
                <a:cxnLst/>
                <a:rect l="l" t="t" r="r" b="b"/>
                <a:pathLst>
                  <a:path w="21617" h="13217" extrusionOk="0">
                    <a:moveTo>
                      <a:pt x="754" y="1"/>
                    </a:moveTo>
                    <a:lnTo>
                      <a:pt x="1" y="46"/>
                    </a:lnTo>
                    <a:lnTo>
                      <a:pt x="9496" y="13216"/>
                    </a:lnTo>
                    <a:lnTo>
                      <a:pt x="21617" y="11253"/>
                    </a:lnTo>
                    <a:cubicBezTo>
                      <a:pt x="21373" y="11200"/>
                      <a:pt x="21031" y="11176"/>
                      <a:pt x="20617" y="11176"/>
                    </a:cubicBezTo>
                    <a:cubicBezTo>
                      <a:pt x="17338" y="11176"/>
                      <a:pt x="9496" y="12669"/>
                      <a:pt x="9496" y="12669"/>
                    </a:cubicBezTo>
                    <a:lnTo>
                      <a:pt x="754" y="1"/>
                    </a:lnTo>
                    <a:close/>
                  </a:path>
                </a:pathLst>
              </a:custGeom>
              <a:solidFill>
                <a:srgbClr val="FAFF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6" name="Google Shape;1856;p24"/>
              <p:cNvSpPr/>
              <p:nvPr/>
            </p:nvSpPr>
            <p:spPr>
              <a:xfrm>
                <a:off x="-1383050" y="492050"/>
                <a:ext cx="140875" cy="178450"/>
              </a:xfrm>
              <a:custGeom>
                <a:avLst/>
                <a:gdLst/>
                <a:ahLst/>
                <a:cxnLst/>
                <a:rect l="l" t="t" r="r" b="b"/>
                <a:pathLst>
                  <a:path w="5635" h="7138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1" y="1"/>
                      <a:pt x="4165" y="5075"/>
                      <a:pt x="5339" y="6696"/>
                    </a:cubicBezTo>
                    <a:lnTo>
                      <a:pt x="5339" y="6696"/>
                    </a:lnTo>
                    <a:cubicBezTo>
                      <a:pt x="4395" y="5270"/>
                      <a:pt x="1422" y="836"/>
                      <a:pt x="0" y="0"/>
                    </a:cubicBezTo>
                    <a:close/>
                    <a:moveTo>
                      <a:pt x="5339" y="6696"/>
                    </a:moveTo>
                    <a:cubicBezTo>
                      <a:pt x="5523" y="6974"/>
                      <a:pt x="5630" y="7137"/>
                      <a:pt x="5633" y="7137"/>
                    </a:cubicBezTo>
                    <a:cubicBezTo>
                      <a:pt x="5634" y="7137"/>
                      <a:pt x="5614" y="7103"/>
                      <a:pt x="5570" y="7030"/>
                    </a:cubicBezTo>
                    <a:cubicBezTo>
                      <a:pt x="5518" y="6948"/>
                      <a:pt x="5439" y="6834"/>
                      <a:pt x="5339" y="6696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7" name="Google Shape;1857;p24"/>
              <p:cNvSpPr/>
              <p:nvPr/>
            </p:nvSpPr>
            <p:spPr>
              <a:xfrm>
                <a:off x="-800425" y="352800"/>
                <a:ext cx="101025" cy="195200"/>
              </a:xfrm>
              <a:custGeom>
                <a:avLst/>
                <a:gdLst/>
                <a:ahLst/>
                <a:cxnLst/>
                <a:rect l="l" t="t" r="r" b="b"/>
                <a:pathLst>
                  <a:path w="4041" h="7808" extrusionOk="0">
                    <a:moveTo>
                      <a:pt x="4040" y="1"/>
                    </a:moveTo>
                    <a:cubicBezTo>
                      <a:pt x="4040" y="1"/>
                      <a:pt x="1461" y="2489"/>
                      <a:pt x="0" y="7807"/>
                    </a:cubicBezTo>
                    <a:cubicBezTo>
                      <a:pt x="1027" y="5593"/>
                      <a:pt x="2648" y="1895"/>
                      <a:pt x="4040" y="1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8" name="Google Shape;1858;p24"/>
              <p:cNvSpPr/>
              <p:nvPr/>
            </p:nvSpPr>
            <p:spPr>
              <a:xfrm>
                <a:off x="-1108125" y="707175"/>
                <a:ext cx="234100" cy="39000"/>
              </a:xfrm>
              <a:custGeom>
                <a:avLst/>
                <a:gdLst/>
                <a:ahLst/>
                <a:cxnLst/>
                <a:rect l="l" t="t" r="r" b="b"/>
                <a:pathLst>
                  <a:path w="9364" h="1560" extrusionOk="0">
                    <a:moveTo>
                      <a:pt x="9364" y="0"/>
                    </a:moveTo>
                    <a:cubicBezTo>
                      <a:pt x="9363" y="0"/>
                      <a:pt x="1192" y="1028"/>
                      <a:pt x="119" y="1484"/>
                    </a:cubicBezTo>
                    <a:cubicBezTo>
                      <a:pt x="0" y="1536"/>
                      <a:pt x="16" y="1559"/>
                      <a:pt x="140" y="1559"/>
                    </a:cubicBezTo>
                    <a:cubicBezTo>
                      <a:pt x="1151" y="1559"/>
                      <a:pt x="9363" y="1"/>
                      <a:pt x="9364" y="0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9" name="Google Shape;1859;p24"/>
              <p:cNvSpPr/>
              <p:nvPr/>
            </p:nvSpPr>
            <p:spPr>
              <a:xfrm>
                <a:off x="-860350" y="53800"/>
                <a:ext cx="99875" cy="109575"/>
              </a:xfrm>
              <a:custGeom>
                <a:avLst/>
                <a:gdLst/>
                <a:ahLst/>
                <a:cxnLst/>
                <a:rect l="l" t="t" r="r" b="b"/>
                <a:pathLst>
                  <a:path w="3995" h="4383" fill="none" extrusionOk="0">
                    <a:moveTo>
                      <a:pt x="0" y="0"/>
                    </a:moveTo>
                    <a:lnTo>
                      <a:pt x="3995" y="4383"/>
                    </a:lnTo>
                  </a:path>
                </a:pathLst>
              </a:custGeom>
              <a:noFill/>
              <a:ln w="6850" cap="rnd" cmpd="sng">
                <a:solidFill>
                  <a:srgbClr val="FBD87E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0" name="Google Shape;1860;p24"/>
              <p:cNvSpPr/>
              <p:nvPr/>
            </p:nvSpPr>
            <p:spPr>
              <a:xfrm>
                <a:off x="-743950" y="179900"/>
                <a:ext cx="18850" cy="20575"/>
              </a:xfrm>
              <a:custGeom>
                <a:avLst/>
                <a:gdLst/>
                <a:ahLst/>
                <a:cxnLst/>
                <a:rect l="l" t="t" r="r" b="b"/>
                <a:pathLst>
                  <a:path w="754" h="823" fill="none" extrusionOk="0">
                    <a:moveTo>
                      <a:pt x="1" y="1"/>
                    </a:moveTo>
                    <a:lnTo>
                      <a:pt x="754" y="823"/>
                    </a:lnTo>
                  </a:path>
                </a:pathLst>
              </a:custGeom>
              <a:noFill/>
              <a:ln w="6850" cap="rnd" cmpd="sng">
                <a:solidFill>
                  <a:srgbClr val="FBD87E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1" name="Google Shape;1861;p24"/>
              <p:cNvSpPr/>
              <p:nvPr/>
            </p:nvSpPr>
            <p:spPr>
              <a:xfrm>
                <a:off x="-836375" y="682075"/>
                <a:ext cx="18850" cy="56500"/>
              </a:xfrm>
              <a:custGeom>
                <a:avLst/>
                <a:gdLst/>
                <a:ahLst/>
                <a:cxnLst/>
                <a:rect l="l" t="t" r="r" b="b"/>
                <a:pathLst>
                  <a:path w="754" h="2260" fill="none" extrusionOk="0">
                    <a:moveTo>
                      <a:pt x="0" y="2260"/>
                    </a:moveTo>
                    <a:cubicBezTo>
                      <a:pt x="0" y="2260"/>
                      <a:pt x="548" y="1529"/>
                      <a:pt x="753" y="0"/>
                    </a:cubicBezTo>
                  </a:path>
                </a:pathLst>
              </a:custGeom>
              <a:noFill/>
              <a:ln w="6850" cap="rnd" cmpd="sng">
                <a:solidFill>
                  <a:srgbClr val="FBCF62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2" name="Google Shape;1862;p24"/>
              <p:cNvSpPr/>
              <p:nvPr/>
            </p:nvSpPr>
            <p:spPr>
              <a:xfrm>
                <a:off x="-1412725" y="547975"/>
                <a:ext cx="89050" cy="112425"/>
              </a:xfrm>
              <a:custGeom>
                <a:avLst/>
                <a:gdLst/>
                <a:ahLst/>
                <a:cxnLst/>
                <a:rect l="l" t="t" r="r" b="b"/>
                <a:pathLst>
                  <a:path w="3562" h="4497" fill="none" extrusionOk="0">
                    <a:moveTo>
                      <a:pt x="0" y="0"/>
                    </a:moveTo>
                    <a:lnTo>
                      <a:pt x="3561" y="4497"/>
                    </a:lnTo>
                  </a:path>
                </a:pathLst>
              </a:custGeom>
              <a:noFill/>
              <a:ln w="4575" cap="rnd" cmpd="sng">
                <a:solidFill>
                  <a:srgbClr val="FBD87E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3" name="Google Shape;1863;p24"/>
              <p:cNvSpPr/>
              <p:nvPr/>
            </p:nvSpPr>
            <p:spPr>
              <a:xfrm>
                <a:off x="-1305450" y="682075"/>
                <a:ext cx="35975" cy="44525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781" fill="none" extrusionOk="0">
                    <a:moveTo>
                      <a:pt x="1" y="0"/>
                    </a:moveTo>
                    <a:lnTo>
                      <a:pt x="1439" y="1780"/>
                    </a:lnTo>
                  </a:path>
                </a:pathLst>
              </a:custGeom>
              <a:noFill/>
              <a:ln w="4575" cap="rnd" cmpd="sng">
                <a:solidFill>
                  <a:srgbClr val="FBD87E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64" name="Google Shape;1864;p24"/>
            <p:cNvGrpSpPr/>
            <p:nvPr/>
          </p:nvGrpSpPr>
          <p:grpSpPr>
            <a:xfrm>
              <a:off x="8873313" y="2557163"/>
              <a:ext cx="650550" cy="641425"/>
              <a:chOff x="-2968275" y="-74025"/>
              <a:chExt cx="650550" cy="641425"/>
            </a:xfrm>
          </p:grpSpPr>
          <p:sp>
            <p:nvSpPr>
              <p:cNvPr id="1865" name="Google Shape;1865;p24"/>
              <p:cNvSpPr/>
              <p:nvPr/>
            </p:nvSpPr>
            <p:spPr>
              <a:xfrm>
                <a:off x="-2957425" y="-72300"/>
                <a:ext cx="639700" cy="639700"/>
              </a:xfrm>
              <a:custGeom>
                <a:avLst/>
                <a:gdLst/>
                <a:ahLst/>
                <a:cxnLst/>
                <a:rect l="l" t="t" r="r" b="b"/>
                <a:pathLst>
                  <a:path w="25588" h="25588" extrusionOk="0">
                    <a:moveTo>
                      <a:pt x="12805" y="0"/>
                    </a:moveTo>
                    <a:cubicBezTo>
                      <a:pt x="5730" y="0"/>
                      <a:pt x="0" y="5729"/>
                      <a:pt x="0" y="12805"/>
                    </a:cubicBezTo>
                    <a:cubicBezTo>
                      <a:pt x="0" y="19858"/>
                      <a:pt x="5730" y="25587"/>
                      <a:pt x="12805" y="25587"/>
                    </a:cubicBezTo>
                    <a:cubicBezTo>
                      <a:pt x="19858" y="25587"/>
                      <a:pt x="25588" y="19858"/>
                      <a:pt x="25588" y="12805"/>
                    </a:cubicBezTo>
                    <a:cubicBezTo>
                      <a:pt x="25588" y="5729"/>
                      <a:pt x="19858" y="0"/>
                      <a:pt x="1280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6" name="Google Shape;1866;p24"/>
              <p:cNvSpPr/>
              <p:nvPr/>
            </p:nvSpPr>
            <p:spPr>
              <a:xfrm>
                <a:off x="-2816475" y="-72300"/>
                <a:ext cx="475350" cy="377425"/>
              </a:xfrm>
              <a:custGeom>
                <a:avLst/>
                <a:gdLst/>
                <a:ahLst/>
                <a:cxnLst/>
                <a:rect l="l" t="t" r="r" b="b"/>
                <a:pathLst>
                  <a:path w="19014" h="15097" extrusionOk="0">
                    <a:moveTo>
                      <a:pt x="7167" y="0"/>
                    </a:moveTo>
                    <a:cubicBezTo>
                      <a:pt x="4497" y="0"/>
                      <a:pt x="2032" y="799"/>
                      <a:pt x="0" y="2191"/>
                    </a:cubicBezTo>
                    <a:cubicBezTo>
                      <a:pt x="1575" y="4314"/>
                      <a:pt x="4816" y="5798"/>
                      <a:pt x="7350" y="8240"/>
                    </a:cubicBezTo>
                    <a:cubicBezTo>
                      <a:pt x="10513" y="11302"/>
                      <a:pt x="11952" y="15096"/>
                      <a:pt x="13780" y="15096"/>
                    </a:cubicBezTo>
                    <a:cubicBezTo>
                      <a:pt x="14431" y="15096"/>
                      <a:pt x="15132" y="14614"/>
                      <a:pt x="15978" y="13444"/>
                    </a:cubicBezTo>
                    <a:cubicBezTo>
                      <a:pt x="17051" y="11938"/>
                      <a:pt x="18215" y="10020"/>
                      <a:pt x="19014" y="7989"/>
                    </a:cubicBezTo>
                    <a:cubicBezTo>
                      <a:pt x="17119" y="3287"/>
                      <a:pt x="12531" y="0"/>
                      <a:pt x="7167" y="0"/>
                    </a:cubicBezTo>
                    <a:close/>
                  </a:path>
                </a:pathLst>
              </a:custGeom>
              <a:solidFill>
                <a:srgbClr val="58C3C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7" name="Google Shape;1867;p24"/>
              <p:cNvSpPr/>
              <p:nvPr/>
            </p:nvSpPr>
            <p:spPr>
              <a:xfrm>
                <a:off x="-2957425" y="37825"/>
                <a:ext cx="202600" cy="507300"/>
              </a:xfrm>
              <a:custGeom>
                <a:avLst/>
                <a:gdLst/>
                <a:ahLst/>
                <a:cxnLst/>
                <a:rect l="l" t="t" r="r" b="b"/>
                <a:pathLst>
                  <a:path w="8104" h="20292" extrusionOk="0">
                    <a:moveTo>
                      <a:pt x="3127" y="0"/>
                    </a:moveTo>
                    <a:lnTo>
                      <a:pt x="3127" y="0"/>
                    </a:lnTo>
                    <a:cubicBezTo>
                      <a:pt x="1187" y="2260"/>
                      <a:pt x="0" y="5182"/>
                      <a:pt x="0" y="8400"/>
                    </a:cubicBezTo>
                    <a:cubicBezTo>
                      <a:pt x="0" y="13810"/>
                      <a:pt x="3356" y="18420"/>
                      <a:pt x="8103" y="20292"/>
                    </a:cubicBezTo>
                    <a:cubicBezTo>
                      <a:pt x="3333" y="16823"/>
                      <a:pt x="6186" y="13627"/>
                      <a:pt x="4360" y="11048"/>
                    </a:cubicBezTo>
                    <a:cubicBezTo>
                      <a:pt x="2511" y="8469"/>
                      <a:pt x="4497" y="4657"/>
                      <a:pt x="3127" y="0"/>
                    </a:cubicBezTo>
                    <a:close/>
                  </a:path>
                </a:pathLst>
              </a:custGeom>
              <a:solidFill>
                <a:srgbClr val="58C3C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8" name="Google Shape;1868;p24"/>
              <p:cNvSpPr/>
              <p:nvPr/>
            </p:nvSpPr>
            <p:spPr>
              <a:xfrm>
                <a:off x="-2651000" y="376775"/>
                <a:ext cx="289900" cy="190625"/>
              </a:xfrm>
              <a:custGeom>
                <a:avLst/>
                <a:gdLst/>
                <a:ahLst/>
                <a:cxnLst/>
                <a:rect l="l" t="t" r="r" b="b"/>
                <a:pathLst>
                  <a:path w="11596" h="7625" extrusionOk="0">
                    <a:moveTo>
                      <a:pt x="4680" y="0"/>
                    </a:moveTo>
                    <a:cubicBezTo>
                      <a:pt x="4418" y="0"/>
                      <a:pt x="4131" y="22"/>
                      <a:pt x="3812" y="69"/>
                    </a:cubicBezTo>
                    <a:cubicBezTo>
                      <a:pt x="138" y="617"/>
                      <a:pt x="2854" y="4634"/>
                      <a:pt x="1" y="7624"/>
                    </a:cubicBezTo>
                    <a:lnTo>
                      <a:pt x="548" y="7624"/>
                    </a:lnTo>
                    <a:cubicBezTo>
                      <a:pt x="5250" y="7624"/>
                      <a:pt x="9382" y="5068"/>
                      <a:pt x="11596" y="1279"/>
                    </a:cubicBezTo>
                    <a:lnTo>
                      <a:pt x="11596" y="1279"/>
                    </a:lnTo>
                    <a:cubicBezTo>
                      <a:pt x="10814" y="1481"/>
                      <a:pt x="10179" y="1563"/>
                      <a:pt x="9646" y="1563"/>
                    </a:cubicBezTo>
                    <a:cubicBezTo>
                      <a:pt x="7322" y="1563"/>
                      <a:pt x="6927" y="0"/>
                      <a:pt x="4680" y="0"/>
                    </a:cubicBezTo>
                    <a:close/>
                  </a:path>
                </a:pathLst>
              </a:custGeom>
              <a:solidFill>
                <a:srgbClr val="58C3C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9" name="Google Shape;1869;p24"/>
              <p:cNvSpPr/>
              <p:nvPr/>
            </p:nvSpPr>
            <p:spPr>
              <a:xfrm>
                <a:off x="-2968275" y="69200"/>
                <a:ext cx="85625" cy="270125"/>
              </a:xfrm>
              <a:custGeom>
                <a:avLst/>
                <a:gdLst/>
                <a:ahLst/>
                <a:cxnLst/>
                <a:rect l="l" t="t" r="r" b="b"/>
                <a:pathLst>
                  <a:path w="3425" h="10805" extrusionOk="0">
                    <a:moveTo>
                      <a:pt x="3310" y="1"/>
                    </a:moveTo>
                    <a:cubicBezTo>
                      <a:pt x="3310" y="1"/>
                      <a:pt x="1" y="6027"/>
                      <a:pt x="1713" y="10729"/>
                    </a:cubicBezTo>
                    <a:cubicBezTo>
                      <a:pt x="1799" y="10781"/>
                      <a:pt x="1876" y="10805"/>
                      <a:pt x="1941" y="10805"/>
                    </a:cubicBezTo>
                    <a:cubicBezTo>
                      <a:pt x="2131" y="10805"/>
                      <a:pt x="2220" y="10596"/>
                      <a:pt x="2169" y="10272"/>
                    </a:cubicBezTo>
                    <a:cubicBezTo>
                      <a:pt x="1439" y="5890"/>
                      <a:pt x="3356" y="366"/>
                      <a:pt x="3402" y="183"/>
                    </a:cubicBezTo>
                    <a:cubicBezTo>
                      <a:pt x="3424" y="1"/>
                      <a:pt x="3310" y="1"/>
                      <a:pt x="3310" y="1"/>
                    </a:cubicBezTo>
                    <a:close/>
                  </a:path>
                </a:pathLst>
              </a:custGeom>
              <a:solidFill>
                <a:srgbClr val="FFFFFF">
                  <a:alpha val="3258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0" name="Google Shape;1870;p24"/>
              <p:cNvSpPr/>
              <p:nvPr/>
            </p:nvSpPr>
            <p:spPr>
              <a:xfrm>
                <a:off x="-2754850" y="-74025"/>
                <a:ext cx="197450" cy="59375"/>
              </a:xfrm>
              <a:custGeom>
                <a:avLst/>
                <a:gdLst/>
                <a:ahLst/>
                <a:cxnLst/>
                <a:rect l="l" t="t" r="r" b="b"/>
                <a:pathLst>
                  <a:path w="7898" h="2375" fill="none" extrusionOk="0">
                    <a:moveTo>
                      <a:pt x="0" y="2374"/>
                    </a:moveTo>
                    <a:cubicBezTo>
                      <a:pt x="0" y="2374"/>
                      <a:pt x="3515" y="1"/>
                      <a:pt x="7898" y="1667"/>
                    </a:cubicBezTo>
                  </a:path>
                </a:pathLst>
              </a:custGeom>
              <a:solidFill>
                <a:srgbClr val="FFFFFF">
                  <a:alpha val="32589"/>
                </a:srgbClr>
              </a:solidFill>
              <a:ln w="9700" cap="rnd" cmpd="sng">
                <a:solidFill>
                  <a:srgbClr val="61D9DA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1" name="Google Shape;1871;p24"/>
              <p:cNvSpPr/>
              <p:nvPr/>
            </p:nvSpPr>
            <p:spPr>
              <a:xfrm>
                <a:off x="-2608200" y="437875"/>
                <a:ext cx="177500" cy="99975"/>
              </a:xfrm>
              <a:custGeom>
                <a:avLst/>
                <a:gdLst/>
                <a:ahLst/>
                <a:cxnLst/>
                <a:rect l="l" t="t" r="r" b="b"/>
                <a:pathLst>
                  <a:path w="7100" h="3999" extrusionOk="0">
                    <a:moveTo>
                      <a:pt x="6917" y="0"/>
                    </a:moveTo>
                    <a:cubicBezTo>
                      <a:pt x="6059" y="0"/>
                      <a:pt x="3288" y="2684"/>
                      <a:pt x="1291" y="3654"/>
                    </a:cubicBezTo>
                    <a:lnTo>
                      <a:pt x="1291" y="3654"/>
                    </a:lnTo>
                    <a:cubicBezTo>
                      <a:pt x="2856" y="3167"/>
                      <a:pt x="5482" y="2096"/>
                      <a:pt x="7099" y="67"/>
                    </a:cubicBezTo>
                    <a:cubicBezTo>
                      <a:pt x="7055" y="22"/>
                      <a:pt x="6994" y="0"/>
                      <a:pt x="6917" y="0"/>
                    </a:cubicBezTo>
                    <a:close/>
                    <a:moveTo>
                      <a:pt x="1291" y="3654"/>
                    </a:moveTo>
                    <a:lnTo>
                      <a:pt x="1291" y="3654"/>
                    </a:lnTo>
                    <a:cubicBezTo>
                      <a:pt x="515" y="3895"/>
                      <a:pt x="0" y="3993"/>
                      <a:pt x="0" y="3993"/>
                    </a:cubicBezTo>
                    <a:cubicBezTo>
                      <a:pt x="37" y="3997"/>
                      <a:pt x="74" y="3998"/>
                      <a:pt x="112" y="3998"/>
                    </a:cubicBezTo>
                    <a:cubicBezTo>
                      <a:pt x="448" y="3998"/>
                      <a:pt x="851" y="3868"/>
                      <a:pt x="1291" y="3654"/>
                    </a:cubicBezTo>
                    <a:close/>
                  </a:path>
                </a:pathLst>
              </a:custGeom>
              <a:solidFill>
                <a:srgbClr val="FFFFFF">
                  <a:alpha val="3258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2" name="Google Shape;1872;p24"/>
              <p:cNvSpPr/>
              <p:nvPr/>
            </p:nvSpPr>
            <p:spPr>
              <a:xfrm>
                <a:off x="-2380525" y="187450"/>
                <a:ext cx="55950" cy="189350"/>
              </a:xfrm>
              <a:custGeom>
                <a:avLst/>
                <a:gdLst/>
                <a:ahLst/>
                <a:cxnLst/>
                <a:rect l="l" t="t" r="r" b="b"/>
                <a:pathLst>
                  <a:path w="2238" h="7574" extrusionOk="0">
                    <a:moveTo>
                      <a:pt x="1326" y="1"/>
                    </a:moveTo>
                    <a:cubicBezTo>
                      <a:pt x="1021" y="1"/>
                      <a:pt x="1162" y="5176"/>
                      <a:pt x="1" y="7574"/>
                    </a:cubicBezTo>
                    <a:cubicBezTo>
                      <a:pt x="1" y="7574"/>
                      <a:pt x="2238" y="3511"/>
                      <a:pt x="1576" y="680"/>
                    </a:cubicBezTo>
                    <a:cubicBezTo>
                      <a:pt x="1466" y="206"/>
                      <a:pt x="1387" y="1"/>
                      <a:pt x="1326" y="1"/>
                    </a:cubicBezTo>
                    <a:close/>
                  </a:path>
                </a:pathLst>
              </a:custGeom>
              <a:solidFill>
                <a:srgbClr val="FFFFFF">
                  <a:alpha val="3258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73" name="Google Shape;1873;p24"/>
            <p:cNvGrpSpPr/>
            <p:nvPr/>
          </p:nvGrpSpPr>
          <p:grpSpPr>
            <a:xfrm>
              <a:off x="5640313" y="-187487"/>
              <a:ext cx="392050" cy="392050"/>
              <a:chOff x="-3728925" y="-37500"/>
              <a:chExt cx="392050" cy="392050"/>
            </a:xfrm>
          </p:grpSpPr>
          <p:sp>
            <p:nvSpPr>
              <p:cNvPr id="1874" name="Google Shape;1874;p24"/>
              <p:cNvSpPr/>
              <p:nvPr/>
            </p:nvSpPr>
            <p:spPr>
              <a:xfrm>
                <a:off x="-3728925" y="-37500"/>
                <a:ext cx="392050" cy="392050"/>
              </a:xfrm>
              <a:custGeom>
                <a:avLst/>
                <a:gdLst/>
                <a:ahLst/>
                <a:cxnLst/>
                <a:rect l="l" t="t" r="r" b="b"/>
                <a:pathLst>
                  <a:path w="15682" h="15682" extrusionOk="0">
                    <a:moveTo>
                      <a:pt x="7830" y="0"/>
                    </a:moveTo>
                    <a:cubicBezTo>
                      <a:pt x="3516" y="0"/>
                      <a:pt x="1" y="3515"/>
                      <a:pt x="1" y="7852"/>
                    </a:cubicBezTo>
                    <a:cubicBezTo>
                      <a:pt x="1" y="12166"/>
                      <a:pt x="3516" y="15681"/>
                      <a:pt x="7830" y="15681"/>
                    </a:cubicBezTo>
                    <a:cubicBezTo>
                      <a:pt x="12166" y="15681"/>
                      <a:pt x="15682" y="12166"/>
                      <a:pt x="15682" y="7852"/>
                    </a:cubicBezTo>
                    <a:cubicBezTo>
                      <a:pt x="15682" y="3515"/>
                      <a:pt x="12166" y="0"/>
                      <a:pt x="7830" y="0"/>
                    </a:cubicBezTo>
                    <a:close/>
                  </a:path>
                </a:pathLst>
              </a:custGeom>
              <a:solidFill>
                <a:srgbClr val="FAF8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5" name="Google Shape;1875;p24"/>
              <p:cNvSpPr/>
              <p:nvPr/>
            </p:nvSpPr>
            <p:spPr>
              <a:xfrm>
                <a:off x="-3656450" y="37825"/>
                <a:ext cx="71925" cy="71925"/>
              </a:xfrm>
              <a:custGeom>
                <a:avLst/>
                <a:gdLst/>
                <a:ahLst/>
                <a:cxnLst/>
                <a:rect l="l" t="t" r="r" b="b"/>
                <a:pathLst>
                  <a:path w="2877" h="2877" extrusionOk="0">
                    <a:moveTo>
                      <a:pt x="1438" y="0"/>
                    </a:moveTo>
                    <a:cubicBezTo>
                      <a:pt x="639" y="0"/>
                      <a:pt x="0" y="639"/>
                      <a:pt x="0" y="1438"/>
                    </a:cubicBezTo>
                    <a:cubicBezTo>
                      <a:pt x="0" y="2214"/>
                      <a:pt x="639" y="2876"/>
                      <a:pt x="1438" y="2876"/>
                    </a:cubicBezTo>
                    <a:cubicBezTo>
                      <a:pt x="2237" y="2876"/>
                      <a:pt x="2876" y="2214"/>
                      <a:pt x="2876" y="1438"/>
                    </a:cubicBezTo>
                    <a:cubicBezTo>
                      <a:pt x="2876" y="639"/>
                      <a:pt x="2237" y="0"/>
                      <a:pt x="1438" y="0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6" name="Google Shape;1876;p24"/>
              <p:cNvSpPr/>
              <p:nvPr/>
            </p:nvSpPr>
            <p:spPr>
              <a:xfrm>
                <a:off x="-3447025" y="78325"/>
                <a:ext cx="31400" cy="31425"/>
              </a:xfrm>
              <a:custGeom>
                <a:avLst/>
                <a:gdLst/>
                <a:ahLst/>
                <a:cxnLst/>
                <a:rect l="l" t="t" r="r" b="b"/>
                <a:pathLst>
                  <a:path w="1256" h="1257" extrusionOk="0">
                    <a:moveTo>
                      <a:pt x="617" y="1"/>
                    </a:moveTo>
                    <a:cubicBezTo>
                      <a:pt x="274" y="1"/>
                      <a:pt x="0" y="275"/>
                      <a:pt x="0" y="617"/>
                    </a:cubicBezTo>
                    <a:cubicBezTo>
                      <a:pt x="0" y="982"/>
                      <a:pt x="274" y="1256"/>
                      <a:pt x="617" y="1256"/>
                    </a:cubicBezTo>
                    <a:cubicBezTo>
                      <a:pt x="959" y="1256"/>
                      <a:pt x="1256" y="982"/>
                      <a:pt x="1256" y="617"/>
                    </a:cubicBezTo>
                    <a:cubicBezTo>
                      <a:pt x="1256" y="275"/>
                      <a:pt x="959" y="1"/>
                      <a:pt x="617" y="1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7" name="Google Shape;1877;p24"/>
              <p:cNvSpPr/>
              <p:nvPr/>
            </p:nvSpPr>
            <p:spPr>
              <a:xfrm>
                <a:off x="-3548600" y="263800"/>
                <a:ext cx="31400" cy="31400"/>
              </a:xfrm>
              <a:custGeom>
                <a:avLst/>
                <a:gdLst/>
                <a:ahLst/>
                <a:cxnLst/>
                <a:rect l="l" t="t" r="r" b="b"/>
                <a:pathLst>
                  <a:path w="1256" h="1256" extrusionOk="0">
                    <a:moveTo>
                      <a:pt x="617" y="0"/>
                    </a:moveTo>
                    <a:cubicBezTo>
                      <a:pt x="274" y="0"/>
                      <a:pt x="0" y="274"/>
                      <a:pt x="0" y="616"/>
                    </a:cubicBezTo>
                    <a:cubicBezTo>
                      <a:pt x="0" y="982"/>
                      <a:pt x="274" y="1256"/>
                      <a:pt x="617" y="1256"/>
                    </a:cubicBezTo>
                    <a:cubicBezTo>
                      <a:pt x="959" y="1256"/>
                      <a:pt x="1256" y="982"/>
                      <a:pt x="1256" y="616"/>
                    </a:cubicBezTo>
                    <a:cubicBezTo>
                      <a:pt x="1256" y="274"/>
                      <a:pt x="959" y="0"/>
                      <a:pt x="617" y="0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8" name="Google Shape;1878;p24"/>
              <p:cNvSpPr/>
              <p:nvPr/>
            </p:nvSpPr>
            <p:spPr>
              <a:xfrm>
                <a:off x="-3620500" y="37825"/>
                <a:ext cx="49675" cy="49100"/>
              </a:xfrm>
              <a:custGeom>
                <a:avLst/>
                <a:gdLst/>
                <a:ahLst/>
                <a:cxnLst/>
                <a:rect l="l" t="t" r="r" b="b"/>
                <a:pathLst>
                  <a:path w="1987" h="1964" extrusionOk="0">
                    <a:moveTo>
                      <a:pt x="1005" y="0"/>
                    </a:moveTo>
                    <a:cubicBezTo>
                      <a:pt x="457" y="0"/>
                      <a:pt x="0" y="434"/>
                      <a:pt x="0" y="982"/>
                    </a:cubicBezTo>
                    <a:cubicBezTo>
                      <a:pt x="0" y="1530"/>
                      <a:pt x="457" y="1963"/>
                      <a:pt x="1005" y="1963"/>
                    </a:cubicBezTo>
                    <a:cubicBezTo>
                      <a:pt x="1552" y="1963"/>
                      <a:pt x="1986" y="1530"/>
                      <a:pt x="1986" y="982"/>
                    </a:cubicBezTo>
                    <a:cubicBezTo>
                      <a:pt x="1986" y="434"/>
                      <a:pt x="1552" y="0"/>
                      <a:pt x="1005" y="0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9" name="Google Shape;1879;p24"/>
              <p:cNvSpPr/>
              <p:nvPr/>
            </p:nvSpPr>
            <p:spPr>
              <a:xfrm>
                <a:off x="-3584550" y="141675"/>
                <a:ext cx="60500" cy="59950"/>
              </a:xfrm>
              <a:custGeom>
                <a:avLst/>
                <a:gdLst/>
                <a:ahLst/>
                <a:cxnLst/>
                <a:rect l="l" t="t" r="r" b="b"/>
                <a:pathLst>
                  <a:path w="2420" h="2398" extrusionOk="0">
                    <a:moveTo>
                      <a:pt x="1210" y="1"/>
                    </a:moveTo>
                    <a:cubicBezTo>
                      <a:pt x="548" y="1"/>
                      <a:pt x="0" y="526"/>
                      <a:pt x="0" y="1210"/>
                    </a:cubicBezTo>
                    <a:cubicBezTo>
                      <a:pt x="0" y="1872"/>
                      <a:pt x="548" y="2397"/>
                      <a:pt x="1210" y="2397"/>
                    </a:cubicBezTo>
                    <a:cubicBezTo>
                      <a:pt x="1872" y="2397"/>
                      <a:pt x="2420" y="1872"/>
                      <a:pt x="2420" y="1210"/>
                    </a:cubicBezTo>
                    <a:cubicBezTo>
                      <a:pt x="2420" y="526"/>
                      <a:pt x="1872" y="1"/>
                      <a:pt x="1210" y="1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0" name="Google Shape;1880;p24"/>
              <p:cNvSpPr/>
              <p:nvPr/>
            </p:nvSpPr>
            <p:spPr>
              <a:xfrm>
                <a:off x="-3477275" y="141675"/>
                <a:ext cx="91325" cy="90750"/>
              </a:xfrm>
              <a:custGeom>
                <a:avLst/>
                <a:gdLst/>
                <a:ahLst/>
                <a:cxnLst/>
                <a:rect l="l" t="t" r="r" b="b"/>
                <a:pathLst>
                  <a:path w="3653" h="3630" extrusionOk="0">
                    <a:moveTo>
                      <a:pt x="1827" y="1"/>
                    </a:moveTo>
                    <a:cubicBezTo>
                      <a:pt x="822" y="1"/>
                      <a:pt x="1" y="799"/>
                      <a:pt x="1" y="1827"/>
                    </a:cubicBezTo>
                    <a:cubicBezTo>
                      <a:pt x="1" y="2831"/>
                      <a:pt x="822" y="3630"/>
                      <a:pt x="1827" y="3630"/>
                    </a:cubicBezTo>
                    <a:cubicBezTo>
                      <a:pt x="2831" y="3630"/>
                      <a:pt x="3653" y="2831"/>
                      <a:pt x="3653" y="1827"/>
                    </a:cubicBezTo>
                    <a:cubicBezTo>
                      <a:pt x="3653" y="799"/>
                      <a:pt x="2831" y="1"/>
                      <a:pt x="1827" y="1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1" name="Google Shape;1881;p24"/>
              <p:cNvSpPr/>
              <p:nvPr/>
            </p:nvSpPr>
            <p:spPr>
              <a:xfrm>
                <a:off x="-3635900" y="232400"/>
                <a:ext cx="30825" cy="31425"/>
              </a:xfrm>
              <a:custGeom>
                <a:avLst/>
                <a:gdLst/>
                <a:ahLst/>
                <a:cxnLst/>
                <a:rect l="l" t="t" r="r" b="b"/>
                <a:pathLst>
                  <a:path w="1233" h="1257" extrusionOk="0">
                    <a:moveTo>
                      <a:pt x="616" y="1"/>
                    </a:moveTo>
                    <a:cubicBezTo>
                      <a:pt x="274" y="1"/>
                      <a:pt x="0" y="297"/>
                      <a:pt x="0" y="640"/>
                    </a:cubicBezTo>
                    <a:cubicBezTo>
                      <a:pt x="0" y="982"/>
                      <a:pt x="274" y="1256"/>
                      <a:pt x="616" y="1256"/>
                    </a:cubicBezTo>
                    <a:cubicBezTo>
                      <a:pt x="959" y="1256"/>
                      <a:pt x="1233" y="982"/>
                      <a:pt x="1233" y="640"/>
                    </a:cubicBezTo>
                    <a:cubicBezTo>
                      <a:pt x="1233" y="297"/>
                      <a:pt x="959" y="1"/>
                      <a:pt x="616" y="1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2" name="Google Shape;1882;p24"/>
              <p:cNvSpPr/>
              <p:nvPr/>
            </p:nvSpPr>
            <p:spPr>
              <a:xfrm>
                <a:off x="-3540625" y="210150"/>
                <a:ext cx="172375" cy="122700"/>
              </a:xfrm>
              <a:custGeom>
                <a:avLst/>
                <a:gdLst/>
                <a:ahLst/>
                <a:cxnLst/>
                <a:rect l="l" t="t" r="r" b="b"/>
                <a:pathLst>
                  <a:path w="6895" h="4908" fill="none" extrusionOk="0">
                    <a:moveTo>
                      <a:pt x="1" y="4748"/>
                    </a:moveTo>
                    <a:cubicBezTo>
                      <a:pt x="1" y="4748"/>
                      <a:pt x="4680" y="4908"/>
                      <a:pt x="6894" y="1"/>
                    </a:cubicBezTo>
                  </a:path>
                </a:pathLst>
              </a:custGeom>
              <a:noFill/>
              <a:ln w="9700" cap="rnd" cmpd="sng">
                <a:solidFill>
                  <a:srgbClr val="DAD9C3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3" name="Google Shape;1883;p24"/>
              <p:cNvSpPr/>
              <p:nvPr/>
            </p:nvSpPr>
            <p:spPr>
              <a:xfrm>
                <a:off x="-3356300" y="141675"/>
                <a:ext cx="3450" cy="35400"/>
              </a:xfrm>
              <a:custGeom>
                <a:avLst/>
                <a:gdLst/>
                <a:ahLst/>
                <a:cxnLst/>
                <a:rect l="l" t="t" r="r" b="b"/>
                <a:pathLst>
                  <a:path w="138" h="1416" fill="none" extrusionOk="0">
                    <a:moveTo>
                      <a:pt x="0" y="1416"/>
                    </a:moveTo>
                    <a:cubicBezTo>
                      <a:pt x="0" y="1416"/>
                      <a:pt x="137" y="548"/>
                      <a:pt x="0" y="1"/>
                    </a:cubicBezTo>
                  </a:path>
                </a:pathLst>
              </a:custGeom>
              <a:noFill/>
              <a:ln w="9700" cap="rnd" cmpd="sng">
                <a:solidFill>
                  <a:srgbClr val="DAD9C3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84" name="Google Shape;1884;p24"/>
            <p:cNvGrpSpPr/>
            <p:nvPr/>
          </p:nvGrpSpPr>
          <p:grpSpPr>
            <a:xfrm>
              <a:off x="8537550" y="160650"/>
              <a:ext cx="672225" cy="665950"/>
              <a:chOff x="-2056400" y="-375325"/>
              <a:chExt cx="672225" cy="665950"/>
            </a:xfrm>
          </p:grpSpPr>
          <p:sp>
            <p:nvSpPr>
              <p:cNvPr id="1885" name="Google Shape;1885;p24"/>
              <p:cNvSpPr/>
              <p:nvPr/>
            </p:nvSpPr>
            <p:spPr>
              <a:xfrm>
                <a:off x="-2056400" y="-375325"/>
                <a:ext cx="665950" cy="665950"/>
              </a:xfrm>
              <a:custGeom>
                <a:avLst/>
                <a:gdLst/>
                <a:ahLst/>
                <a:cxnLst/>
                <a:rect l="l" t="t" r="r" b="b"/>
                <a:pathLst>
                  <a:path w="26638" h="26638" extrusionOk="0">
                    <a:moveTo>
                      <a:pt x="13331" y="1"/>
                    </a:moveTo>
                    <a:cubicBezTo>
                      <a:pt x="5981" y="1"/>
                      <a:pt x="1" y="5981"/>
                      <a:pt x="1" y="13331"/>
                    </a:cubicBezTo>
                    <a:cubicBezTo>
                      <a:pt x="1" y="20681"/>
                      <a:pt x="5981" y="26638"/>
                      <a:pt x="13331" y="26638"/>
                    </a:cubicBezTo>
                    <a:cubicBezTo>
                      <a:pt x="20680" y="26638"/>
                      <a:pt x="26638" y="20681"/>
                      <a:pt x="26638" y="13331"/>
                    </a:cubicBezTo>
                    <a:cubicBezTo>
                      <a:pt x="26638" y="5981"/>
                      <a:pt x="20680" y="1"/>
                      <a:pt x="1333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6" name="Google Shape;1886;p24"/>
              <p:cNvSpPr/>
              <p:nvPr/>
            </p:nvSpPr>
            <p:spPr>
              <a:xfrm>
                <a:off x="-2056400" y="-259475"/>
                <a:ext cx="665950" cy="550100"/>
              </a:xfrm>
              <a:custGeom>
                <a:avLst/>
                <a:gdLst/>
                <a:ahLst/>
                <a:cxnLst/>
                <a:rect l="l" t="t" r="r" b="b"/>
                <a:pathLst>
                  <a:path w="26638" h="22004" extrusionOk="0">
                    <a:moveTo>
                      <a:pt x="3242" y="0"/>
                    </a:moveTo>
                    <a:cubicBezTo>
                      <a:pt x="1233" y="2351"/>
                      <a:pt x="1" y="5364"/>
                      <a:pt x="1" y="8697"/>
                    </a:cubicBezTo>
                    <a:cubicBezTo>
                      <a:pt x="1" y="16047"/>
                      <a:pt x="5981" y="22004"/>
                      <a:pt x="13331" y="22004"/>
                    </a:cubicBezTo>
                    <a:cubicBezTo>
                      <a:pt x="20680" y="22004"/>
                      <a:pt x="26638" y="16047"/>
                      <a:pt x="26638" y="8697"/>
                    </a:cubicBezTo>
                    <a:cubicBezTo>
                      <a:pt x="26638" y="7350"/>
                      <a:pt x="26455" y="6072"/>
                      <a:pt x="26090" y="4839"/>
                    </a:cubicBezTo>
                    <a:cubicBezTo>
                      <a:pt x="24452" y="11576"/>
                      <a:pt x="20658" y="15008"/>
                      <a:pt x="15769" y="15008"/>
                    </a:cubicBezTo>
                    <a:cubicBezTo>
                      <a:pt x="13982" y="15008"/>
                      <a:pt x="12049" y="14549"/>
                      <a:pt x="10021" y="13627"/>
                    </a:cubicBezTo>
                    <a:cubicBezTo>
                      <a:pt x="1621" y="9792"/>
                      <a:pt x="15750" y="9655"/>
                      <a:pt x="18558" y="4497"/>
                    </a:cubicBezTo>
                    <a:cubicBezTo>
                      <a:pt x="21000" y="0"/>
                      <a:pt x="13764" y="3264"/>
                      <a:pt x="3242" y="0"/>
                    </a:cubicBezTo>
                    <a:close/>
                  </a:path>
                </a:pathLst>
              </a:custGeom>
              <a:solidFill>
                <a:srgbClr val="FD9A4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7" name="Google Shape;1887;p24"/>
              <p:cNvSpPr/>
              <p:nvPr/>
            </p:nvSpPr>
            <p:spPr>
              <a:xfrm>
                <a:off x="-2056400" y="-221250"/>
                <a:ext cx="672225" cy="511875"/>
              </a:xfrm>
              <a:custGeom>
                <a:avLst/>
                <a:gdLst/>
                <a:ahLst/>
                <a:cxnLst/>
                <a:rect l="l" t="t" r="r" b="b"/>
                <a:pathLst>
                  <a:path w="26889" h="20475" extrusionOk="0">
                    <a:moveTo>
                      <a:pt x="2100" y="1"/>
                    </a:moveTo>
                    <a:lnTo>
                      <a:pt x="2100" y="1"/>
                    </a:lnTo>
                    <a:cubicBezTo>
                      <a:pt x="777" y="2078"/>
                      <a:pt x="1" y="4520"/>
                      <a:pt x="1" y="7168"/>
                    </a:cubicBezTo>
                    <a:cubicBezTo>
                      <a:pt x="1" y="14518"/>
                      <a:pt x="5981" y="20475"/>
                      <a:pt x="13331" y="20475"/>
                    </a:cubicBezTo>
                    <a:cubicBezTo>
                      <a:pt x="20680" y="20475"/>
                      <a:pt x="26638" y="14518"/>
                      <a:pt x="26638" y="7168"/>
                    </a:cubicBezTo>
                    <a:cubicBezTo>
                      <a:pt x="26638" y="6027"/>
                      <a:pt x="26501" y="4954"/>
                      <a:pt x="26227" y="3904"/>
                    </a:cubicBezTo>
                    <a:lnTo>
                      <a:pt x="26227" y="3904"/>
                    </a:lnTo>
                    <a:cubicBezTo>
                      <a:pt x="26888" y="12530"/>
                      <a:pt x="20801" y="15883"/>
                      <a:pt x="14832" y="15883"/>
                    </a:cubicBezTo>
                    <a:cubicBezTo>
                      <a:pt x="11735" y="15883"/>
                      <a:pt x="8671" y="14981"/>
                      <a:pt x="6597" y="13445"/>
                    </a:cubicBezTo>
                    <a:cubicBezTo>
                      <a:pt x="503" y="8948"/>
                      <a:pt x="8606" y="3196"/>
                      <a:pt x="2100" y="1"/>
                    </a:cubicBezTo>
                    <a:close/>
                  </a:path>
                </a:pathLst>
              </a:custGeom>
              <a:solidFill>
                <a:srgbClr val="E3562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8" name="Google Shape;1888;p24"/>
              <p:cNvSpPr/>
              <p:nvPr/>
            </p:nvSpPr>
            <p:spPr>
              <a:xfrm>
                <a:off x="-1892050" y="204450"/>
                <a:ext cx="318275" cy="58550"/>
              </a:xfrm>
              <a:custGeom>
                <a:avLst/>
                <a:gdLst/>
                <a:ahLst/>
                <a:cxnLst/>
                <a:rect l="l" t="t" r="r" b="b"/>
                <a:pathLst>
                  <a:path w="12731" h="2342" extrusionOk="0">
                    <a:moveTo>
                      <a:pt x="0" y="0"/>
                    </a:moveTo>
                    <a:cubicBezTo>
                      <a:pt x="1" y="1"/>
                      <a:pt x="2921" y="2341"/>
                      <a:pt x="7093" y="2341"/>
                    </a:cubicBezTo>
                    <a:cubicBezTo>
                      <a:pt x="8776" y="2341"/>
                      <a:pt x="10664" y="1960"/>
                      <a:pt x="12645" y="891"/>
                    </a:cubicBezTo>
                    <a:cubicBezTo>
                      <a:pt x="12730" y="571"/>
                      <a:pt x="12683" y="450"/>
                      <a:pt x="12504" y="450"/>
                    </a:cubicBezTo>
                    <a:cubicBezTo>
                      <a:pt x="11941" y="450"/>
                      <a:pt x="10078" y="1637"/>
                      <a:pt x="6876" y="1637"/>
                    </a:cubicBezTo>
                    <a:cubicBezTo>
                      <a:pt x="5031" y="1637"/>
                      <a:pt x="2741" y="1243"/>
                      <a:pt x="0" y="0"/>
                    </a:cubicBezTo>
                    <a:close/>
                  </a:path>
                </a:pathLst>
              </a:custGeom>
              <a:solidFill>
                <a:srgbClr val="FFFFFF">
                  <a:alpha val="3258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9" name="Google Shape;1889;p24"/>
              <p:cNvSpPr/>
              <p:nvPr/>
            </p:nvSpPr>
            <p:spPr>
              <a:xfrm>
                <a:off x="-2041425" y="-149250"/>
                <a:ext cx="75200" cy="283525"/>
              </a:xfrm>
              <a:custGeom>
                <a:avLst/>
                <a:gdLst/>
                <a:ahLst/>
                <a:cxnLst/>
                <a:rect l="l" t="t" r="r" b="b"/>
                <a:pathLst>
                  <a:path w="3008" h="11341" extrusionOk="0">
                    <a:moveTo>
                      <a:pt x="1400" y="0"/>
                    </a:moveTo>
                    <a:cubicBezTo>
                      <a:pt x="1068" y="0"/>
                      <a:pt x="1" y="6566"/>
                      <a:pt x="3008" y="11341"/>
                    </a:cubicBezTo>
                    <a:cubicBezTo>
                      <a:pt x="3008" y="11341"/>
                      <a:pt x="1022" y="6205"/>
                      <a:pt x="1433" y="1389"/>
                    </a:cubicBezTo>
                    <a:cubicBezTo>
                      <a:pt x="1520" y="419"/>
                      <a:pt x="1484" y="0"/>
                      <a:pt x="1400" y="0"/>
                    </a:cubicBezTo>
                    <a:close/>
                  </a:path>
                </a:pathLst>
              </a:custGeom>
              <a:solidFill>
                <a:srgbClr val="FFFFFF">
                  <a:alpha val="3258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0" name="Google Shape;1890;p24"/>
              <p:cNvSpPr/>
              <p:nvPr/>
            </p:nvSpPr>
            <p:spPr>
              <a:xfrm>
                <a:off x="-1828150" y="-339050"/>
                <a:ext cx="248875" cy="32100"/>
              </a:xfrm>
              <a:custGeom>
                <a:avLst/>
                <a:gdLst/>
                <a:ahLst/>
                <a:cxnLst/>
                <a:rect l="l" t="t" r="r" b="b"/>
                <a:pathLst>
                  <a:path w="9955" h="1284" extrusionOk="0">
                    <a:moveTo>
                      <a:pt x="4376" y="1"/>
                    </a:moveTo>
                    <a:cubicBezTo>
                      <a:pt x="1867" y="1"/>
                      <a:pt x="1" y="741"/>
                      <a:pt x="1" y="741"/>
                    </a:cubicBezTo>
                    <a:cubicBezTo>
                      <a:pt x="1237" y="554"/>
                      <a:pt x="2429" y="482"/>
                      <a:pt x="3531" y="482"/>
                    </a:cubicBezTo>
                    <a:cubicBezTo>
                      <a:pt x="7211" y="482"/>
                      <a:pt x="9896" y="1284"/>
                      <a:pt x="9937" y="1284"/>
                    </a:cubicBezTo>
                    <a:cubicBezTo>
                      <a:pt x="9954" y="1284"/>
                      <a:pt x="9506" y="1142"/>
                      <a:pt x="8469" y="741"/>
                    </a:cubicBezTo>
                    <a:cubicBezTo>
                      <a:pt x="7046" y="186"/>
                      <a:pt x="5631" y="1"/>
                      <a:pt x="4376" y="1"/>
                    </a:cubicBezTo>
                    <a:close/>
                  </a:path>
                </a:pathLst>
              </a:custGeom>
              <a:solidFill>
                <a:srgbClr val="FFFFFF">
                  <a:alpha val="3258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1" name="Google Shape;1891;p24"/>
              <p:cNvSpPr/>
              <p:nvPr/>
            </p:nvSpPr>
            <p:spPr>
              <a:xfrm>
                <a:off x="-1537700" y="-274875"/>
                <a:ext cx="54250" cy="53650"/>
              </a:xfrm>
              <a:custGeom>
                <a:avLst/>
                <a:gdLst/>
                <a:ahLst/>
                <a:cxnLst/>
                <a:rect l="l" t="t" r="r" b="b"/>
                <a:pathLst>
                  <a:path w="2170" h="2146" fill="none" extrusionOk="0">
                    <a:moveTo>
                      <a:pt x="1" y="0"/>
                    </a:moveTo>
                    <a:cubicBezTo>
                      <a:pt x="1" y="0"/>
                      <a:pt x="1302" y="594"/>
                      <a:pt x="2169" y="2146"/>
                    </a:cubicBezTo>
                  </a:path>
                </a:pathLst>
              </a:custGeom>
              <a:solidFill>
                <a:srgbClr val="FFFFFF">
                  <a:alpha val="32589"/>
                </a:srgbClr>
              </a:solidFill>
              <a:ln w="9700" cap="rnd" cmpd="sng">
                <a:solidFill>
                  <a:srgbClr val="F7DC8F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92" name="Google Shape;1892;p24"/>
            <p:cNvGrpSpPr/>
            <p:nvPr/>
          </p:nvGrpSpPr>
          <p:grpSpPr>
            <a:xfrm>
              <a:off x="6445775" y="85463"/>
              <a:ext cx="894225" cy="909050"/>
              <a:chOff x="-4801725" y="-469475"/>
              <a:chExt cx="894225" cy="909050"/>
            </a:xfrm>
          </p:grpSpPr>
          <p:sp>
            <p:nvSpPr>
              <p:cNvPr id="1893" name="Google Shape;1893;p24"/>
              <p:cNvSpPr/>
              <p:nvPr/>
            </p:nvSpPr>
            <p:spPr>
              <a:xfrm>
                <a:off x="-4786875" y="-128225"/>
                <a:ext cx="290475" cy="281900"/>
              </a:xfrm>
              <a:custGeom>
                <a:avLst/>
                <a:gdLst/>
                <a:ahLst/>
                <a:cxnLst/>
                <a:rect l="l" t="t" r="r" b="b"/>
                <a:pathLst>
                  <a:path w="11619" h="11276" extrusionOk="0">
                    <a:moveTo>
                      <a:pt x="0" y="0"/>
                    </a:moveTo>
                    <a:lnTo>
                      <a:pt x="10044" y="11276"/>
                    </a:lnTo>
                    <a:cubicBezTo>
                      <a:pt x="10044" y="11276"/>
                      <a:pt x="11619" y="7875"/>
                      <a:pt x="8628" y="4953"/>
                    </a:cubicBezTo>
                    <a:cubicBezTo>
                      <a:pt x="5616" y="2032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4" name="Google Shape;1894;p24"/>
              <p:cNvSpPr/>
              <p:nvPr/>
            </p:nvSpPr>
            <p:spPr>
              <a:xfrm>
                <a:off x="-4786875" y="-448350"/>
                <a:ext cx="593475" cy="602025"/>
              </a:xfrm>
              <a:custGeom>
                <a:avLst/>
                <a:gdLst/>
                <a:ahLst/>
                <a:cxnLst/>
                <a:rect l="l" t="t" r="r" b="b"/>
                <a:pathLst>
                  <a:path w="23739" h="24081" extrusionOk="0">
                    <a:moveTo>
                      <a:pt x="13810" y="0"/>
                    </a:moveTo>
                    <a:lnTo>
                      <a:pt x="0" y="12805"/>
                    </a:lnTo>
                    <a:cubicBezTo>
                      <a:pt x="0" y="12805"/>
                      <a:pt x="4862" y="15567"/>
                      <a:pt x="8012" y="18945"/>
                    </a:cubicBezTo>
                    <a:cubicBezTo>
                      <a:pt x="10865" y="22049"/>
                      <a:pt x="10044" y="24081"/>
                      <a:pt x="10044" y="24081"/>
                    </a:cubicBezTo>
                    <a:lnTo>
                      <a:pt x="23739" y="10363"/>
                    </a:lnTo>
                    <a:cubicBezTo>
                      <a:pt x="21159" y="4702"/>
                      <a:pt x="13810" y="0"/>
                      <a:pt x="13810" y="0"/>
                    </a:cubicBezTo>
                    <a:close/>
                  </a:path>
                </a:pathLst>
              </a:custGeom>
              <a:solidFill>
                <a:srgbClr val="FAF8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5" name="Google Shape;1895;p24"/>
              <p:cNvSpPr/>
              <p:nvPr/>
            </p:nvSpPr>
            <p:spPr>
              <a:xfrm>
                <a:off x="-4801725" y="-469475"/>
                <a:ext cx="452550" cy="623150"/>
              </a:xfrm>
              <a:custGeom>
                <a:avLst/>
                <a:gdLst/>
                <a:ahLst/>
                <a:cxnLst/>
                <a:rect l="l" t="t" r="r" b="b"/>
                <a:pathLst>
                  <a:path w="18102" h="24926" extrusionOk="0">
                    <a:moveTo>
                      <a:pt x="14518" y="1"/>
                    </a:moveTo>
                    <a:lnTo>
                      <a:pt x="1" y="13468"/>
                    </a:lnTo>
                    <a:lnTo>
                      <a:pt x="10638" y="24926"/>
                    </a:lnTo>
                    <a:cubicBezTo>
                      <a:pt x="10752" y="24355"/>
                      <a:pt x="10523" y="23009"/>
                      <a:pt x="8013" y="20338"/>
                    </a:cubicBezTo>
                    <a:cubicBezTo>
                      <a:pt x="4886" y="16937"/>
                      <a:pt x="594" y="13650"/>
                      <a:pt x="594" y="13650"/>
                    </a:cubicBezTo>
                    <a:lnTo>
                      <a:pt x="14404" y="845"/>
                    </a:lnTo>
                    <a:cubicBezTo>
                      <a:pt x="14404" y="845"/>
                      <a:pt x="16161" y="1941"/>
                      <a:pt x="18101" y="3630"/>
                    </a:cubicBezTo>
                    <a:lnTo>
                      <a:pt x="14518" y="1"/>
                    </a:lnTo>
                    <a:close/>
                  </a:path>
                </a:pathLst>
              </a:custGeom>
              <a:solidFill>
                <a:srgbClr val="D143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6" name="Google Shape;1896;p24"/>
              <p:cNvSpPr/>
              <p:nvPr/>
            </p:nvSpPr>
            <p:spPr>
              <a:xfrm>
                <a:off x="-4537500" y="146300"/>
                <a:ext cx="264225" cy="277875"/>
              </a:xfrm>
              <a:custGeom>
                <a:avLst/>
                <a:gdLst/>
                <a:ahLst/>
                <a:cxnLst/>
                <a:rect l="l" t="t" r="r" b="b"/>
                <a:pathLst>
                  <a:path w="10569" h="11115" extrusionOk="0">
                    <a:moveTo>
                      <a:pt x="1233" y="0"/>
                    </a:moveTo>
                    <a:cubicBezTo>
                      <a:pt x="430" y="0"/>
                      <a:pt x="0" y="318"/>
                      <a:pt x="0" y="318"/>
                    </a:cubicBezTo>
                    <a:lnTo>
                      <a:pt x="10568" y="11114"/>
                    </a:lnTo>
                    <a:cubicBezTo>
                      <a:pt x="10568" y="11114"/>
                      <a:pt x="8902" y="5750"/>
                      <a:pt x="5455" y="2281"/>
                    </a:cubicBezTo>
                    <a:cubicBezTo>
                      <a:pt x="3603" y="429"/>
                      <a:pt x="2166" y="0"/>
                      <a:pt x="1233" y="0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7" name="Google Shape;1897;p24"/>
              <p:cNvSpPr/>
              <p:nvPr/>
            </p:nvSpPr>
            <p:spPr>
              <a:xfrm>
                <a:off x="-4610550" y="73200"/>
                <a:ext cx="153525" cy="165500"/>
              </a:xfrm>
              <a:custGeom>
                <a:avLst/>
                <a:gdLst/>
                <a:ahLst/>
                <a:cxnLst/>
                <a:rect l="l" t="t" r="r" b="b"/>
                <a:pathLst>
                  <a:path w="6141" h="6620" extrusionOk="0">
                    <a:moveTo>
                      <a:pt x="0" y="1"/>
                    </a:moveTo>
                    <a:cubicBezTo>
                      <a:pt x="1" y="1"/>
                      <a:pt x="1187" y="2785"/>
                      <a:pt x="2237" y="3904"/>
                    </a:cubicBezTo>
                    <a:cubicBezTo>
                      <a:pt x="3287" y="5022"/>
                      <a:pt x="6140" y="6620"/>
                      <a:pt x="6140" y="6620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D143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8" name="Google Shape;1898;p24"/>
              <p:cNvSpPr/>
              <p:nvPr/>
            </p:nvSpPr>
            <p:spPr>
              <a:xfrm>
                <a:off x="-4537500" y="-189300"/>
                <a:ext cx="352100" cy="343550"/>
              </a:xfrm>
              <a:custGeom>
                <a:avLst/>
                <a:gdLst/>
                <a:ahLst/>
                <a:cxnLst/>
                <a:rect l="l" t="t" r="r" b="b"/>
                <a:pathLst>
                  <a:path w="14084" h="13742" extrusionOk="0">
                    <a:moveTo>
                      <a:pt x="13764" y="1"/>
                    </a:moveTo>
                    <a:lnTo>
                      <a:pt x="0" y="13742"/>
                    </a:lnTo>
                    <a:lnTo>
                      <a:pt x="0" y="13742"/>
                    </a:lnTo>
                    <a:lnTo>
                      <a:pt x="14083" y="686"/>
                    </a:lnTo>
                    <a:lnTo>
                      <a:pt x="13764" y="1"/>
                    </a:ln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9" name="Google Shape;1899;p24"/>
              <p:cNvSpPr/>
              <p:nvPr/>
            </p:nvSpPr>
            <p:spPr>
              <a:xfrm>
                <a:off x="-4535800" y="-172175"/>
                <a:ext cx="607175" cy="596350"/>
              </a:xfrm>
              <a:custGeom>
                <a:avLst/>
                <a:gdLst/>
                <a:ahLst/>
                <a:cxnLst/>
                <a:rect l="l" t="t" r="r" b="b"/>
                <a:pathLst>
                  <a:path w="24287" h="23854" extrusionOk="0">
                    <a:moveTo>
                      <a:pt x="14015" y="1"/>
                    </a:moveTo>
                    <a:lnTo>
                      <a:pt x="1" y="13034"/>
                    </a:lnTo>
                    <a:cubicBezTo>
                      <a:pt x="1" y="13034"/>
                      <a:pt x="197" y="12969"/>
                      <a:pt x="553" y="12969"/>
                    </a:cubicBezTo>
                    <a:cubicBezTo>
                      <a:pt x="1354" y="12969"/>
                      <a:pt x="2963" y="13297"/>
                      <a:pt x="4954" y="15431"/>
                    </a:cubicBezTo>
                    <a:cubicBezTo>
                      <a:pt x="8081" y="18809"/>
                      <a:pt x="10500" y="23853"/>
                      <a:pt x="10500" y="23853"/>
                    </a:cubicBezTo>
                    <a:lnTo>
                      <a:pt x="24287" y="11048"/>
                    </a:lnTo>
                    <a:cubicBezTo>
                      <a:pt x="24287" y="11048"/>
                      <a:pt x="19493" y="2991"/>
                      <a:pt x="14015" y="1"/>
                    </a:cubicBezTo>
                    <a:close/>
                  </a:path>
                </a:pathLst>
              </a:custGeom>
              <a:solidFill>
                <a:srgbClr val="FAF8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0" name="Google Shape;1900;p24"/>
              <p:cNvSpPr/>
              <p:nvPr/>
            </p:nvSpPr>
            <p:spPr>
              <a:xfrm>
                <a:off x="-4535800" y="12725"/>
                <a:ext cx="628300" cy="426850"/>
              </a:xfrm>
              <a:custGeom>
                <a:avLst/>
                <a:gdLst/>
                <a:ahLst/>
                <a:cxnLst/>
                <a:rect l="l" t="t" r="r" b="b"/>
                <a:pathLst>
                  <a:path w="25132" h="17074" extrusionOk="0">
                    <a:moveTo>
                      <a:pt x="21776" y="0"/>
                    </a:moveTo>
                    <a:lnTo>
                      <a:pt x="21776" y="0"/>
                    </a:lnTo>
                    <a:cubicBezTo>
                      <a:pt x="23328" y="2054"/>
                      <a:pt x="24287" y="3652"/>
                      <a:pt x="24287" y="3652"/>
                    </a:cubicBezTo>
                    <a:lnTo>
                      <a:pt x="10500" y="16457"/>
                    </a:lnTo>
                    <a:cubicBezTo>
                      <a:pt x="10500" y="16457"/>
                      <a:pt x="7510" y="11960"/>
                      <a:pt x="4383" y="8582"/>
                    </a:cubicBezTo>
                    <a:cubicBezTo>
                      <a:pt x="2093" y="6126"/>
                      <a:pt x="810" y="5625"/>
                      <a:pt x="169" y="5625"/>
                    </a:cubicBezTo>
                    <a:cubicBezTo>
                      <a:pt x="107" y="5625"/>
                      <a:pt x="51" y="5630"/>
                      <a:pt x="1" y="5638"/>
                    </a:cubicBezTo>
                    <a:lnTo>
                      <a:pt x="10614" y="17073"/>
                    </a:lnTo>
                    <a:lnTo>
                      <a:pt x="25131" y="3606"/>
                    </a:lnTo>
                    <a:lnTo>
                      <a:pt x="21776" y="0"/>
                    </a:lnTo>
                    <a:close/>
                  </a:path>
                </a:pathLst>
              </a:custGeom>
              <a:solidFill>
                <a:srgbClr val="D1435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1" name="Google Shape;1901;p24"/>
              <p:cNvSpPr/>
              <p:nvPr/>
            </p:nvSpPr>
            <p:spPr>
              <a:xfrm>
                <a:off x="-4473025" y="-374975"/>
                <a:ext cx="215150" cy="230950"/>
              </a:xfrm>
              <a:custGeom>
                <a:avLst/>
                <a:gdLst/>
                <a:ahLst/>
                <a:cxnLst/>
                <a:rect l="l" t="t" r="r" b="b"/>
                <a:pathLst>
                  <a:path w="8606" h="9238" extrusionOk="0">
                    <a:moveTo>
                      <a:pt x="120" y="1"/>
                    </a:moveTo>
                    <a:cubicBezTo>
                      <a:pt x="81" y="1"/>
                      <a:pt x="40" y="22"/>
                      <a:pt x="23" y="55"/>
                    </a:cubicBezTo>
                    <a:cubicBezTo>
                      <a:pt x="0" y="78"/>
                      <a:pt x="0" y="124"/>
                      <a:pt x="23" y="169"/>
                    </a:cubicBezTo>
                    <a:cubicBezTo>
                      <a:pt x="46" y="169"/>
                      <a:pt x="46" y="192"/>
                      <a:pt x="69" y="192"/>
                    </a:cubicBezTo>
                    <a:cubicBezTo>
                      <a:pt x="137" y="238"/>
                      <a:pt x="7008" y="4004"/>
                      <a:pt x="8400" y="9163"/>
                    </a:cubicBezTo>
                    <a:cubicBezTo>
                      <a:pt x="8400" y="9200"/>
                      <a:pt x="8446" y="9237"/>
                      <a:pt x="8487" y="9237"/>
                    </a:cubicBezTo>
                    <a:cubicBezTo>
                      <a:pt x="8497" y="9237"/>
                      <a:pt x="8506" y="9235"/>
                      <a:pt x="8514" y="9231"/>
                    </a:cubicBezTo>
                    <a:cubicBezTo>
                      <a:pt x="8583" y="9208"/>
                      <a:pt x="8605" y="9163"/>
                      <a:pt x="8605" y="9094"/>
                    </a:cubicBezTo>
                    <a:cubicBezTo>
                      <a:pt x="7190" y="3867"/>
                      <a:pt x="251" y="55"/>
                      <a:pt x="160" y="10"/>
                    </a:cubicBezTo>
                    <a:cubicBezTo>
                      <a:pt x="148" y="4"/>
                      <a:pt x="134" y="1"/>
                      <a:pt x="120" y="1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2" name="Google Shape;1902;p24"/>
              <p:cNvSpPr/>
              <p:nvPr/>
            </p:nvSpPr>
            <p:spPr>
              <a:xfrm>
                <a:off x="-4511250" y="-339425"/>
                <a:ext cx="141525" cy="117350"/>
              </a:xfrm>
              <a:custGeom>
                <a:avLst/>
                <a:gdLst/>
                <a:ahLst/>
                <a:cxnLst/>
                <a:rect l="l" t="t" r="r" b="b"/>
                <a:pathLst>
                  <a:path w="5661" h="4694" extrusionOk="0">
                    <a:moveTo>
                      <a:pt x="101" y="1"/>
                    </a:moveTo>
                    <a:cubicBezTo>
                      <a:pt x="69" y="1"/>
                      <a:pt x="37" y="20"/>
                      <a:pt x="23" y="48"/>
                    </a:cubicBezTo>
                    <a:cubicBezTo>
                      <a:pt x="0" y="94"/>
                      <a:pt x="0" y="140"/>
                      <a:pt x="23" y="163"/>
                    </a:cubicBezTo>
                    <a:cubicBezTo>
                      <a:pt x="23" y="185"/>
                      <a:pt x="46" y="185"/>
                      <a:pt x="69" y="208"/>
                    </a:cubicBezTo>
                    <a:cubicBezTo>
                      <a:pt x="91" y="208"/>
                      <a:pt x="2785" y="1783"/>
                      <a:pt x="5455" y="4659"/>
                    </a:cubicBezTo>
                    <a:cubicBezTo>
                      <a:pt x="5478" y="4682"/>
                      <a:pt x="5507" y="4693"/>
                      <a:pt x="5535" y="4693"/>
                    </a:cubicBezTo>
                    <a:cubicBezTo>
                      <a:pt x="5564" y="4693"/>
                      <a:pt x="5592" y="4682"/>
                      <a:pt x="5615" y="4659"/>
                    </a:cubicBezTo>
                    <a:cubicBezTo>
                      <a:pt x="5661" y="4636"/>
                      <a:pt x="5661" y="4568"/>
                      <a:pt x="5615" y="4522"/>
                    </a:cubicBezTo>
                    <a:cubicBezTo>
                      <a:pt x="2922" y="1623"/>
                      <a:pt x="183" y="26"/>
                      <a:pt x="160" y="26"/>
                    </a:cubicBezTo>
                    <a:cubicBezTo>
                      <a:pt x="142" y="8"/>
                      <a:pt x="122" y="1"/>
                      <a:pt x="101" y="1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3" name="Google Shape;1903;p24"/>
              <p:cNvSpPr/>
              <p:nvPr/>
            </p:nvSpPr>
            <p:spPr>
              <a:xfrm>
                <a:off x="-4547200" y="-305925"/>
                <a:ext cx="141525" cy="117025"/>
              </a:xfrm>
              <a:custGeom>
                <a:avLst/>
                <a:gdLst/>
                <a:ahLst/>
                <a:cxnLst/>
                <a:rect l="l" t="t" r="r" b="b"/>
                <a:pathLst>
                  <a:path w="5661" h="4681" extrusionOk="0">
                    <a:moveTo>
                      <a:pt x="120" y="1"/>
                    </a:moveTo>
                    <a:cubicBezTo>
                      <a:pt x="81" y="1"/>
                      <a:pt x="40" y="22"/>
                      <a:pt x="23" y="55"/>
                    </a:cubicBezTo>
                    <a:cubicBezTo>
                      <a:pt x="0" y="78"/>
                      <a:pt x="0" y="124"/>
                      <a:pt x="23" y="169"/>
                    </a:cubicBezTo>
                    <a:cubicBezTo>
                      <a:pt x="23" y="169"/>
                      <a:pt x="46" y="192"/>
                      <a:pt x="69" y="192"/>
                    </a:cubicBezTo>
                    <a:cubicBezTo>
                      <a:pt x="91" y="215"/>
                      <a:pt x="2785" y="1767"/>
                      <a:pt x="5455" y="4643"/>
                    </a:cubicBezTo>
                    <a:cubicBezTo>
                      <a:pt x="5482" y="4670"/>
                      <a:pt x="5517" y="4681"/>
                      <a:pt x="5550" y="4681"/>
                    </a:cubicBezTo>
                    <a:cubicBezTo>
                      <a:pt x="5573" y="4681"/>
                      <a:pt x="5596" y="4675"/>
                      <a:pt x="5615" y="4666"/>
                    </a:cubicBezTo>
                    <a:cubicBezTo>
                      <a:pt x="5661" y="4620"/>
                      <a:pt x="5661" y="4552"/>
                      <a:pt x="5615" y="4506"/>
                    </a:cubicBezTo>
                    <a:cubicBezTo>
                      <a:pt x="2922" y="1607"/>
                      <a:pt x="205" y="32"/>
                      <a:pt x="160" y="10"/>
                    </a:cubicBezTo>
                    <a:cubicBezTo>
                      <a:pt x="148" y="3"/>
                      <a:pt x="134" y="1"/>
                      <a:pt x="120" y="1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4" name="Google Shape;1904;p24"/>
              <p:cNvSpPr/>
              <p:nvPr/>
            </p:nvSpPr>
            <p:spPr>
              <a:xfrm>
                <a:off x="-4593425" y="-263125"/>
                <a:ext cx="215150" cy="230925"/>
              </a:xfrm>
              <a:custGeom>
                <a:avLst/>
                <a:gdLst/>
                <a:ahLst/>
                <a:cxnLst/>
                <a:rect l="l" t="t" r="r" b="b"/>
                <a:pathLst>
                  <a:path w="8606" h="9237" extrusionOk="0">
                    <a:moveTo>
                      <a:pt x="120" y="0"/>
                    </a:moveTo>
                    <a:cubicBezTo>
                      <a:pt x="81" y="0"/>
                      <a:pt x="40" y="22"/>
                      <a:pt x="23" y="55"/>
                    </a:cubicBezTo>
                    <a:cubicBezTo>
                      <a:pt x="0" y="101"/>
                      <a:pt x="0" y="124"/>
                      <a:pt x="23" y="169"/>
                    </a:cubicBezTo>
                    <a:cubicBezTo>
                      <a:pt x="23" y="169"/>
                      <a:pt x="46" y="192"/>
                      <a:pt x="69" y="192"/>
                    </a:cubicBezTo>
                    <a:cubicBezTo>
                      <a:pt x="137" y="238"/>
                      <a:pt x="6985" y="4004"/>
                      <a:pt x="8377" y="9162"/>
                    </a:cubicBezTo>
                    <a:cubicBezTo>
                      <a:pt x="8396" y="9200"/>
                      <a:pt x="8445" y="9237"/>
                      <a:pt x="8487" y="9237"/>
                    </a:cubicBezTo>
                    <a:cubicBezTo>
                      <a:pt x="8497" y="9237"/>
                      <a:pt x="8506" y="9235"/>
                      <a:pt x="8514" y="9231"/>
                    </a:cubicBezTo>
                    <a:cubicBezTo>
                      <a:pt x="8583" y="9208"/>
                      <a:pt x="8605" y="9162"/>
                      <a:pt x="8583" y="9094"/>
                    </a:cubicBezTo>
                    <a:cubicBezTo>
                      <a:pt x="7167" y="3867"/>
                      <a:pt x="228" y="55"/>
                      <a:pt x="160" y="9"/>
                    </a:cubicBezTo>
                    <a:cubicBezTo>
                      <a:pt x="148" y="3"/>
                      <a:pt x="134" y="0"/>
                      <a:pt x="120" y="0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5" name="Google Shape;1905;p24"/>
              <p:cNvSpPr/>
              <p:nvPr/>
            </p:nvSpPr>
            <p:spPr>
              <a:xfrm>
                <a:off x="-4637950" y="-221475"/>
                <a:ext cx="215150" cy="230950"/>
              </a:xfrm>
              <a:custGeom>
                <a:avLst/>
                <a:gdLst/>
                <a:ahLst/>
                <a:cxnLst/>
                <a:rect l="l" t="t" r="r" b="b"/>
                <a:pathLst>
                  <a:path w="8606" h="9238" extrusionOk="0">
                    <a:moveTo>
                      <a:pt x="110" y="1"/>
                    </a:moveTo>
                    <a:cubicBezTo>
                      <a:pt x="68" y="1"/>
                      <a:pt x="34" y="22"/>
                      <a:pt x="1" y="55"/>
                    </a:cubicBezTo>
                    <a:cubicBezTo>
                      <a:pt x="1" y="78"/>
                      <a:pt x="1" y="124"/>
                      <a:pt x="24" y="169"/>
                    </a:cubicBezTo>
                    <a:cubicBezTo>
                      <a:pt x="24" y="169"/>
                      <a:pt x="46" y="192"/>
                      <a:pt x="46" y="192"/>
                    </a:cubicBezTo>
                    <a:cubicBezTo>
                      <a:pt x="115" y="238"/>
                      <a:pt x="6985" y="4004"/>
                      <a:pt x="8378" y="9163"/>
                    </a:cubicBezTo>
                    <a:cubicBezTo>
                      <a:pt x="8396" y="9200"/>
                      <a:pt x="8430" y="9237"/>
                      <a:pt x="8479" y="9237"/>
                    </a:cubicBezTo>
                    <a:cubicBezTo>
                      <a:pt x="8490" y="9237"/>
                      <a:pt x="8502" y="9235"/>
                      <a:pt x="8515" y="9231"/>
                    </a:cubicBezTo>
                    <a:cubicBezTo>
                      <a:pt x="8560" y="9208"/>
                      <a:pt x="8606" y="9163"/>
                      <a:pt x="8583" y="9094"/>
                    </a:cubicBezTo>
                    <a:cubicBezTo>
                      <a:pt x="7168" y="3867"/>
                      <a:pt x="229" y="55"/>
                      <a:pt x="161" y="10"/>
                    </a:cubicBezTo>
                    <a:cubicBezTo>
                      <a:pt x="142" y="4"/>
                      <a:pt x="126" y="1"/>
                      <a:pt x="110" y="1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6" name="Google Shape;1906;p24"/>
              <p:cNvSpPr/>
              <p:nvPr/>
            </p:nvSpPr>
            <p:spPr>
              <a:xfrm>
                <a:off x="-4683025" y="-179825"/>
                <a:ext cx="215150" cy="230800"/>
              </a:xfrm>
              <a:custGeom>
                <a:avLst/>
                <a:gdLst/>
                <a:ahLst/>
                <a:cxnLst/>
                <a:rect l="l" t="t" r="r" b="b"/>
                <a:pathLst>
                  <a:path w="8606" h="9232" extrusionOk="0">
                    <a:moveTo>
                      <a:pt x="120" y="1"/>
                    </a:moveTo>
                    <a:cubicBezTo>
                      <a:pt x="81" y="1"/>
                      <a:pt x="40" y="22"/>
                      <a:pt x="23" y="56"/>
                    </a:cubicBezTo>
                    <a:cubicBezTo>
                      <a:pt x="1" y="78"/>
                      <a:pt x="1" y="124"/>
                      <a:pt x="23" y="170"/>
                    </a:cubicBezTo>
                    <a:cubicBezTo>
                      <a:pt x="23" y="170"/>
                      <a:pt x="46" y="193"/>
                      <a:pt x="69" y="193"/>
                    </a:cubicBezTo>
                    <a:cubicBezTo>
                      <a:pt x="138" y="238"/>
                      <a:pt x="6985" y="4004"/>
                      <a:pt x="8378" y="9163"/>
                    </a:cubicBezTo>
                    <a:cubicBezTo>
                      <a:pt x="8400" y="9208"/>
                      <a:pt x="8469" y="9231"/>
                      <a:pt x="8514" y="9231"/>
                    </a:cubicBezTo>
                    <a:cubicBezTo>
                      <a:pt x="8583" y="9208"/>
                      <a:pt x="8606" y="9163"/>
                      <a:pt x="8583" y="9094"/>
                    </a:cubicBezTo>
                    <a:cubicBezTo>
                      <a:pt x="7168" y="3845"/>
                      <a:pt x="229" y="56"/>
                      <a:pt x="160" y="10"/>
                    </a:cubicBezTo>
                    <a:cubicBezTo>
                      <a:pt x="148" y="4"/>
                      <a:pt x="134" y="1"/>
                      <a:pt x="120" y="1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7" name="Google Shape;1907;p24"/>
              <p:cNvSpPr/>
              <p:nvPr/>
            </p:nvSpPr>
            <p:spPr>
              <a:xfrm>
                <a:off x="-4352625" y="34250"/>
                <a:ext cx="215150" cy="230925"/>
              </a:xfrm>
              <a:custGeom>
                <a:avLst/>
                <a:gdLst/>
                <a:ahLst/>
                <a:cxnLst/>
                <a:rect l="l" t="t" r="r" b="b"/>
                <a:pathLst>
                  <a:path w="8606" h="9237" extrusionOk="0">
                    <a:moveTo>
                      <a:pt x="125" y="0"/>
                    </a:moveTo>
                    <a:cubicBezTo>
                      <a:pt x="76" y="0"/>
                      <a:pt x="42" y="38"/>
                      <a:pt x="23" y="75"/>
                    </a:cubicBezTo>
                    <a:cubicBezTo>
                      <a:pt x="0" y="98"/>
                      <a:pt x="0" y="143"/>
                      <a:pt x="23" y="166"/>
                    </a:cubicBezTo>
                    <a:cubicBezTo>
                      <a:pt x="46" y="189"/>
                      <a:pt x="69" y="212"/>
                      <a:pt x="92" y="212"/>
                    </a:cubicBezTo>
                    <a:cubicBezTo>
                      <a:pt x="5113" y="1969"/>
                      <a:pt x="8355" y="9091"/>
                      <a:pt x="8400" y="9182"/>
                    </a:cubicBezTo>
                    <a:cubicBezTo>
                      <a:pt x="8417" y="9216"/>
                      <a:pt x="8458" y="9237"/>
                      <a:pt x="8497" y="9237"/>
                    </a:cubicBezTo>
                    <a:cubicBezTo>
                      <a:pt x="8511" y="9237"/>
                      <a:pt x="8525" y="9234"/>
                      <a:pt x="8537" y="9228"/>
                    </a:cubicBezTo>
                    <a:cubicBezTo>
                      <a:pt x="8583" y="9205"/>
                      <a:pt x="8606" y="9136"/>
                      <a:pt x="8583" y="9091"/>
                    </a:cubicBezTo>
                    <a:cubicBezTo>
                      <a:pt x="8560" y="9022"/>
                      <a:pt x="5273" y="1810"/>
                      <a:pt x="160" y="6"/>
                    </a:cubicBezTo>
                    <a:cubicBezTo>
                      <a:pt x="148" y="2"/>
                      <a:pt x="136" y="0"/>
                      <a:pt x="125" y="0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8" name="Google Shape;1908;p24"/>
              <p:cNvSpPr/>
              <p:nvPr/>
            </p:nvSpPr>
            <p:spPr>
              <a:xfrm>
                <a:off x="-4312675" y="-2325"/>
                <a:ext cx="215150" cy="230975"/>
              </a:xfrm>
              <a:custGeom>
                <a:avLst/>
                <a:gdLst/>
                <a:ahLst/>
                <a:cxnLst/>
                <a:rect l="l" t="t" r="r" b="b"/>
                <a:pathLst>
                  <a:path w="8606" h="9239" extrusionOk="0">
                    <a:moveTo>
                      <a:pt x="100" y="0"/>
                    </a:moveTo>
                    <a:cubicBezTo>
                      <a:pt x="60" y="0"/>
                      <a:pt x="17" y="26"/>
                      <a:pt x="0" y="77"/>
                    </a:cubicBezTo>
                    <a:cubicBezTo>
                      <a:pt x="0" y="100"/>
                      <a:pt x="0" y="123"/>
                      <a:pt x="23" y="168"/>
                    </a:cubicBezTo>
                    <a:cubicBezTo>
                      <a:pt x="23" y="168"/>
                      <a:pt x="46" y="191"/>
                      <a:pt x="69" y="191"/>
                    </a:cubicBezTo>
                    <a:cubicBezTo>
                      <a:pt x="5113" y="1972"/>
                      <a:pt x="8354" y="9093"/>
                      <a:pt x="8377" y="9162"/>
                    </a:cubicBezTo>
                    <a:cubicBezTo>
                      <a:pt x="8394" y="9213"/>
                      <a:pt x="8437" y="9239"/>
                      <a:pt x="8477" y="9239"/>
                    </a:cubicBezTo>
                    <a:cubicBezTo>
                      <a:pt x="8490" y="9239"/>
                      <a:pt x="8503" y="9236"/>
                      <a:pt x="8514" y="9230"/>
                    </a:cubicBezTo>
                    <a:cubicBezTo>
                      <a:pt x="8583" y="9207"/>
                      <a:pt x="8605" y="9139"/>
                      <a:pt x="8583" y="9070"/>
                    </a:cubicBezTo>
                    <a:cubicBezTo>
                      <a:pt x="8537" y="9002"/>
                      <a:pt x="5273" y="1789"/>
                      <a:pt x="137" y="9"/>
                    </a:cubicBezTo>
                    <a:cubicBezTo>
                      <a:pt x="126" y="3"/>
                      <a:pt x="113" y="0"/>
                      <a:pt x="100" y="0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9" name="Google Shape;1909;p24"/>
              <p:cNvSpPr/>
              <p:nvPr/>
            </p:nvSpPr>
            <p:spPr>
              <a:xfrm>
                <a:off x="-4273300" y="-39375"/>
                <a:ext cx="215150" cy="230950"/>
              </a:xfrm>
              <a:custGeom>
                <a:avLst/>
                <a:gdLst/>
                <a:ahLst/>
                <a:cxnLst/>
                <a:rect l="l" t="t" r="r" b="b"/>
                <a:pathLst>
                  <a:path w="8606" h="9238" extrusionOk="0">
                    <a:moveTo>
                      <a:pt x="110" y="1"/>
                    </a:moveTo>
                    <a:cubicBezTo>
                      <a:pt x="69" y="1"/>
                      <a:pt x="23" y="38"/>
                      <a:pt x="23" y="75"/>
                    </a:cubicBezTo>
                    <a:cubicBezTo>
                      <a:pt x="0" y="98"/>
                      <a:pt x="0" y="144"/>
                      <a:pt x="23" y="167"/>
                    </a:cubicBezTo>
                    <a:cubicBezTo>
                      <a:pt x="46" y="190"/>
                      <a:pt x="46" y="212"/>
                      <a:pt x="69" y="212"/>
                    </a:cubicBezTo>
                    <a:cubicBezTo>
                      <a:pt x="5113" y="1970"/>
                      <a:pt x="8354" y="9114"/>
                      <a:pt x="8400" y="9183"/>
                    </a:cubicBezTo>
                    <a:cubicBezTo>
                      <a:pt x="8417" y="9216"/>
                      <a:pt x="8446" y="9237"/>
                      <a:pt x="8487" y="9237"/>
                    </a:cubicBezTo>
                    <a:cubicBezTo>
                      <a:pt x="8502" y="9237"/>
                      <a:pt x="8519" y="9234"/>
                      <a:pt x="8537" y="9228"/>
                    </a:cubicBezTo>
                    <a:cubicBezTo>
                      <a:pt x="8583" y="9206"/>
                      <a:pt x="8605" y="9137"/>
                      <a:pt x="8583" y="9091"/>
                    </a:cubicBezTo>
                    <a:cubicBezTo>
                      <a:pt x="8560" y="9023"/>
                      <a:pt x="5273" y="1810"/>
                      <a:pt x="137" y="7"/>
                    </a:cubicBezTo>
                    <a:cubicBezTo>
                      <a:pt x="129" y="3"/>
                      <a:pt x="120" y="1"/>
                      <a:pt x="110" y="1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0" name="Google Shape;1910;p24"/>
              <p:cNvSpPr/>
              <p:nvPr/>
            </p:nvSpPr>
            <p:spPr>
              <a:xfrm>
                <a:off x="-4233925" y="-75950"/>
                <a:ext cx="215150" cy="231000"/>
              </a:xfrm>
              <a:custGeom>
                <a:avLst/>
                <a:gdLst/>
                <a:ahLst/>
                <a:cxnLst/>
                <a:rect l="l" t="t" r="r" b="b"/>
                <a:pathLst>
                  <a:path w="8606" h="9240" extrusionOk="0">
                    <a:moveTo>
                      <a:pt x="113" y="1"/>
                    </a:moveTo>
                    <a:cubicBezTo>
                      <a:pt x="70" y="1"/>
                      <a:pt x="40" y="26"/>
                      <a:pt x="23" y="78"/>
                    </a:cubicBezTo>
                    <a:cubicBezTo>
                      <a:pt x="0" y="100"/>
                      <a:pt x="23" y="146"/>
                      <a:pt x="23" y="169"/>
                    </a:cubicBezTo>
                    <a:cubicBezTo>
                      <a:pt x="46" y="192"/>
                      <a:pt x="69" y="192"/>
                      <a:pt x="91" y="215"/>
                    </a:cubicBezTo>
                    <a:cubicBezTo>
                      <a:pt x="5113" y="1972"/>
                      <a:pt x="8377" y="9094"/>
                      <a:pt x="8400" y="9162"/>
                    </a:cubicBezTo>
                    <a:cubicBezTo>
                      <a:pt x="8417" y="9213"/>
                      <a:pt x="8460" y="9239"/>
                      <a:pt x="8499" y="9239"/>
                    </a:cubicBezTo>
                    <a:cubicBezTo>
                      <a:pt x="8513" y="9239"/>
                      <a:pt x="8525" y="9236"/>
                      <a:pt x="8537" y="9231"/>
                    </a:cubicBezTo>
                    <a:cubicBezTo>
                      <a:pt x="8582" y="9208"/>
                      <a:pt x="8605" y="9139"/>
                      <a:pt x="8582" y="9094"/>
                    </a:cubicBezTo>
                    <a:cubicBezTo>
                      <a:pt x="8560" y="9002"/>
                      <a:pt x="5273" y="1812"/>
                      <a:pt x="160" y="9"/>
                    </a:cubicBezTo>
                    <a:cubicBezTo>
                      <a:pt x="143" y="3"/>
                      <a:pt x="127" y="1"/>
                      <a:pt x="113" y="1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1" name="Google Shape;1911;p24"/>
              <p:cNvSpPr/>
              <p:nvPr/>
            </p:nvSpPr>
            <p:spPr>
              <a:xfrm>
                <a:off x="-4282425" y="151575"/>
                <a:ext cx="107300" cy="148425"/>
              </a:xfrm>
              <a:custGeom>
                <a:avLst/>
                <a:gdLst/>
                <a:ahLst/>
                <a:cxnLst/>
                <a:rect l="l" t="t" r="r" b="b"/>
                <a:pathLst>
                  <a:path w="4292" h="5937" extrusionOk="0">
                    <a:moveTo>
                      <a:pt x="102" y="0"/>
                    </a:moveTo>
                    <a:cubicBezTo>
                      <a:pt x="83" y="0"/>
                      <a:pt x="65" y="6"/>
                      <a:pt x="46" y="15"/>
                    </a:cubicBezTo>
                    <a:cubicBezTo>
                      <a:pt x="0" y="61"/>
                      <a:pt x="0" y="107"/>
                      <a:pt x="23" y="152"/>
                    </a:cubicBezTo>
                    <a:cubicBezTo>
                      <a:pt x="23" y="152"/>
                      <a:pt x="23" y="175"/>
                      <a:pt x="23" y="175"/>
                    </a:cubicBezTo>
                    <a:cubicBezTo>
                      <a:pt x="2693" y="3051"/>
                      <a:pt x="4063" y="5859"/>
                      <a:pt x="4086" y="5881"/>
                    </a:cubicBezTo>
                    <a:cubicBezTo>
                      <a:pt x="4102" y="5915"/>
                      <a:pt x="4144" y="5936"/>
                      <a:pt x="4182" y="5936"/>
                    </a:cubicBezTo>
                    <a:cubicBezTo>
                      <a:pt x="4197" y="5936"/>
                      <a:pt x="4210" y="5933"/>
                      <a:pt x="4223" y="5927"/>
                    </a:cubicBezTo>
                    <a:cubicBezTo>
                      <a:pt x="4268" y="5904"/>
                      <a:pt x="4291" y="5836"/>
                      <a:pt x="4268" y="5790"/>
                    </a:cubicBezTo>
                    <a:cubicBezTo>
                      <a:pt x="4246" y="5767"/>
                      <a:pt x="2876" y="2937"/>
                      <a:pt x="183" y="38"/>
                    </a:cubicBezTo>
                    <a:cubicBezTo>
                      <a:pt x="156" y="11"/>
                      <a:pt x="129" y="0"/>
                      <a:pt x="102" y="0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2" name="Google Shape;1912;p24"/>
              <p:cNvSpPr/>
              <p:nvPr/>
            </p:nvSpPr>
            <p:spPr>
              <a:xfrm>
                <a:off x="-4322375" y="188175"/>
                <a:ext cx="107875" cy="148900"/>
              </a:xfrm>
              <a:custGeom>
                <a:avLst/>
                <a:gdLst/>
                <a:ahLst/>
                <a:cxnLst/>
                <a:rect l="l" t="t" r="r" b="b"/>
                <a:pathLst>
                  <a:path w="4315" h="5956" extrusionOk="0">
                    <a:moveTo>
                      <a:pt x="126" y="1"/>
                    </a:moveTo>
                    <a:cubicBezTo>
                      <a:pt x="97" y="1"/>
                      <a:pt x="69" y="12"/>
                      <a:pt x="46" y="35"/>
                    </a:cubicBezTo>
                    <a:cubicBezTo>
                      <a:pt x="23" y="58"/>
                      <a:pt x="0" y="126"/>
                      <a:pt x="23" y="172"/>
                    </a:cubicBezTo>
                    <a:lnTo>
                      <a:pt x="46" y="172"/>
                    </a:lnTo>
                    <a:cubicBezTo>
                      <a:pt x="2716" y="3048"/>
                      <a:pt x="4086" y="5855"/>
                      <a:pt x="4086" y="5901"/>
                    </a:cubicBezTo>
                    <a:cubicBezTo>
                      <a:pt x="4103" y="5935"/>
                      <a:pt x="4144" y="5956"/>
                      <a:pt x="4192" y="5956"/>
                    </a:cubicBezTo>
                    <a:cubicBezTo>
                      <a:pt x="4209" y="5956"/>
                      <a:pt x="4227" y="5953"/>
                      <a:pt x="4246" y="5947"/>
                    </a:cubicBezTo>
                    <a:cubicBezTo>
                      <a:pt x="4291" y="5924"/>
                      <a:pt x="4314" y="5855"/>
                      <a:pt x="4291" y="5810"/>
                    </a:cubicBezTo>
                    <a:cubicBezTo>
                      <a:pt x="4269" y="5764"/>
                      <a:pt x="2899" y="2934"/>
                      <a:pt x="206" y="35"/>
                    </a:cubicBezTo>
                    <a:cubicBezTo>
                      <a:pt x="183" y="12"/>
                      <a:pt x="154" y="1"/>
                      <a:pt x="126" y="1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3" name="Google Shape;1913;p24"/>
              <p:cNvSpPr/>
              <p:nvPr/>
            </p:nvSpPr>
            <p:spPr>
              <a:xfrm>
                <a:off x="-4525525" y="166775"/>
                <a:ext cx="61075" cy="42825"/>
              </a:xfrm>
              <a:custGeom>
                <a:avLst/>
                <a:gdLst/>
                <a:ahLst/>
                <a:cxnLst/>
                <a:rect l="l" t="t" r="r" b="b"/>
                <a:pathLst>
                  <a:path w="2443" h="1713" fill="none" extrusionOk="0">
                    <a:moveTo>
                      <a:pt x="0" y="1"/>
                    </a:moveTo>
                    <a:cubicBezTo>
                      <a:pt x="0" y="1"/>
                      <a:pt x="1073" y="1462"/>
                      <a:pt x="2443" y="1713"/>
                    </a:cubicBezTo>
                  </a:path>
                </a:pathLst>
              </a:custGeom>
              <a:noFill/>
              <a:ln w="4575" cap="rnd" cmpd="sng">
                <a:solidFill>
                  <a:srgbClr val="AF394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4" name="Google Shape;1914;p24"/>
              <p:cNvSpPr/>
              <p:nvPr/>
            </p:nvSpPr>
            <p:spPr>
              <a:xfrm>
                <a:off x="-4587725" y="78325"/>
                <a:ext cx="39400" cy="66800"/>
              </a:xfrm>
              <a:custGeom>
                <a:avLst/>
                <a:gdLst/>
                <a:ahLst/>
                <a:cxnLst/>
                <a:rect l="l" t="t" r="r" b="b"/>
                <a:pathLst>
                  <a:path w="1576" h="2672" fill="none" extrusionOk="0">
                    <a:moveTo>
                      <a:pt x="0" y="1"/>
                    </a:moveTo>
                    <a:cubicBezTo>
                      <a:pt x="0" y="1"/>
                      <a:pt x="503" y="1736"/>
                      <a:pt x="1575" y="2671"/>
                    </a:cubicBezTo>
                  </a:path>
                </a:pathLst>
              </a:custGeom>
              <a:noFill/>
              <a:ln w="4575" cap="rnd" cmpd="sng">
                <a:solidFill>
                  <a:srgbClr val="AF3945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5" name="Google Shape;1915;p24"/>
              <p:cNvSpPr/>
              <p:nvPr/>
            </p:nvSpPr>
            <p:spPr>
              <a:xfrm>
                <a:off x="-4786875" y="-448350"/>
                <a:ext cx="345250" cy="337825"/>
              </a:xfrm>
              <a:custGeom>
                <a:avLst/>
                <a:gdLst/>
                <a:ahLst/>
                <a:cxnLst/>
                <a:rect l="l" t="t" r="r" b="b"/>
                <a:pathLst>
                  <a:path w="13810" h="13513" extrusionOk="0">
                    <a:moveTo>
                      <a:pt x="13810" y="0"/>
                    </a:moveTo>
                    <a:lnTo>
                      <a:pt x="0" y="12805"/>
                    </a:lnTo>
                    <a:lnTo>
                      <a:pt x="1187" y="13513"/>
                    </a:lnTo>
                    <a:lnTo>
                      <a:pt x="1438" y="13262"/>
                    </a:lnTo>
                    <a:lnTo>
                      <a:pt x="662" y="12805"/>
                    </a:lnTo>
                    <a:lnTo>
                      <a:pt x="13810" y="0"/>
                    </a:lnTo>
                    <a:close/>
                  </a:path>
                </a:pathLst>
              </a:custGeom>
              <a:solidFill>
                <a:srgbClr val="FAFF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16" name="Google Shape;1916;p24"/>
            <p:cNvGrpSpPr/>
            <p:nvPr/>
          </p:nvGrpSpPr>
          <p:grpSpPr>
            <a:xfrm rot="-1314404">
              <a:off x="6755677" y="1118509"/>
              <a:ext cx="160951" cy="572955"/>
              <a:chOff x="-3196525" y="807600"/>
              <a:chExt cx="160950" cy="572950"/>
            </a:xfrm>
          </p:grpSpPr>
          <p:sp>
            <p:nvSpPr>
              <p:cNvPr id="1917" name="Google Shape;1917;p24"/>
              <p:cNvSpPr/>
              <p:nvPr/>
            </p:nvSpPr>
            <p:spPr>
              <a:xfrm>
                <a:off x="-3196525" y="813300"/>
                <a:ext cx="65075" cy="81625"/>
              </a:xfrm>
              <a:custGeom>
                <a:avLst/>
                <a:gdLst/>
                <a:ahLst/>
                <a:cxnLst/>
                <a:rect l="l" t="t" r="r" b="b"/>
                <a:pathLst>
                  <a:path w="2603" h="3265" extrusionOk="0">
                    <a:moveTo>
                      <a:pt x="777" y="1"/>
                    </a:moveTo>
                    <a:lnTo>
                      <a:pt x="1" y="3014"/>
                    </a:lnTo>
                    <a:lnTo>
                      <a:pt x="1393" y="3265"/>
                    </a:lnTo>
                    <a:lnTo>
                      <a:pt x="2603" y="2489"/>
                    </a:lnTo>
                    <a:lnTo>
                      <a:pt x="777" y="1"/>
                    </a:lnTo>
                    <a:close/>
                  </a:path>
                </a:pathLst>
              </a:custGeom>
              <a:solidFill>
                <a:srgbClr val="F8C2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8" name="Google Shape;1918;p24"/>
              <p:cNvSpPr/>
              <p:nvPr/>
            </p:nvSpPr>
            <p:spPr>
              <a:xfrm>
                <a:off x="-3196525" y="875500"/>
                <a:ext cx="160950" cy="505050"/>
              </a:xfrm>
              <a:custGeom>
                <a:avLst/>
                <a:gdLst/>
                <a:ahLst/>
                <a:cxnLst/>
                <a:rect l="l" t="t" r="r" b="b"/>
                <a:pathLst>
                  <a:path w="6438" h="20202" extrusionOk="0">
                    <a:moveTo>
                      <a:pt x="2603" y="1"/>
                    </a:moveTo>
                    <a:lnTo>
                      <a:pt x="1" y="526"/>
                    </a:lnTo>
                    <a:lnTo>
                      <a:pt x="3812" y="20201"/>
                    </a:lnTo>
                    <a:lnTo>
                      <a:pt x="6437" y="19676"/>
                    </a:lnTo>
                    <a:lnTo>
                      <a:pt x="2603" y="1"/>
                    </a:lnTo>
                    <a:close/>
                  </a:path>
                </a:pathLst>
              </a:custGeom>
              <a:solidFill>
                <a:srgbClr val="E987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9" name="Google Shape;1919;p24"/>
              <p:cNvSpPr/>
              <p:nvPr/>
            </p:nvSpPr>
            <p:spPr>
              <a:xfrm>
                <a:off x="-3185100" y="807600"/>
                <a:ext cx="26825" cy="35975"/>
              </a:xfrm>
              <a:custGeom>
                <a:avLst/>
                <a:gdLst/>
                <a:ahLst/>
                <a:cxnLst/>
                <a:rect l="l" t="t" r="r" b="b"/>
                <a:pathLst>
                  <a:path w="1073" h="1439" extrusionOk="0">
                    <a:moveTo>
                      <a:pt x="274" y="1"/>
                    </a:moveTo>
                    <a:lnTo>
                      <a:pt x="0" y="1439"/>
                    </a:lnTo>
                    <a:lnTo>
                      <a:pt x="1073" y="1233"/>
                    </a:lnTo>
                    <a:lnTo>
                      <a:pt x="274" y="1"/>
                    </a:lnTo>
                    <a:close/>
                  </a:path>
                </a:pathLst>
              </a:custGeom>
              <a:solidFill>
                <a:srgbClr val="E9874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0" name="Google Shape;1920;p24"/>
              <p:cNvSpPr/>
              <p:nvPr/>
            </p:nvSpPr>
            <p:spPr>
              <a:xfrm>
                <a:off x="-3164000" y="875500"/>
                <a:ext cx="128425" cy="498200"/>
              </a:xfrm>
              <a:custGeom>
                <a:avLst/>
                <a:gdLst/>
                <a:ahLst/>
                <a:cxnLst/>
                <a:rect l="l" t="t" r="r" b="b"/>
                <a:pathLst>
                  <a:path w="5137" h="19928" extrusionOk="0">
                    <a:moveTo>
                      <a:pt x="1302" y="1"/>
                    </a:moveTo>
                    <a:lnTo>
                      <a:pt x="1" y="252"/>
                    </a:lnTo>
                    <a:lnTo>
                      <a:pt x="3835" y="19927"/>
                    </a:lnTo>
                    <a:lnTo>
                      <a:pt x="5136" y="19676"/>
                    </a:lnTo>
                    <a:lnTo>
                      <a:pt x="1302" y="1"/>
                    </a:lnTo>
                    <a:close/>
                  </a:path>
                </a:pathLst>
              </a:custGeom>
              <a:solidFill>
                <a:srgbClr val="FFFFFF">
                  <a:alpha val="32589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1" name="Google Shape;1921;p24"/>
              <p:cNvSpPr/>
              <p:nvPr/>
            </p:nvSpPr>
            <p:spPr>
              <a:xfrm>
                <a:off x="-3140600" y="1107175"/>
                <a:ext cx="48525" cy="247700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9908" fill="none" extrusionOk="0">
                    <a:moveTo>
                      <a:pt x="1941" y="9907"/>
                    </a:moveTo>
                    <a:lnTo>
                      <a:pt x="0" y="1"/>
                    </a:lnTo>
                  </a:path>
                </a:pathLst>
              </a:custGeom>
              <a:noFill/>
              <a:ln w="6850" cap="rnd" cmpd="sng">
                <a:solidFill>
                  <a:srgbClr val="FFFFFF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22" name="Google Shape;1922;p24"/>
            <p:cNvGrpSpPr/>
            <p:nvPr/>
          </p:nvGrpSpPr>
          <p:grpSpPr>
            <a:xfrm>
              <a:off x="8031100" y="2272900"/>
              <a:ext cx="512450" cy="325275"/>
              <a:chOff x="-3512650" y="557100"/>
              <a:chExt cx="512450" cy="325275"/>
            </a:xfrm>
          </p:grpSpPr>
          <p:sp>
            <p:nvSpPr>
              <p:cNvPr id="1923" name="Google Shape;1923;p24"/>
              <p:cNvSpPr/>
              <p:nvPr/>
            </p:nvSpPr>
            <p:spPr>
              <a:xfrm>
                <a:off x="-3507525" y="814450"/>
                <a:ext cx="77075" cy="65075"/>
              </a:xfrm>
              <a:custGeom>
                <a:avLst/>
                <a:gdLst/>
                <a:ahLst/>
                <a:cxnLst/>
                <a:rect l="l" t="t" r="r" b="b"/>
                <a:pathLst>
                  <a:path w="3083" h="2603" extrusionOk="0">
                    <a:moveTo>
                      <a:pt x="1713" y="1"/>
                    </a:moveTo>
                    <a:lnTo>
                      <a:pt x="1" y="2603"/>
                    </a:lnTo>
                    <a:lnTo>
                      <a:pt x="3082" y="2306"/>
                    </a:lnTo>
                    <a:lnTo>
                      <a:pt x="2854" y="891"/>
                    </a:lnTo>
                    <a:lnTo>
                      <a:pt x="1713" y="1"/>
                    </a:lnTo>
                    <a:close/>
                  </a:path>
                </a:pathLst>
              </a:custGeom>
              <a:solidFill>
                <a:srgbClr val="F8C2A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4" name="Google Shape;1924;p24"/>
              <p:cNvSpPr/>
              <p:nvPr/>
            </p:nvSpPr>
            <p:spPr>
              <a:xfrm>
                <a:off x="-3464725" y="557100"/>
                <a:ext cx="464525" cy="315000"/>
              </a:xfrm>
              <a:custGeom>
                <a:avLst/>
                <a:gdLst/>
                <a:ahLst/>
                <a:cxnLst/>
                <a:rect l="l" t="t" r="r" b="b"/>
                <a:pathLst>
                  <a:path w="18581" h="12600" extrusionOk="0">
                    <a:moveTo>
                      <a:pt x="17211" y="0"/>
                    </a:moveTo>
                    <a:lnTo>
                      <a:pt x="1" y="10295"/>
                    </a:lnTo>
                    <a:lnTo>
                      <a:pt x="1370" y="12600"/>
                    </a:lnTo>
                    <a:lnTo>
                      <a:pt x="18580" y="2283"/>
                    </a:lnTo>
                    <a:lnTo>
                      <a:pt x="17211" y="0"/>
                    </a:lnTo>
                    <a:close/>
                  </a:path>
                </a:pathLst>
              </a:custGeom>
              <a:solidFill>
                <a:srgbClr val="58C3C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5" name="Google Shape;1925;p24"/>
              <p:cNvSpPr/>
              <p:nvPr/>
            </p:nvSpPr>
            <p:spPr>
              <a:xfrm>
                <a:off x="-3512650" y="853250"/>
                <a:ext cx="36550" cy="29125"/>
              </a:xfrm>
              <a:custGeom>
                <a:avLst/>
                <a:gdLst/>
                <a:ahLst/>
                <a:cxnLst/>
                <a:rect l="l" t="t" r="r" b="b"/>
                <a:pathLst>
                  <a:path w="1462" h="1165" extrusionOk="0">
                    <a:moveTo>
                      <a:pt x="913" y="1"/>
                    </a:moveTo>
                    <a:lnTo>
                      <a:pt x="0" y="1165"/>
                    </a:lnTo>
                    <a:lnTo>
                      <a:pt x="1461" y="914"/>
                    </a:lnTo>
                    <a:lnTo>
                      <a:pt x="913" y="1"/>
                    </a:lnTo>
                    <a:close/>
                  </a:path>
                </a:pathLst>
              </a:custGeom>
              <a:solidFill>
                <a:srgbClr val="58C3C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6" name="Google Shape;1926;p24"/>
              <p:cNvSpPr/>
              <p:nvPr/>
            </p:nvSpPr>
            <p:spPr>
              <a:xfrm>
                <a:off x="-3464725" y="557100"/>
                <a:ext cx="447400" cy="285900"/>
              </a:xfrm>
              <a:custGeom>
                <a:avLst/>
                <a:gdLst/>
                <a:ahLst/>
                <a:cxnLst/>
                <a:rect l="l" t="t" r="r" b="b"/>
                <a:pathLst>
                  <a:path w="17896" h="11436" extrusionOk="0">
                    <a:moveTo>
                      <a:pt x="17211" y="0"/>
                    </a:moveTo>
                    <a:lnTo>
                      <a:pt x="1" y="10295"/>
                    </a:lnTo>
                    <a:lnTo>
                      <a:pt x="685" y="11436"/>
                    </a:lnTo>
                    <a:lnTo>
                      <a:pt x="17896" y="1142"/>
                    </a:lnTo>
                    <a:lnTo>
                      <a:pt x="17211" y="0"/>
                    </a:lnTo>
                    <a:close/>
                  </a:path>
                </a:pathLst>
              </a:custGeom>
              <a:solidFill>
                <a:srgbClr val="424077">
                  <a:alpha val="2500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7" name="Google Shape;1927;p24"/>
              <p:cNvSpPr/>
              <p:nvPr/>
            </p:nvSpPr>
            <p:spPr>
              <a:xfrm>
                <a:off x="-3158300" y="593050"/>
                <a:ext cx="94750" cy="56525"/>
              </a:xfrm>
              <a:custGeom>
                <a:avLst/>
                <a:gdLst/>
                <a:ahLst/>
                <a:cxnLst/>
                <a:rect l="l" t="t" r="r" b="b"/>
                <a:pathLst>
                  <a:path w="3790" h="2261" fill="none" extrusionOk="0">
                    <a:moveTo>
                      <a:pt x="3790" y="0"/>
                    </a:moveTo>
                    <a:lnTo>
                      <a:pt x="1" y="2260"/>
                    </a:lnTo>
                  </a:path>
                </a:pathLst>
              </a:custGeom>
              <a:noFill/>
              <a:ln w="6850" cap="rnd" cmpd="sng">
                <a:solidFill>
                  <a:srgbClr val="FFFFFF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8" name="Google Shape;1928;p24"/>
              <p:cNvSpPr/>
              <p:nvPr/>
            </p:nvSpPr>
            <p:spPr>
              <a:xfrm>
                <a:off x="-3301525" y="722575"/>
                <a:ext cx="94750" cy="56525"/>
              </a:xfrm>
              <a:custGeom>
                <a:avLst/>
                <a:gdLst/>
                <a:ahLst/>
                <a:cxnLst/>
                <a:rect l="l" t="t" r="r" b="b"/>
                <a:pathLst>
                  <a:path w="3790" h="2261" fill="none" extrusionOk="0">
                    <a:moveTo>
                      <a:pt x="3790" y="1"/>
                    </a:moveTo>
                    <a:lnTo>
                      <a:pt x="1" y="2260"/>
                    </a:lnTo>
                  </a:path>
                </a:pathLst>
              </a:custGeom>
              <a:noFill/>
              <a:ln w="6850" cap="rnd" cmpd="sng">
                <a:solidFill>
                  <a:srgbClr val="FFFFFF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9" name="Google Shape;1929;p24"/>
              <p:cNvSpPr/>
              <p:nvPr/>
            </p:nvSpPr>
            <p:spPr>
              <a:xfrm>
                <a:off x="-3196525" y="656950"/>
                <a:ext cx="27975" cy="16000"/>
              </a:xfrm>
              <a:custGeom>
                <a:avLst/>
                <a:gdLst/>
                <a:ahLst/>
                <a:cxnLst/>
                <a:rect l="l" t="t" r="r" b="b"/>
                <a:pathLst>
                  <a:path w="1119" h="640" fill="none" extrusionOk="0">
                    <a:moveTo>
                      <a:pt x="1119" y="1"/>
                    </a:moveTo>
                    <a:lnTo>
                      <a:pt x="1" y="640"/>
                    </a:lnTo>
                  </a:path>
                </a:pathLst>
              </a:custGeom>
              <a:noFill/>
              <a:ln w="6850" cap="rnd" cmpd="sng">
                <a:solidFill>
                  <a:srgbClr val="FFFFFF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30" name="Google Shape;1930;p24"/>
            <p:cNvGrpSpPr/>
            <p:nvPr/>
          </p:nvGrpSpPr>
          <p:grpSpPr>
            <a:xfrm>
              <a:off x="8335952" y="3459137"/>
              <a:ext cx="1386618" cy="1046971"/>
              <a:chOff x="-2184800" y="1314325"/>
              <a:chExt cx="1183525" cy="893625"/>
            </a:xfrm>
          </p:grpSpPr>
          <p:sp>
            <p:nvSpPr>
              <p:cNvPr id="1931" name="Google Shape;1931;p24"/>
              <p:cNvSpPr/>
              <p:nvPr/>
            </p:nvSpPr>
            <p:spPr>
              <a:xfrm>
                <a:off x="-2184800" y="1700075"/>
                <a:ext cx="507325" cy="507875"/>
              </a:xfrm>
              <a:custGeom>
                <a:avLst/>
                <a:gdLst/>
                <a:ahLst/>
                <a:cxnLst/>
                <a:rect l="l" t="t" r="r" b="b"/>
                <a:pathLst>
                  <a:path w="20293" h="20315" extrusionOk="0">
                    <a:moveTo>
                      <a:pt x="10135" y="0"/>
                    </a:moveTo>
                    <a:cubicBezTo>
                      <a:pt x="4543" y="0"/>
                      <a:pt x="1" y="4543"/>
                      <a:pt x="1" y="10158"/>
                    </a:cubicBezTo>
                    <a:cubicBezTo>
                      <a:pt x="1" y="15773"/>
                      <a:pt x="4543" y="20315"/>
                      <a:pt x="10135" y="20315"/>
                    </a:cubicBezTo>
                    <a:cubicBezTo>
                      <a:pt x="15750" y="20315"/>
                      <a:pt x="20293" y="15773"/>
                      <a:pt x="20293" y="10158"/>
                    </a:cubicBezTo>
                    <a:cubicBezTo>
                      <a:pt x="20293" y="4543"/>
                      <a:pt x="15750" y="0"/>
                      <a:pt x="10135" y="0"/>
                    </a:cubicBezTo>
                    <a:close/>
                  </a:path>
                </a:pathLst>
              </a:custGeom>
              <a:solidFill>
                <a:srgbClr val="61D9D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932" name="Google Shape;1932;p24"/>
              <p:cNvGrpSpPr/>
              <p:nvPr/>
            </p:nvGrpSpPr>
            <p:grpSpPr>
              <a:xfrm>
                <a:off x="-2184800" y="1314325"/>
                <a:ext cx="1183525" cy="893625"/>
                <a:chOff x="-2184800" y="1314325"/>
                <a:chExt cx="1183525" cy="893625"/>
              </a:xfrm>
            </p:grpSpPr>
            <p:sp>
              <p:nvSpPr>
                <p:cNvPr id="1933" name="Google Shape;1933;p24"/>
                <p:cNvSpPr/>
                <p:nvPr/>
              </p:nvSpPr>
              <p:spPr>
                <a:xfrm>
                  <a:off x="-1640400" y="1415325"/>
                  <a:ext cx="507300" cy="507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292" h="20293" extrusionOk="0">
                      <a:moveTo>
                        <a:pt x="10157" y="1"/>
                      </a:moveTo>
                      <a:cubicBezTo>
                        <a:pt x="4542" y="1"/>
                        <a:pt x="0" y="4543"/>
                        <a:pt x="0" y="10135"/>
                      </a:cubicBezTo>
                      <a:cubicBezTo>
                        <a:pt x="0" y="15750"/>
                        <a:pt x="4542" y="20292"/>
                        <a:pt x="10157" y="20292"/>
                      </a:cubicBezTo>
                      <a:cubicBezTo>
                        <a:pt x="15750" y="20292"/>
                        <a:pt x="20292" y="15750"/>
                        <a:pt x="20292" y="10135"/>
                      </a:cubicBezTo>
                      <a:cubicBezTo>
                        <a:pt x="20292" y="4543"/>
                        <a:pt x="15750" y="1"/>
                        <a:pt x="10157" y="1"/>
                      </a:cubicBezTo>
                      <a:close/>
                    </a:path>
                  </a:pathLst>
                </a:custGeom>
                <a:solidFill>
                  <a:srgbClr val="61D9D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34" name="Google Shape;1934;p24"/>
                <p:cNvSpPr/>
                <p:nvPr/>
              </p:nvSpPr>
              <p:spPr>
                <a:xfrm>
                  <a:off x="-2066675" y="1314325"/>
                  <a:ext cx="661975" cy="661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79" h="26478" extrusionOk="0">
                      <a:moveTo>
                        <a:pt x="13239" y="0"/>
                      </a:moveTo>
                      <a:cubicBezTo>
                        <a:pt x="5935" y="0"/>
                        <a:pt x="1" y="5935"/>
                        <a:pt x="1" y="13239"/>
                      </a:cubicBezTo>
                      <a:cubicBezTo>
                        <a:pt x="1" y="20566"/>
                        <a:pt x="5935" y="26478"/>
                        <a:pt x="13239" y="26478"/>
                      </a:cubicBezTo>
                      <a:cubicBezTo>
                        <a:pt x="20543" y="26478"/>
                        <a:pt x="26478" y="20566"/>
                        <a:pt x="26478" y="13239"/>
                      </a:cubicBezTo>
                      <a:cubicBezTo>
                        <a:pt x="26478" y="5935"/>
                        <a:pt x="20543" y="0"/>
                        <a:pt x="13239" y="0"/>
                      </a:cubicBezTo>
                      <a:close/>
                    </a:path>
                  </a:pathLst>
                </a:custGeom>
                <a:solidFill>
                  <a:srgbClr val="61D9DA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35" name="Google Shape;1935;p24"/>
                <p:cNvSpPr/>
                <p:nvPr/>
              </p:nvSpPr>
              <p:spPr>
                <a:xfrm>
                  <a:off x="-2184800" y="1328600"/>
                  <a:ext cx="1183525" cy="879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341" h="35174" extrusionOk="0">
                      <a:moveTo>
                        <a:pt x="21776" y="0"/>
                      </a:moveTo>
                      <a:lnTo>
                        <a:pt x="21776" y="0"/>
                      </a:lnTo>
                      <a:cubicBezTo>
                        <a:pt x="27026" y="3812"/>
                        <a:pt x="23374" y="10865"/>
                        <a:pt x="16983" y="11846"/>
                      </a:cubicBezTo>
                      <a:cubicBezTo>
                        <a:pt x="10569" y="12828"/>
                        <a:pt x="9747" y="20657"/>
                        <a:pt x="9747" y="20657"/>
                      </a:cubicBezTo>
                      <a:cubicBezTo>
                        <a:pt x="9747" y="20657"/>
                        <a:pt x="10044" y="17644"/>
                        <a:pt x="6963" y="17279"/>
                      </a:cubicBezTo>
                      <a:lnTo>
                        <a:pt x="6963" y="17279"/>
                      </a:lnTo>
                      <a:cubicBezTo>
                        <a:pt x="9899" y="22014"/>
                        <a:pt x="5132" y="25330"/>
                        <a:pt x="2160" y="25330"/>
                      </a:cubicBezTo>
                      <a:cubicBezTo>
                        <a:pt x="1021" y="25330"/>
                        <a:pt x="145" y="24843"/>
                        <a:pt x="69" y="23761"/>
                      </a:cubicBezTo>
                      <a:cubicBezTo>
                        <a:pt x="24" y="24172"/>
                        <a:pt x="1" y="24583"/>
                        <a:pt x="1" y="25017"/>
                      </a:cubicBezTo>
                      <a:cubicBezTo>
                        <a:pt x="1" y="30632"/>
                        <a:pt x="4543" y="35174"/>
                        <a:pt x="10135" y="35174"/>
                      </a:cubicBezTo>
                      <a:cubicBezTo>
                        <a:pt x="15499" y="35174"/>
                        <a:pt x="19905" y="30997"/>
                        <a:pt x="20270" y="25701"/>
                      </a:cubicBezTo>
                      <a:cubicBezTo>
                        <a:pt x="22803" y="25268"/>
                        <a:pt x="25086" y="24104"/>
                        <a:pt x="26912" y="22437"/>
                      </a:cubicBezTo>
                      <a:cubicBezTo>
                        <a:pt x="28396" y="23282"/>
                        <a:pt x="30107" y="23761"/>
                        <a:pt x="31933" y="23761"/>
                      </a:cubicBezTo>
                      <a:cubicBezTo>
                        <a:pt x="33691" y="23761"/>
                        <a:pt x="35357" y="23305"/>
                        <a:pt x="36795" y="22506"/>
                      </a:cubicBezTo>
                      <a:cubicBezTo>
                        <a:pt x="37822" y="23076"/>
                        <a:pt x="38986" y="23396"/>
                        <a:pt x="40242" y="23396"/>
                      </a:cubicBezTo>
                      <a:cubicBezTo>
                        <a:pt x="41018" y="23396"/>
                        <a:pt x="41771" y="23259"/>
                        <a:pt x="42479" y="23031"/>
                      </a:cubicBezTo>
                      <a:cubicBezTo>
                        <a:pt x="43985" y="21821"/>
                        <a:pt x="45469" y="20543"/>
                        <a:pt x="46679" y="19287"/>
                      </a:cubicBezTo>
                      <a:cubicBezTo>
                        <a:pt x="47089" y="18374"/>
                        <a:pt x="47341" y="17370"/>
                        <a:pt x="47341" y="16297"/>
                      </a:cubicBezTo>
                      <a:cubicBezTo>
                        <a:pt x="47341" y="12691"/>
                        <a:pt x="44601" y="9701"/>
                        <a:pt x="41109" y="9267"/>
                      </a:cubicBezTo>
                      <a:cubicBezTo>
                        <a:pt x="40242" y="7464"/>
                        <a:pt x="38872" y="5980"/>
                        <a:pt x="37183" y="4930"/>
                      </a:cubicBezTo>
                      <a:lnTo>
                        <a:pt x="37183" y="4930"/>
                      </a:lnTo>
                      <a:cubicBezTo>
                        <a:pt x="38767" y="7657"/>
                        <a:pt x="38031" y="8361"/>
                        <a:pt x="36409" y="8361"/>
                      </a:cubicBezTo>
                      <a:cubicBezTo>
                        <a:pt x="34681" y="8361"/>
                        <a:pt x="31949" y="7563"/>
                        <a:pt x="29945" y="7563"/>
                      </a:cubicBezTo>
                      <a:cubicBezTo>
                        <a:pt x="29248" y="7563"/>
                        <a:pt x="28638" y="7660"/>
                        <a:pt x="28190" y="7920"/>
                      </a:cubicBezTo>
                      <a:cubicBezTo>
                        <a:pt x="28692" y="6711"/>
                        <a:pt x="28669" y="5387"/>
                        <a:pt x="28213" y="4177"/>
                      </a:cubicBezTo>
                      <a:cubicBezTo>
                        <a:pt x="28190" y="4177"/>
                        <a:pt x="28144" y="4200"/>
                        <a:pt x="28122" y="4200"/>
                      </a:cubicBezTo>
                      <a:cubicBezTo>
                        <a:pt x="26478" y="2237"/>
                        <a:pt x="24287" y="753"/>
                        <a:pt x="21776" y="0"/>
                      </a:cubicBezTo>
                      <a:close/>
                    </a:path>
                  </a:pathLst>
                </a:custGeom>
                <a:solidFill>
                  <a:srgbClr val="58C3C4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936" name="Google Shape;1936;p24"/>
            <p:cNvGrpSpPr/>
            <p:nvPr/>
          </p:nvGrpSpPr>
          <p:grpSpPr>
            <a:xfrm>
              <a:off x="7538086" y="4044483"/>
              <a:ext cx="3406699" cy="1310619"/>
              <a:chOff x="10762125" y="2775799"/>
              <a:chExt cx="3666665" cy="1410633"/>
            </a:xfrm>
          </p:grpSpPr>
          <p:sp>
            <p:nvSpPr>
              <p:cNvPr id="1937" name="Google Shape;1937;p24"/>
              <p:cNvSpPr/>
              <p:nvPr/>
            </p:nvSpPr>
            <p:spPr>
              <a:xfrm>
                <a:off x="14428763" y="3959024"/>
                <a:ext cx="28" cy="28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lnTo>
                      <a:pt x="1" y="1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4EA8A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8" name="Google Shape;1938;p24"/>
              <p:cNvSpPr/>
              <p:nvPr/>
            </p:nvSpPr>
            <p:spPr>
              <a:xfrm>
                <a:off x="14428763" y="3959024"/>
                <a:ext cx="28" cy="28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4EA8A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9" name="Google Shape;1939;p24"/>
              <p:cNvSpPr/>
              <p:nvPr/>
            </p:nvSpPr>
            <p:spPr>
              <a:xfrm>
                <a:off x="14428763" y="3959024"/>
                <a:ext cx="28" cy="28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4EA8A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0" name="Google Shape;1940;p24"/>
              <p:cNvSpPr/>
              <p:nvPr/>
            </p:nvSpPr>
            <p:spPr>
              <a:xfrm>
                <a:off x="14370267" y="3985096"/>
                <a:ext cx="669" cy="28"/>
              </a:xfrm>
              <a:custGeom>
                <a:avLst/>
                <a:gdLst/>
                <a:ahLst/>
                <a:cxnLst/>
                <a:rect l="l" t="t" r="r" b="b"/>
                <a:pathLst>
                  <a:path w="24" h="1" extrusionOk="0">
                    <a:moveTo>
                      <a:pt x="1" y="0"/>
                    </a:moveTo>
                    <a:cubicBezTo>
                      <a:pt x="1" y="0"/>
                      <a:pt x="24" y="0"/>
                      <a:pt x="24" y="0"/>
                    </a:cubicBezTo>
                    <a:cubicBezTo>
                      <a:pt x="24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4EA8A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1" name="Google Shape;1941;p24"/>
              <p:cNvSpPr/>
              <p:nvPr/>
            </p:nvSpPr>
            <p:spPr>
              <a:xfrm>
                <a:off x="10790733" y="3856016"/>
                <a:ext cx="3529981" cy="323034"/>
              </a:xfrm>
              <a:custGeom>
                <a:avLst/>
                <a:gdLst/>
                <a:ahLst/>
                <a:cxnLst/>
                <a:rect l="l" t="t" r="r" b="b"/>
                <a:pathLst>
                  <a:path w="126727" h="11597" extrusionOk="0">
                    <a:moveTo>
                      <a:pt x="51494" y="435"/>
                    </a:moveTo>
                    <a:cubicBezTo>
                      <a:pt x="51502" y="437"/>
                      <a:pt x="51509" y="438"/>
                      <a:pt x="51517" y="440"/>
                    </a:cubicBezTo>
                    <a:lnTo>
                      <a:pt x="51517" y="440"/>
                    </a:lnTo>
                    <a:cubicBezTo>
                      <a:pt x="51517" y="435"/>
                      <a:pt x="51517" y="435"/>
                      <a:pt x="51517" y="435"/>
                    </a:cubicBezTo>
                    <a:close/>
                    <a:moveTo>
                      <a:pt x="36658" y="1"/>
                    </a:moveTo>
                    <a:cubicBezTo>
                      <a:pt x="36361" y="1"/>
                      <a:pt x="36064" y="24"/>
                      <a:pt x="35767" y="24"/>
                    </a:cubicBezTo>
                    <a:cubicBezTo>
                      <a:pt x="35562" y="24"/>
                      <a:pt x="35357" y="47"/>
                      <a:pt x="35174" y="47"/>
                    </a:cubicBezTo>
                    <a:cubicBezTo>
                      <a:pt x="35037" y="47"/>
                      <a:pt x="34900" y="69"/>
                      <a:pt x="34786" y="69"/>
                    </a:cubicBezTo>
                    <a:lnTo>
                      <a:pt x="34603" y="69"/>
                    </a:lnTo>
                    <a:cubicBezTo>
                      <a:pt x="34444" y="47"/>
                      <a:pt x="34307" y="47"/>
                      <a:pt x="34147" y="47"/>
                    </a:cubicBezTo>
                    <a:lnTo>
                      <a:pt x="31842" y="47"/>
                    </a:lnTo>
                    <a:lnTo>
                      <a:pt x="31750" y="69"/>
                    </a:lnTo>
                    <a:lnTo>
                      <a:pt x="31499" y="69"/>
                    </a:lnTo>
                    <a:cubicBezTo>
                      <a:pt x="31317" y="92"/>
                      <a:pt x="31157" y="92"/>
                      <a:pt x="30997" y="115"/>
                    </a:cubicBezTo>
                    <a:cubicBezTo>
                      <a:pt x="30906" y="115"/>
                      <a:pt x="30792" y="138"/>
                      <a:pt x="30700" y="138"/>
                    </a:cubicBezTo>
                    <a:lnTo>
                      <a:pt x="30495" y="161"/>
                    </a:lnTo>
                    <a:cubicBezTo>
                      <a:pt x="30335" y="184"/>
                      <a:pt x="30198" y="184"/>
                      <a:pt x="30038" y="206"/>
                    </a:cubicBezTo>
                    <a:lnTo>
                      <a:pt x="28441" y="206"/>
                    </a:lnTo>
                    <a:cubicBezTo>
                      <a:pt x="28304" y="184"/>
                      <a:pt x="28167" y="184"/>
                      <a:pt x="28030" y="184"/>
                    </a:cubicBezTo>
                    <a:lnTo>
                      <a:pt x="27824" y="184"/>
                    </a:lnTo>
                    <a:lnTo>
                      <a:pt x="27687" y="206"/>
                    </a:lnTo>
                    <a:lnTo>
                      <a:pt x="27071" y="206"/>
                    </a:lnTo>
                    <a:lnTo>
                      <a:pt x="26729" y="229"/>
                    </a:lnTo>
                    <a:lnTo>
                      <a:pt x="26455" y="229"/>
                    </a:lnTo>
                    <a:cubicBezTo>
                      <a:pt x="26249" y="252"/>
                      <a:pt x="26021" y="252"/>
                      <a:pt x="25816" y="275"/>
                    </a:cubicBezTo>
                    <a:cubicBezTo>
                      <a:pt x="25724" y="275"/>
                      <a:pt x="25656" y="275"/>
                      <a:pt x="25587" y="298"/>
                    </a:cubicBezTo>
                    <a:lnTo>
                      <a:pt x="25382" y="298"/>
                    </a:lnTo>
                    <a:cubicBezTo>
                      <a:pt x="25222" y="320"/>
                      <a:pt x="25062" y="343"/>
                      <a:pt x="24903" y="343"/>
                    </a:cubicBezTo>
                    <a:lnTo>
                      <a:pt x="23944" y="343"/>
                    </a:lnTo>
                    <a:cubicBezTo>
                      <a:pt x="23807" y="320"/>
                      <a:pt x="23670" y="320"/>
                      <a:pt x="23533" y="320"/>
                    </a:cubicBezTo>
                    <a:lnTo>
                      <a:pt x="23465" y="298"/>
                    </a:lnTo>
                    <a:cubicBezTo>
                      <a:pt x="23442" y="320"/>
                      <a:pt x="23442" y="320"/>
                      <a:pt x="23419" y="320"/>
                    </a:cubicBezTo>
                    <a:cubicBezTo>
                      <a:pt x="23122" y="343"/>
                      <a:pt x="22803" y="343"/>
                      <a:pt x="22506" y="343"/>
                    </a:cubicBezTo>
                    <a:lnTo>
                      <a:pt x="21890" y="343"/>
                    </a:lnTo>
                    <a:lnTo>
                      <a:pt x="21570" y="366"/>
                    </a:lnTo>
                    <a:lnTo>
                      <a:pt x="21068" y="366"/>
                    </a:lnTo>
                    <a:cubicBezTo>
                      <a:pt x="20885" y="366"/>
                      <a:pt x="20703" y="389"/>
                      <a:pt x="20497" y="389"/>
                    </a:cubicBezTo>
                    <a:lnTo>
                      <a:pt x="20223" y="412"/>
                    </a:lnTo>
                    <a:cubicBezTo>
                      <a:pt x="19630" y="435"/>
                      <a:pt x="19037" y="457"/>
                      <a:pt x="18443" y="480"/>
                    </a:cubicBezTo>
                    <a:cubicBezTo>
                      <a:pt x="18397" y="503"/>
                      <a:pt x="18329" y="503"/>
                      <a:pt x="18260" y="503"/>
                    </a:cubicBezTo>
                    <a:lnTo>
                      <a:pt x="18169" y="503"/>
                    </a:lnTo>
                    <a:lnTo>
                      <a:pt x="18009" y="526"/>
                    </a:lnTo>
                    <a:lnTo>
                      <a:pt x="17599" y="526"/>
                    </a:lnTo>
                    <a:cubicBezTo>
                      <a:pt x="17439" y="526"/>
                      <a:pt x="17256" y="549"/>
                      <a:pt x="17096" y="549"/>
                    </a:cubicBezTo>
                    <a:lnTo>
                      <a:pt x="16982" y="549"/>
                    </a:lnTo>
                    <a:lnTo>
                      <a:pt x="16617" y="594"/>
                    </a:lnTo>
                    <a:cubicBezTo>
                      <a:pt x="16412" y="594"/>
                      <a:pt x="16229" y="617"/>
                      <a:pt x="16024" y="640"/>
                    </a:cubicBezTo>
                    <a:lnTo>
                      <a:pt x="15681" y="663"/>
                    </a:lnTo>
                    <a:cubicBezTo>
                      <a:pt x="15499" y="686"/>
                      <a:pt x="15293" y="709"/>
                      <a:pt x="15088" y="731"/>
                    </a:cubicBezTo>
                    <a:cubicBezTo>
                      <a:pt x="14905" y="754"/>
                      <a:pt x="14723" y="754"/>
                      <a:pt x="14540" y="777"/>
                    </a:cubicBezTo>
                    <a:lnTo>
                      <a:pt x="14175" y="800"/>
                    </a:lnTo>
                    <a:cubicBezTo>
                      <a:pt x="13946" y="823"/>
                      <a:pt x="13718" y="845"/>
                      <a:pt x="13467" y="868"/>
                    </a:cubicBezTo>
                    <a:lnTo>
                      <a:pt x="13285" y="868"/>
                    </a:lnTo>
                    <a:cubicBezTo>
                      <a:pt x="13079" y="891"/>
                      <a:pt x="12897" y="891"/>
                      <a:pt x="12714" y="914"/>
                    </a:cubicBezTo>
                    <a:cubicBezTo>
                      <a:pt x="12600" y="937"/>
                      <a:pt x="12486" y="937"/>
                      <a:pt x="12372" y="960"/>
                    </a:cubicBezTo>
                    <a:cubicBezTo>
                      <a:pt x="12120" y="982"/>
                      <a:pt x="11847" y="1005"/>
                      <a:pt x="11573" y="1005"/>
                    </a:cubicBezTo>
                    <a:lnTo>
                      <a:pt x="11413" y="1028"/>
                    </a:lnTo>
                    <a:lnTo>
                      <a:pt x="11116" y="1051"/>
                    </a:lnTo>
                    <a:cubicBezTo>
                      <a:pt x="10911" y="1051"/>
                      <a:pt x="10705" y="1074"/>
                      <a:pt x="10500" y="1097"/>
                    </a:cubicBezTo>
                    <a:lnTo>
                      <a:pt x="10180" y="1119"/>
                    </a:lnTo>
                    <a:cubicBezTo>
                      <a:pt x="9998" y="1142"/>
                      <a:pt x="9792" y="1142"/>
                      <a:pt x="9610" y="1165"/>
                    </a:cubicBezTo>
                    <a:cubicBezTo>
                      <a:pt x="9336" y="1188"/>
                      <a:pt x="9062" y="1211"/>
                      <a:pt x="8788" y="1233"/>
                    </a:cubicBezTo>
                    <a:lnTo>
                      <a:pt x="8651" y="1256"/>
                    </a:lnTo>
                    <a:cubicBezTo>
                      <a:pt x="8583" y="1279"/>
                      <a:pt x="8514" y="1279"/>
                      <a:pt x="8446" y="1279"/>
                    </a:cubicBezTo>
                    <a:lnTo>
                      <a:pt x="8400" y="1302"/>
                    </a:lnTo>
                    <a:lnTo>
                      <a:pt x="8286" y="1302"/>
                    </a:lnTo>
                    <a:cubicBezTo>
                      <a:pt x="8149" y="1325"/>
                      <a:pt x="8012" y="1325"/>
                      <a:pt x="7852" y="1348"/>
                    </a:cubicBezTo>
                    <a:cubicBezTo>
                      <a:pt x="7715" y="1348"/>
                      <a:pt x="7601" y="1348"/>
                      <a:pt x="7464" y="1370"/>
                    </a:cubicBezTo>
                    <a:lnTo>
                      <a:pt x="7327" y="1370"/>
                    </a:lnTo>
                    <a:lnTo>
                      <a:pt x="7236" y="1393"/>
                    </a:lnTo>
                    <a:cubicBezTo>
                      <a:pt x="7122" y="1416"/>
                      <a:pt x="7008" y="1416"/>
                      <a:pt x="6893" y="1439"/>
                    </a:cubicBezTo>
                    <a:cubicBezTo>
                      <a:pt x="6688" y="1462"/>
                      <a:pt x="6483" y="1507"/>
                      <a:pt x="6277" y="1553"/>
                    </a:cubicBezTo>
                    <a:lnTo>
                      <a:pt x="5980" y="1599"/>
                    </a:lnTo>
                    <a:cubicBezTo>
                      <a:pt x="5821" y="1622"/>
                      <a:pt x="5684" y="1667"/>
                      <a:pt x="5524" y="1690"/>
                    </a:cubicBezTo>
                    <a:lnTo>
                      <a:pt x="5387" y="1713"/>
                    </a:lnTo>
                    <a:cubicBezTo>
                      <a:pt x="5296" y="1736"/>
                      <a:pt x="5182" y="1758"/>
                      <a:pt x="5090" y="1758"/>
                    </a:cubicBezTo>
                    <a:cubicBezTo>
                      <a:pt x="4885" y="1804"/>
                      <a:pt x="4657" y="1827"/>
                      <a:pt x="4451" y="1850"/>
                    </a:cubicBezTo>
                    <a:lnTo>
                      <a:pt x="4223" y="1873"/>
                    </a:lnTo>
                    <a:lnTo>
                      <a:pt x="3881" y="1895"/>
                    </a:lnTo>
                    <a:cubicBezTo>
                      <a:pt x="3698" y="1918"/>
                      <a:pt x="3538" y="1941"/>
                      <a:pt x="3356" y="1964"/>
                    </a:cubicBezTo>
                    <a:cubicBezTo>
                      <a:pt x="2785" y="2010"/>
                      <a:pt x="2214" y="2078"/>
                      <a:pt x="1644" y="2146"/>
                    </a:cubicBezTo>
                    <a:cubicBezTo>
                      <a:pt x="1438" y="2169"/>
                      <a:pt x="1278" y="2192"/>
                      <a:pt x="1119" y="2238"/>
                    </a:cubicBezTo>
                    <a:cubicBezTo>
                      <a:pt x="1027" y="2261"/>
                      <a:pt x="936" y="2306"/>
                      <a:pt x="822" y="2398"/>
                    </a:cubicBezTo>
                    <a:cubicBezTo>
                      <a:pt x="753" y="2443"/>
                      <a:pt x="685" y="2512"/>
                      <a:pt x="617" y="2580"/>
                    </a:cubicBezTo>
                    <a:cubicBezTo>
                      <a:pt x="548" y="2649"/>
                      <a:pt x="502" y="2717"/>
                      <a:pt x="457" y="2808"/>
                    </a:cubicBezTo>
                    <a:lnTo>
                      <a:pt x="434" y="2854"/>
                    </a:lnTo>
                    <a:cubicBezTo>
                      <a:pt x="411" y="2877"/>
                      <a:pt x="411" y="2877"/>
                      <a:pt x="388" y="2900"/>
                    </a:cubicBezTo>
                    <a:lnTo>
                      <a:pt x="365" y="2945"/>
                    </a:lnTo>
                    <a:lnTo>
                      <a:pt x="343" y="2991"/>
                    </a:lnTo>
                    <a:cubicBezTo>
                      <a:pt x="343" y="2991"/>
                      <a:pt x="320" y="3014"/>
                      <a:pt x="320" y="3014"/>
                    </a:cubicBezTo>
                    <a:cubicBezTo>
                      <a:pt x="251" y="3128"/>
                      <a:pt x="206" y="3219"/>
                      <a:pt x="160" y="3333"/>
                    </a:cubicBezTo>
                    <a:cubicBezTo>
                      <a:pt x="92" y="3493"/>
                      <a:pt x="69" y="3653"/>
                      <a:pt x="46" y="3813"/>
                    </a:cubicBezTo>
                    <a:cubicBezTo>
                      <a:pt x="23" y="4018"/>
                      <a:pt x="0" y="4178"/>
                      <a:pt x="0" y="4361"/>
                    </a:cubicBezTo>
                    <a:lnTo>
                      <a:pt x="0" y="4589"/>
                    </a:lnTo>
                    <a:cubicBezTo>
                      <a:pt x="0" y="4680"/>
                      <a:pt x="23" y="4749"/>
                      <a:pt x="23" y="4840"/>
                    </a:cubicBezTo>
                    <a:cubicBezTo>
                      <a:pt x="23" y="4977"/>
                      <a:pt x="23" y="5114"/>
                      <a:pt x="69" y="5228"/>
                    </a:cubicBezTo>
                    <a:cubicBezTo>
                      <a:pt x="23" y="5319"/>
                      <a:pt x="0" y="5411"/>
                      <a:pt x="0" y="5502"/>
                    </a:cubicBezTo>
                    <a:cubicBezTo>
                      <a:pt x="46" y="5639"/>
                      <a:pt x="69" y="5776"/>
                      <a:pt x="114" y="5913"/>
                    </a:cubicBezTo>
                    <a:cubicBezTo>
                      <a:pt x="160" y="6004"/>
                      <a:pt x="183" y="6072"/>
                      <a:pt x="206" y="6164"/>
                    </a:cubicBezTo>
                    <a:lnTo>
                      <a:pt x="251" y="6255"/>
                    </a:lnTo>
                    <a:cubicBezTo>
                      <a:pt x="274" y="6346"/>
                      <a:pt x="320" y="6438"/>
                      <a:pt x="388" y="6529"/>
                    </a:cubicBezTo>
                    <a:cubicBezTo>
                      <a:pt x="434" y="6597"/>
                      <a:pt x="502" y="6666"/>
                      <a:pt x="548" y="6734"/>
                    </a:cubicBezTo>
                    <a:cubicBezTo>
                      <a:pt x="617" y="6803"/>
                      <a:pt x="753" y="6848"/>
                      <a:pt x="868" y="6871"/>
                    </a:cubicBezTo>
                    <a:lnTo>
                      <a:pt x="913" y="6871"/>
                    </a:lnTo>
                    <a:cubicBezTo>
                      <a:pt x="1050" y="6871"/>
                      <a:pt x="1187" y="6826"/>
                      <a:pt x="1324" y="6803"/>
                    </a:cubicBezTo>
                    <a:cubicBezTo>
                      <a:pt x="1415" y="6780"/>
                      <a:pt x="1484" y="6734"/>
                      <a:pt x="1575" y="6712"/>
                    </a:cubicBezTo>
                    <a:cubicBezTo>
                      <a:pt x="1644" y="6689"/>
                      <a:pt x="1735" y="6643"/>
                      <a:pt x="1826" y="6620"/>
                    </a:cubicBezTo>
                    <a:cubicBezTo>
                      <a:pt x="2077" y="6575"/>
                      <a:pt x="2328" y="6529"/>
                      <a:pt x="2648" y="6483"/>
                    </a:cubicBezTo>
                    <a:cubicBezTo>
                      <a:pt x="2716" y="6483"/>
                      <a:pt x="2785" y="6460"/>
                      <a:pt x="2853" y="6460"/>
                    </a:cubicBezTo>
                    <a:cubicBezTo>
                      <a:pt x="2945" y="6438"/>
                      <a:pt x="3036" y="6438"/>
                      <a:pt x="3104" y="6438"/>
                    </a:cubicBezTo>
                    <a:cubicBezTo>
                      <a:pt x="3173" y="6415"/>
                      <a:pt x="3241" y="6415"/>
                      <a:pt x="3333" y="6392"/>
                    </a:cubicBezTo>
                    <a:lnTo>
                      <a:pt x="3492" y="6369"/>
                    </a:lnTo>
                    <a:cubicBezTo>
                      <a:pt x="3675" y="6324"/>
                      <a:pt x="3835" y="6324"/>
                      <a:pt x="4017" y="6301"/>
                    </a:cubicBezTo>
                    <a:cubicBezTo>
                      <a:pt x="4154" y="6278"/>
                      <a:pt x="4291" y="6255"/>
                      <a:pt x="4428" y="6232"/>
                    </a:cubicBezTo>
                    <a:cubicBezTo>
                      <a:pt x="4725" y="6187"/>
                      <a:pt x="5022" y="6141"/>
                      <a:pt x="5341" y="6095"/>
                    </a:cubicBezTo>
                    <a:cubicBezTo>
                      <a:pt x="5729" y="6027"/>
                      <a:pt x="6140" y="6004"/>
                      <a:pt x="6528" y="5958"/>
                    </a:cubicBezTo>
                    <a:cubicBezTo>
                      <a:pt x="6734" y="5935"/>
                      <a:pt x="6962" y="5935"/>
                      <a:pt x="7190" y="5913"/>
                    </a:cubicBezTo>
                    <a:cubicBezTo>
                      <a:pt x="7464" y="5867"/>
                      <a:pt x="7761" y="5844"/>
                      <a:pt x="8035" y="5799"/>
                    </a:cubicBezTo>
                    <a:cubicBezTo>
                      <a:pt x="8354" y="5753"/>
                      <a:pt x="8674" y="5753"/>
                      <a:pt x="8971" y="5730"/>
                    </a:cubicBezTo>
                    <a:lnTo>
                      <a:pt x="9267" y="5707"/>
                    </a:lnTo>
                    <a:cubicBezTo>
                      <a:pt x="9815" y="5662"/>
                      <a:pt x="10386" y="5616"/>
                      <a:pt x="10956" y="5570"/>
                    </a:cubicBezTo>
                    <a:cubicBezTo>
                      <a:pt x="11253" y="5525"/>
                      <a:pt x="11573" y="5502"/>
                      <a:pt x="11892" y="5479"/>
                    </a:cubicBezTo>
                    <a:cubicBezTo>
                      <a:pt x="12098" y="5479"/>
                      <a:pt x="12303" y="5456"/>
                      <a:pt x="12531" y="5456"/>
                    </a:cubicBezTo>
                    <a:lnTo>
                      <a:pt x="12851" y="5433"/>
                    </a:lnTo>
                    <a:cubicBezTo>
                      <a:pt x="12988" y="5433"/>
                      <a:pt x="13148" y="5433"/>
                      <a:pt x="13285" y="5411"/>
                    </a:cubicBezTo>
                    <a:lnTo>
                      <a:pt x="13810" y="5411"/>
                    </a:lnTo>
                    <a:lnTo>
                      <a:pt x="14038" y="5388"/>
                    </a:lnTo>
                    <a:cubicBezTo>
                      <a:pt x="14289" y="5365"/>
                      <a:pt x="14517" y="5365"/>
                      <a:pt x="14745" y="5342"/>
                    </a:cubicBezTo>
                    <a:cubicBezTo>
                      <a:pt x="15476" y="5274"/>
                      <a:pt x="16092" y="5205"/>
                      <a:pt x="16686" y="5182"/>
                    </a:cubicBezTo>
                    <a:cubicBezTo>
                      <a:pt x="16822" y="5159"/>
                      <a:pt x="16982" y="5159"/>
                      <a:pt x="17142" y="5137"/>
                    </a:cubicBezTo>
                    <a:cubicBezTo>
                      <a:pt x="17302" y="5137"/>
                      <a:pt x="17462" y="5137"/>
                      <a:pt x="17621" y="5114"/>
                    </a:cubicBezTo>
                    <a:cubicBezTo>
                      <a:pt x="17781" y="5114"/>
                      <a:pt x="17964" y="5091"/>
                      <a:pt x="18124" y="5091"/>
                    </a:cubicBezTo>
                    <a:cubicBezTo>
                      <a:pt x="18306" y="5068"/>
                      <a:pt x="18466" y="5068"/>
                      <a:pt x="18648" y="5045"/>
                    </a:cubicBezTo>
                    <a:cubicBezTo>
                      <a:pt x="18785" y="5045"/>
                      <a:pt x="18922" y="5045"/>
                      <a:pt x="19059" y="5022"/>
                    </a:cubicBezTo>
                    <a:cubicBezTo>
                      <a:pt x="19265" y="5022"/>
                      <a:pt x="19447" y="5000"/>
                      <a:pt x="19653" y="5000"/>
                    </a:cubicBezTo>
                    <a:lnTo>
                      <a:pt x="19744" y="5000"/>
                    </a:lnTo>
                    <a:cubicBezTo>
                      <a:pt x="20018" y="4977"/>
                      <a:pt x="20315" y="4954"/>
                      <a:pt x="20611" y="4931"/>
                    </a:cubicBezTo>
                    <a:cubicBezTo>
                      <a:pt x="21091" y="4931"/>
                      <a:pt x="21593" y="4886"/>
                      <a:pt x="22095" y="4863"/>
                    </a:cubicBezTo>
                    <a:lnTo>
                      <a:pt x="22460" y="4840"/>
                    </a:lnTo>
                    <a:cubicBezTo>
                      <a:pt x="23031" y="4794"/>
                      <a:pt x="23624" y="4794"/>
                      <a:pt x="24309" y="4771"/>
                    </a:cubicBezTo>
                    <a:lnTo>
                      <a:pt x="24766" y="4771"/>
                    </a:lnTo>
                    <a:cubicBezTo>
                      <a:pt x="24903" y="4749"/>
                      <a:pt x="25040" y="4749"/>
                      <a:pt x="25177" y="4749"/>
                    </a:cubicBezTo>
                    <a:lnTo>
                      <a:pt x="26067" y="4749"/>
                    </a:lnTo>
                    <a:cubicBezTo>
                      <a:pt x="26363" y="4749"/>
                      <a:pt x="26660" y="4749"/>
                      <a:pt x="26980" y="4726"/>
                    </a:cubicBezTo>
                    <a:lnTo>
                      <a:pt x="27345" y="4726"/>
                    </a:lnTo>
                    <a:cubicBezTo>
                      <a:pt x="27528" y="4726"/>
                      <a:pt x="27710" y="4703"/>
                      <a:pt x="27893" y="4703"/>
                    </a:cubicBezTo>
                    <a:lnTo>
                      <a:pt x="28920" y="4703"/>
                    </a:lnTo>
                    <a:cubicBezTo>
                      <a:pt x="29011" y="4703"/>
                      <a:pt x="29102" y="4680"/>
                      <a:pt x="29194" y="4680"/>
                    </a:cubicBezTo>
                    <a:lnTo>
                      <a:pt x="29445" y="4680"/>
                    </a:lnTo>
                    <a:cubicBezTo>
                      <a:pt x="29536" y="4726"/>
                      <a:pt x="29627" y="4749"/>
                      <a:pt x="29719" y="4749"/>
                    </a:cubicBezTo>
                    <a:cubicBezTo>
                      <a:pt x="29787" y="4771"/>
                      <a:pt x="29833" y="4771"/>
                      <a:pt x="29901" y="4771"/>
                    </a:cubicBezTo>
                    <a:lnTo>
                      <a:pt x="30015" y="4771"/>
                    </a:lnTo>
                    <a:cubicBezTo>
                      <a:pt x="30175" y="4771"/>
                      <a:pt x="30335" y="4771"/>
                      <a:pt x="30472" y="4749"/>
                    </a:cubicBezTo>
                    <a:cubicBezTo>
                      <a:pt x="30769" y="4726"/>
                      <a:pt x="31065" y="4726"/>
                      <a:pt x="31362" y="4703"/>
                    </a:cubicBezTo>
                    <a:lnTo>
                      <a:pt x="31727" y="4703"/>
                    </a:lnTo>
                    <a:cubicBezTo>
                      <a:pt x="31910" y="4680"/>
                      <a:pt x="32093" y="4680"/>
                      <a:pt x="32252" y="4680"/>
                    </a:cubicBezTo>
                    <a:cubicBezTo>
                      <a:pt x="32572" y="4680"/>
                      <a:pt x="32869" y="4680"/>
                      <a:pt x="33188" y="4657"/>
                    </a:cubicBezTo>
                    <a:lnTo>
                      <a:pt x="33827" y="4657"/>
                    </a:lnTo>
                    <a:cubicBezTo>
                      <a:pt x="34033" y="4680"/>
                      <a:pt x="34238" y="4680"/>
                      <a:pt x="34444" y="4680"/>
                    </a:cubicBezTo>
                    <a:cubicBezTo>
                      <a:pt x="34672" y="4680"/>
                      <a:pt x="34900" y="4680"/>
                      <a:pt x="35151" y="4703"/>
                    </a:cubicBezTo>
                    <a:lnTo>
                      <a:pt x="36156" y="4703"/>
                    </a:lnTo>
                    <a:cubicBezTo>
                      <a:pt x="36452" y="4703"/>
                      <a:pt x="36749" y="4703"/>
                      <a:pt x="37023" y="4680"/>
                    </a:cubicBezTo>
                    <a:lnTo>
                      <a:pt x="38552" y="4680"/>
                    </a:lnTo>
                    <a:cubicBezTo>
                      <a:pt x="38872" y="4657"/>
                      <a:pt x="39191" y="4657"/>
                      <a:pt x="39511" y="4657"/>
                    </a:cubicBezTo>
                    <a:lnTo>
                      <a:pt x="41360" y="4657"/>
                    </a:lnTo>
                    <a:cubicBezTo>
                      <a:pt x="41565" y="4657"/>
                      <a:pt x="41771" y="4634"/>
                      <a:pt x="41999" y="4634"/>
                    </a:cubicBezTo>
                    <a:lnTo>
                      <a:pt x="43277" y="4634"/>
                    </a:lnTo>
                    <a:cubicBezTo>
                      <a:pt x="43505" y="4634"/>
                      <a:pt x="43711" y="4612"/>
                      <a:pt x="43939" y="4612"/>
                    </a:cubicBezTo>
                    <a:lnTo>
                      <a:pt x="46632" y="4612"/>
                    </a:lnTo>
                    <a:lnTo>
                      <a:pt x="46861" y="4634"/>
                    </a:lnTo>
                    <a:lnTo>
                      <a:pt x="47523" y="4634"/>
                    </a:lnTo>
                    <a:cubicBezTo>
                      <a:pt x="47751" y="4657"/>
                      <a:pt x="47979" y="4657"/>
                      <a:pt x="48184" y="4657"/>
                    </a:cubicBezTo>
                    <a:lnTo>
                      <a:pt x="49212" y="4657"/>
                    </a:lnTo>
                    <a:cubicBezTo>
                      <a:pt x="49394" y="4680"/>
                      <a:pt x="49554" y="4680"/>
                      <a:pt x="49714" y="4680"/>
                    </a:cubicBezTo>
                    <a:lnTo>
                      <a:pt x="49874" y="4680"/>
                    </a:lnTo>
                    <a:cubicBezTo>
                      <a:pt x="50444" y="4703"/>
                      <a:pt x="51015" y="4726"/>
                      <a:pt x="51585" y="4749"/>
                    </a:cubicBezTo>
                    <a:lnTo>
                      <a:pt x="51745" y="4749"/>
                    </a:lnTo>
                    <a:lnTo>
                      <a:pt x="52110" y="4771"/>
                    </a:lnTo>
                    <a:cubicBezTo>
                      <a:pt x="52613" y="4794"/>
                      <a:pt x="53138" y="4817"/>
                      <a:pt x="53663" y="4817"/>
                    </a:cubicBezTo>
                    <a:lnTo>
                      <a:pt x="53708" y="4817"/>
                    </a:lnTo>
                    <a:cubicBezTo>
                      <a:pt x="53891" y="4817"/>
                      <a:pt x="54073" y="4840"/>
                      <a:pt x="54233" y="4840"/>
                    </a:cubicBezTo>
                    <a:cubicBezTo>
                      <a:pt x="54256" y="4954"/>
                      <a:pt x="54302" y="5091"/>
                      <a:pt x="54347" y="5205"/>
                    </a:cubicBezTo>
                    <a:cubicBezTo>
                      <a:pt x="54370" y="5274"/>
                      <a:pt x="54393" y="5342"/>
                      <a:pt x="54416" y="5411"/>
                    </a:cubicBezTo>
                    <a:lnTo>
                      <a:pt x="54416" y="5456"/>
                    </a:lnTo>
                    <a:cubicBezTo>
                      <a:pt x="54461" y="5547"/>
                      <a:pt x="54507" y="5639"/>
                      <a:pt x="54553" y="5707"/>
                    </a:cubicBezTo>
                    <a:cubicBezTo>
                      <a:pt x="54576" y="5776"/>
                      <a:pt x="54621" y="5844"/>
                      <a:pt x="54644" y="5913"/>
                    </a:cubicBezTo>
                    <a:lnTo>
                      <a:pt x="54667" y="5958"/>
                    </a:lnTo>
                    <a:cubicBezTo>
                      <a:pt x="54712" y="6095"/>
                      <a:pt x="54781" y="6232"/>
                      <a:pt x="54849" y="6369"/>
                    </a:cubicBezTo>
                    <a:cubicBezTo>
                      <a:pt x="54918" y="6506"/>
                      <a:pt x="54986" y="6643"/>
                      <a:pt x="55078" y="6780"/>
                    </a:cubicBezTo>
                    <a:cubicBezTo>
                      <a:pt x="55123" y="6848"/>
                      <a:pt x="55169" y="6917"/>
                      <a:pt x="55215" y="6963"/>
                    </a:cubicBezTo>
                    <a:cubicBezTo>
                      <a:pt x="55237" y="7031"/>
                      <a:pt x="55283" y="7077"/>
                      <a:pt x="55306" y="7122"/>
                    </a:cubicBezTo>
                    <a:lnTo>
                      <a:pt x="55443" y="7305"/>
                    </a:lnTo>
                    <a:lnTo>
                      <a:pt x="55557" y="7465"/>
                    </a:lnTo>
                    <a:lnTo>
                      <a:pt x="55580" y="7510"/>
                    </a:lnTo>
                    <a:cubicBezTo>
                      <a:pt x="55648" y="7625"/>
                      <a:pt x="55740" y="7739"/>
                      <a:pt x="55808" y="7853"/>
                    </a:cubicBezTo>
                    <a:cubicBezTo>
                      <a:pt x="55922" y="7967"/>
                      <a:pt x="56014" y="8081"/>
                      <a:pt x="56105" y="8195"/>
                    </a:cubicBezTo>
                    <a:cubicBezTo>
                      <a:pt x="56196" y="8286"/>
                      <a:pt x="56287" y="8378"/>
                      <a:pt x="56356" y="8469"/>
                    </a:cubicBezTo>
                    <a:lnTo>
                      <a:pt x="56424" y="8538"/>
                    </a:lnTo>
                    <a:lnTo>
                      <a:pt x="56539" y="8652"/>
                    </a:lnTo>
                    <a:cubicBezTo>
                      <a:pt x="56607" y="8743"/>
                      <a:pt x="56698" y="8811"/>
                      <a:pt x="56767" y="8903"/>
                    </a:cubicBezTo>
                    <a:cubicBezTo>
                      <a:pt x="56858" y="8994"/>
                      <a:pt x="56949" y="9085"/>
                      <a:pt x="57063" y="9177"/>
                    </a:cubicBezTo>
                    <a:lnTo>
                      <a:pt x="57086" y="9200"/>
                    </a:lnTo>
                    <a:lnTo>
                      <a:pt x="57223" y="9336"/>
                    </a:lnTo>
                    <a:cubicBezTo>
                      <a:pt x="57292" y="9382"/>
                      <a:pt x="57360" y="9451"/>
                      <a:pt x="57429" y="9519"/>
                    </a:cubicBezTo>
                    <a:cubicBezTo>
                      <a:pt x="57520" y="9610"/>
                      <a:pt x="57611" y="9679"/>
                      <a:pt x="57725" y="9747"/>
                    </a:cubicBezTo>
                    <a:lnTo>
                      <a:pt x="57794" y="9816"/>
                    </a:lnTo>
                    <a:cubicBezTo>
                      <a:pt x="57931" y="9907"/>
                      <a:pt x="58045" y="9998"/>
                      <a:pt x="58182" y="10067"/>
                    </a:cubicBezTo>
                    <a:cubicBezTo>
                      <a:pt x="58387" y="10227"/>
                      <a:pt x="58616" y="10341"/>
                      <a:pt x="58798" y="10432"/>
                    </a:cubicBezTo>
                    <a:cubicBezTo>
                      <a:pt x="58981" y="10523"/>
                      <a:pt x="59186" y="10615"/>
                      <a:pt x="59392" y="10706"/>
                    </a:cubicBezTo>
                    <a:cubicBezTo>
                      <a:pt x="59529" y="10774"/>
                      <a:pt x="59643" y="10820"/>
                      <a:pt x="59780" y="10866"/>
                    </a:cubicBezTo>
                    <a:lnTo>
                      <a:pt x="60031" y="10957"/>
                    </a:lnTo>
                    <a:cubicBezTo>
                      <a:pt x="60191" y="11026"/>
                      <a:pt x="60350" y="11094"/>
                      <a:pt x="60579" y="11162"/>
                    </a:cubicBezTo>
                    <a:lnTo>
                      <a:pt x="60624" y="11162"/>
                    </a:lnTo>
                    <a:cubicBezTo>
                      <a:pt x="60989" y="11277"/>
                      <a:pt x="61263" y="11345"/>
                      <a:pt x="61537" y="11391"/>
                    </a:cubicBezTo>
                    <a:cubicBezTo>
                      <a:pt x="61674" y="11414"/>
                      <a:pt x="61811" y="11436"/>
                      <a:pt x="61948" y="11459"/>
                    </a:cubicBezTo>
                    <a:cubicBezTo>
                      <a:pt x="62085" y="11482"/>
                      <a:pt x="62199" y="11482"/>
                      <a:pt x="62336" y="11505"/>
                    </a:cubicBezTo>
                    <a:lnTo>
                      <a:pt x="62427" y="11505"/>
                    </a:lnTo>
                    <a:lnTo>
                      <a:pt x="62656" y="11528"/>
                    </a:lnTo>
                    <a:cubicBezTo>
                      <a:pt x="62884" y="11551"/>
                      <a:pt x="63135" y="11573"/>
                      <a:pt x="63363" y="11573"/>
                    </a:cubicBezTo>
                    <a:cubicBezTo>
                      <a:pt x="63477" y="11573"/>
                      <a:pt x="63569" y="11596"/>
                      <a:pt x="63683" y="11596"/>
                    </a:cubicBezTo>
                    <a:cubicBezTo>
                      <a:pt x="63888" y="11596"/>
                      <a:pt x="64094" y="11573"/>
                      <a:pt x="64276" y="11573"/>
                    </a:cubicBezTo>
                    <a:cubicBezTo>
                      <a:pt x="64550" y="11551"/>
                      <a:pt x="64824" y="11528"/>
                      <a:pt x="65098" y="11482"/>
                    </a:cubicBezTo>
                    <a:cubicBezTo>
                      <a:pt x="65349" y="11459"/>
                      <a:pt x="65600" y="11391"/>
                      <a:pt x="65851" y="11322"/>
                    </a:cubicBezTo>
                    <a:cubicBezTo>
                      <a:pt x="66148" y="11254"/>
                      <a:pt x="66422" y="11185"/>
                      <a:pt x="66696" y="11071"/>
                    </a:cubicBezTo>
                    <a:cubicBezTo>
                      <a:pt x="66810" y="11048"/>
                      <a:pt x="66901" y="11003"/>
                      <a:pt x="66992" y="10957"/>
                    </a:cubicBezTo>
                    <a:lnTo>
                      <a:pt x="67084" y="10934"/>
                    </a:lnTo>
                    <a:lnTo>
                      <a:pt x="67152" y="10911"/>
                    </a:lnTo>
                    <a:lnTo>
                      <a:pt x="67244" y="10866"/>
                    </a:lnTo>
                    <a:cubicBezTo>
                      <a:pt x="67335" y="10843"/>
                      <a:pt x="67403" y="10797"/>
                      <a:pt x="67472" y="10752"/>
                    </a:cubicBezTo>
                    <a:cubicBezTo>
                      <a:pt x="67540" y="10729"/>
                      <a:pt x="67586" y="10683"/>
                      <a:pt x="67632" y="10637"/>
                    </a:cubicBezTo>
                    <a:cubicBezTo>
                      <a:pt x="67723" y="10592"/>
                      <a:pt x="67837" y="10546"/>
                      <a:pt x="67951" y="10501"/>
                    </a:cubicBezTo>
                    <a:lnTo>
                      <a:pt x="67997" y="10478"/>
                    </a:lnTo>
                    <a:cubicBezTo>
                      <a:pt x="68134" y="10409"/>
                      <a:pt x="68271" y="10318"/>
                      <a:pt x="68385" y="10249"/>
                    </a:cubicBezTo>
                    <a:cubicBezTo>
                      <a:pt x="68636" y="10090"/>
                      <a:pt x="68887" y="9907"/>
                      <a:pt x="69161" y="9679"/>
                    </a:cubicBezTo>
                    <a:cubicBezTo>
                      <a:pt x="69709" y="9222"/>
                      <a:pt x="70188" y="8789"/>
                      <a:pt x="70576" y="8332"/>
                    </a:cubicBezTo>
                    <a:cubicBezTo>
                      <a:pt x="70827" y="8058"/>
                      <a:pt x="71010" y="7807"/>
                      <a:pt x="71170" y="7579"/>
                    </a:cubicBezTo>
                    <a:cubicBezTo>
                      <a:pt x="71261" y="7465"/>
                      <a:pt x="71352" y="7328"/>
                      <a:pt x="71421" y="7191"/>
                    </a:cubicBezTo>
                    <a:cubicBezTo>
                      <a:pt x="71466" y="7122"/>
                      <a:pt x="71512" y="7054"/>
                      <a:pt x="71558" y="6985"/>
                    </a:cubicBezTo>
                    <a:cubicBezTo>
                      <a:pt x="71603" y="6940"/>
                      <a:pt x="71649" y="6871"/>
                      <a:pt x="71672" y="6803"/>
                    </a:cubicBezTo>
                    <a:cubicBezTo>
                      <a:pt x="71854" y="6529"/>
                      <a:pt x="72014" y="6209"/>
                      <a:pt x="72174" y="5913"/>
                    </a:cubicBezTo>
                    <a:cubicBezTo>
                      <a:pt x="72311" y="5662"/>
                      <a:pt x="72402" y="5365"/>
                      <a:pt x="72493" y="5091"/>
                    </a:cubicBezTo>
                    <a:lnTo>
                      <a:pt x="73133" y="5091"/>
                    </a:lnTo>
                    <a:cubicBezTo>
                      <a:pt x="73247" y="5091"/>
                      <a:pt x="73361" y="5091"/>
                      <a:pt x="73475" y="5068"/>
                    </a:cubicBezTo>
                    <a:cubicBezTo>
                      <a:pt x="73657" y="5091"/>
                      <a:pt x="73863" y="5091"/>
                      <a:pt x="74068" y="5091"/>
                    </a:cubicBezTo>
                    <a:cubicBezTo>
                      <a:pt x="74251" y="5114"/>
                      <a:pt x="74434" y="5114"/>
                      <a:pt x="74616" y="5114"/>
                    </a:cubicBezTo>
                    <a:lnTo>
                      <a:pt x="74776" y="5137"/>
                    </a:lnTo>
                    <a:cubicBezTo>
                      <a:pt x="74981" y="5137"/>
                      <a:pt x="75164" y="5114"/>
                      <a:pt x="75347" y="5114"/>
                    </a:cubicBezTo>
                    <a:lnTo>
                      <a:pt x="75917" y="5114"/>
                    </a:lnTo>
                    <a:cubicBezTo>
                      <a:pt x="76054" y="5114"/>
                      <a:pt x="76168" y="5091"/>
                      <a:pt x="76305" y="5091"/>
                    </a:cubicBezTo>
                    <a:lnTo>
                      <a:pt x="76579" y="5091"/>
                    </a:lnTo>
                    <a:cubicBezTo>
                      <a:pt x="76807" y="5091"/>
                      <a:pt x="77036" y="5068"/>
                      <a:pt x="77241" y="5068"/>
                    </a:cubicBezTo>
                    <a:cubicBezTo>
                      <a:pt x="77355" y="5068"/>
                      <a:pt x="77469" y="5068"/>
                      <a:pt x="77583" y="5045"/>
                    </a:cubicBezTo>
                    <a:lnTo>
                      <a:pt x="77926" y="5045"/>
                    </a:lnTo>
                    <a:lnTo>
                      <a:pt x="78154" y="5022"/>
                    </a:lnTo>
                    <a:lnTo>
                      <a:pt x="78611" y="5022"/>
                    </a:lnTo>
                    <a:lnTo>
                      <a:pt x="78542" y="5000"/>
                    </a:lnTo>
                    <a:cubicBezTo>
                      <a:pt x="78611" y="5000"/>
                      <a:pt x="78679" y="5022"/>
                      <a:pt x="78770" y="5022"/>
                    </a:cubicBezTo>
                    <a:cubicBezTo>
                      <a:pt x="78862" y="5022"/>
                      <a:pt x="78976" y="5000"/>
                      <a:pt x="79067" y="5000"/>
                    </a:cubicBezTo>
                    <a:lnTo>
                      <a:pt x="79341" y="5000"/>
                    </a:lnTo>
                    <a:cubicBezTo>
                      <a:pt x="79615" y="5000"/>
                      <a:pt x="79889" y="5022"/>
                      <a:pt x="80163" y="5022"/>
                    </a:cubicBezTo>
                    <a:cubicBezTo>
                      <a:pt x="80437" y="5022"/>
                      <a:pt x="80733" y="5045"/>
                      <a:pt x="81030" y="5045"/>
                    </a:cubicBezTo>
                    <a:cubicBezTo>
                      <a:pt x="81099" y="5045"/>
                      <a:pt x="81190" y="5045"/>
                      <a:pt x="81258" y="5022"/>
                    </a:cubicBezTo>
                    <a:lnTo>
                      <a:pt x="81601" y="5022"/>
                    </a:lnTo>
                    <a:cubicBezTo>
                      <a:pt x="81943" y="5022"/>
                      <a:pt x="82240" y="5022"/>
                      <a:pt x="82514" y="5000"/>
                    </a:cubicBezTo>
                    <a:cubicBezTo>
                      <a:pt x="82582" y="5000"/>
                      <a:pt x="82673" y="5000"/>
                      <a:pt x="82765" y="4977"/>
                    </a:cubicBezTo>
                    <a:lnTo>
                      <a:pt x="83016" y="4977"/>
                    </a:lnTo>
                    <a:cubicBezTo>
                      <a:pt x="83221" y="4954"/>
                      <a:pt x="83427" y="4954"/>
                      <a:pt x="83632" y="4931"/>
                    </a:cubicBezTo>
                    <a:lnTo>
                      <a:pt x="83883" y="4931"/>
                    </a:lnTo>
                    <a:cubicBezTo>
                      <a:pt x="84180" y="4931"/>
                      <a:pt x="84454" y="4908"/>
                      <a:pt x="84751" y="4908"/>
                    </a:cubicBezTo>
                    <a:cubicBezTo>
                      <a:pt x="85139" y="4908"/>
                      <a:pt x="85549" y="4908"/>
                      <a:pt x="85960" y="4886"/>
                    </a:cubicBezTo>
                    <a:cubicBezTo>
                      <a:pt x="86371" y="4863"/>
                      <a:pt x="86805" y="4840"/>
                      <a:pt x="87216" y="4840"/>
                    </a:cubicBezTo>
                    <a:lnTo>
                      <a:pt x="87444" y="4840"/>
                    </a:lnTo>
                    <a:lnTo>
                      <a:pt x="87353" y="4817"/>
                    </a:lnTo>
                    <a:lnTo>
                      <a:pt x="87353" y="4817"/>
                    </a:lnTo>
                    <a:lnTo>
                      <a:pt x="87467" y="4840"/>
                    </a:lnTo>
                    <a:lnTo>
                      <a:pt x="87604" y="4840"/>
                    </a:lnTo>
                    <a:lnTo>
                      <a:pt x="87512" y="4817"/>
                    </a:lnTo>
                    <a:lnTo>
                      <a:pt x="87512" y="4817"/>
                    </a:lnTo>
                    <a:cubicBezTo>
                      <a:pt x="87581" y="4817"/>
                      <a:pt x="87627" y="4840"/>
                      <a:pt x="87672" y="4840"/>
                    </a:cubicBezTo>
                    <a:cubicBezTo>
                      <a:pt x="87718" y="4840"/>
                      <a:pt x="87764" y="4817"/>
                      <a:pt x="87786" y="4817"/>
                    </a:cubicBezTo>
                    <a:lnTo>
                      <a:pt x="89065" y="4817"/>
                    </a:lnTo>
                    <a:cubicBezTo>
                      <a:pt x="89156" y="4817"/>
                      <a:pt x="89247" y="4794"/>
                      <a:pt x="89338" y="4794"/>
                    </a:cubicBezTo>
                    <a:lnTo>
                      <a:pt x="89612" y="4794"/>
                    </a:lnTo>
                    <a:cubicBezTo>
                      <a:pt x="89749" y="4794"/>
                      <a:pt x="89909" y="4794"/>
                      <a:pt x="90069" y="4817"/>
                    </a:cubicBezTo>
                    <a:lnTo>
                      <a:pt x="90457" y="4817"/>
                    </a:lnTo>
                    <a:lnTo>
                      <a:pt x="90615" y="4797"/>
                    </a:lnTo>
                    <a:lnTo>
                      <a:pt x="90615" y="4797"/>
                    </a:lnTo>
                    <a:cubicBezTo>
                      <a:pt x="90661" y="4804"/>
                      <a:pt x="90696" y="4817"/>
                      <a:pt x="90731" y="4817"/>
                    </a:cubicBezTo>
                    <a:cubicBezTo>
                      <a:pt x="90754" y="4817"/>
                      <a:pt x="90776" y="4794"/>
                      <a:pt x="90799" y="4794"/>
                    </a:cubicBezTo>
                    <a:cubicBezTo>
                      <a:pt x="90982" y="4817"/>
                      <a:pt x="91187" y="4817"/>
                      <a:pt x="91370" y="4817"/>
                    </a:cubicBezTo>
                    <a:lnTo>
                      <a:pt x="92146" y="4817"/>
                    </a:lnTo>
                    <a:cubicBezTo>
                      <a:pt x="92260" y="4840"/>
                      <a:pt x="92374" y="4840"/>
                      <a:pt x="92488" y="4840"/>
                    </a:cubicBezTo>
                    <a:lnTo>
                      <a:pt x="93082" y="4840"/>
                    </a:lnTo>
                    <a:cubicBezTo>
                      <a:pt x="93264" y="4840"/>
                      <a:pt x="93470" y="4840"/>
                      <a:pt x="93652" y="4863"/>
                    </a:cubicBezTo>
                    <a:lnTo>
                      <a:pt x="94132" y="4863"/>
                    </a:lnTo>
                    <a:cubicBezTo>
                      <a:pt x="94360" y="4863"/>
                      <a:pt x="94588" y="4863"/>
                      <a:pt x="94817" y="4886"/>
                    </a:cubicBezTo>
                    <a:lnTo>
                      <a:pt x="95319" y="4886"/>
                    </a:lnTo>
                    <a:cubicBezTo>
                      <a:pt x="95524" y="4886"/>
                      <a:pt x="95752" y="4908"/>
                      <a:pt x="95981" y="4908"/>
                    </a:cubicBezTo>
                    <a:lnTo>
                      <a:pt x="96414" y="4908"/>
                    </a:lnTo>
                    <a:lnTo>
                      <a:pt x="96734" y="4931"/>
                    </a:lnTo>
                    <a:cubicBezTo>
                      <a:pt x="97031" y="4931"/>
                      <a:pt x="97304" y="4954"/>
                      <a:pt x="97578" y="4954"/>
                    </a:cubicBezTo>
                    <a:cubicBezTo>
                      <a:pt x="97784" y="4954"/>
                      <a:pt x="97966" y="4954"/>
                      <a:pt x="98172" y="4977"/>
                    </a:cubicBezTo>
                    <a:lnTo>
                      <a:pt x="98720" y="4977"/>
                    </a:lnTo>
                    <a:cubicBezTo>
                      <a:pt x="99039" y="4977"/>
                      <a:pt x="99359" y="5000"/>
                      <a:pt x="99678" y="5000"/>
                    </a:cubicBezTo>
                    <a:lnTo>
                      <a:pt x="99861" y="5022"/>
                    </a:lnTo>
                    <a:lnTo>
                      <a:pt x="100135" y="5022"/>
                    </a:lnTo>
                    <a:cubicBezTo>
                      <a:pt x="100409" y="5022"/>
                      <a:pt x="100683" y="5045"/>
                      <a:pt x="100934" y="5045"/>
                    </a:cubicBezTo>
                    <a:lnTo>
                      <a:pt x="102007" y="5045"/>
                    </a:lnTo>
                    <a:lnTo>
                      <a:pt x="102349" y="5068"/>
                    </a:lnTo>
                    <a:lnTo>
                      <a:pt x="102486" y="5068"/>
                    </a:lnTo>
                    <a:cubicBezTo>
                      <a:pt x="102691" y="5068"/>
                      <a:pt x="102897" y="5091"/>
                      <a:pt x="103079" y="5091"/>
                    </a:cubicBezTo>
                    <a:cubicBezTo>
                      <a:pt x="103467" y="5114"/>
                      <a:pt x="103833" y="5114"/>
                      <a:pt x="104198" y="5137"/>
                    </a:cubicBezTo>
                    <a:cubicBezTo>
                      <a:pt x="104380" y="5137"/>
                      <a:pt x="104563" y="5159"/>
                      <a:pt x="104746" y="5159"/>
                    </a:cubicBezTo>
                    <a:cubicBezTo>
                      <a:pt x="104837" y="5159"/>
                      <a:pt x="104951" y="5182"/>
                      <a:pt x="105042" y="5182"/>
                    </a:cubicBezTo>
                    <a:cubicBezTo>
                      <a:pt x="105111" y="5182"/>
                      <a:pt x="105202" y="5182"/>
                      <a:pt x="105271" y="5205"/>
                    </a:cubicBezTo>
                    <a:cubicBezTo>
                      <a:pt x="105453" y="5205"/>
                      <a:pt x="105613" y="5205"/>
                      <a:pt x="105796" y="5228"/>
                    </a:cubicBezTo>
                    <a:lnTo>
                      <a:pt x="105955" y="5251"/>
                    </a:lnTo>
                    <a:cubicBezTo>
                      <a:pt x="106092" y="5251"/>
                      <a:pt x="106229" y="5251"/>
                      <a:pt x="106366" y="5274"/>
                    </a:cubicBezTo>
                    <a:cubicBezTo>
                      <a:pt x="106640" y="5296"/>
                      <a:pt x="106891" y="5319"/>
                      <a:pt x="107165" y="5342"/>
                    </a:cubicBezTo>
                    <a:cubicBezTo>
                      <a:pt x="107279" y="5342"/>
                      <a:pt x="107393" y="5342"/>
                      <a:pt x="107530" y="5365"/>
                    </a:cubicBezTo>
                    <a:cubicBezTo>
                      <a:pt x="107713" y="5365"/>
                      <a:pt x="107895" y="5388"/>
                      <a:pt x="108101" y="5388"/>
                    </a:cubicBezTo>
                    <a:cubicBezTo>
                      <a:pt x="108192" y="5388"/>
                      <a:pt x="108283" y="5388"/>
                      <a:pt x="108352" y="5411"/>
                    </a:cubicBezTo>
                    <a:lnTo>
                      <a:pt x="108672" y="5411"/>
                    </a:lnTo>
                    <a:cubicBezTo>
                      <a:pt x="109014" y="5433"/>
                      <a:pt x="109333" y="5456"/>
                      <a:pt x="109653" y="5456"/>
                    </a:cubicBezTo>
                    <a:lnTo>
                      <a:pt x="109836" y="5479"/>
                    </a:lnTo>
                    <a:cubicBezTo>
                      <a:pt x="110041" y="5479"/>
                      <a:pt x="110246" y="5502"/>
                      <a:pt x="110452" y="5502"/>
                    </a:cubicBezTo>
                    <a:cubicBezTo>
                      <a:pt x="110543" y="5502"/>
                      <a:pt x="110634" y="5502"/>
                      <a:pt x="110726" y="5525"/>
                    </a:cubicBezTo>
                    <a:lnTo>
                      <a:pt x="111000" y="5525"/>
                    </a:lnTo>
                    <a:cubicBezTo>
                      <a:pt x="111182" y="5525"/>
                      <a:pt x="111365" y="5547"/>
                      <a:pt x="111547" y="5547"/>
                    </a:cubicBezTo>
                    <a:lnTo>
                      <a:pt x="111936" y="5570"/>
                    </a:lnTo>
                    <a:cubicBezTo>
                      <a:pt x="112232" y="5570"/>
                      <a:pt x="112529" y="5570"/>
                      <a:pt x="112826" y="5593"/>
                    </a:cubicBezTo>
                    <a:cubicBezTo>
                      <a:pt x="112917" y="5593"/>
                      <a:pt x="113031" y="5593"/>
                      <a:pt x="113122" y="5616"/>
                    </a:cubicBezTo>
                    <a:lnTo>
                      <a:pt x="113259" y="5616"/>
                    </a:lnTo>
                    <a:cubicBezTo>
                      <a:pt x="113374" y="5616"/>
                      <a:pt x="113465" y="5616"/>
                      <a:pt x="113556" y="5639"/>
                    </a:cubicBezTo>
                    <a:lnTo>
                      <a:pt x="113716" y="5639"/>
                    </a:lnTo>
                    <a:cubicBezTo>
                      <a:pt x="113807" y="5662"/>
                      <a:pt x="113876" y="5662"/>
                      <a:pt x="113967" y="5662"/>
                    </a:cubicBezTo>
                    <a:lnTo>
                      <a:pt x="114172" y="5662"/>
                    </a:lnTo>
                    <a:cubicBezTo>
                      <a:pt x="114218" y="5662"/>
                      <a:pt x="114264" y="5684"/>
                      <a:pt x="114287" y="5684"/>
                    </a:cubicBezTo>
                    <a:lnTo>
                      <a:pt x="114606" y="5684"/>
                    </a:lnTo>
                    <a:cubicBezTo>
                      <a:pt x="114675" y="5684"/>
                      <a:pt x="114743" y="5639"/>
                      <a:pt x="114789" y="5593"/>
                    </a:cubicBezTo>
                    <a:cubicBezTo>
                      <a:pt x="114857" y="5593"/>
                      <a:pt x="114926" y="5593"/>
                      <a:pt x="114994" y="5616"/>
                    </a:cubicBezTo>
                    <a:lnTo>
                      <a:pt x="115131" y="5616"/>
                    </a:lnTo>
                    <a:cubicBezTo>
                      <a:pt x="115268" y="5639"/>
                      <a:pt x="115382" y="5639"/>
                      <a:pt x="115496" y="5662"/>
                    </a:cubicBezTo>
                    <a:cubicBezTo>
                      <a:pt x="115770" y="5707"/>
                      <a:pt x="116067" y="5730"/>
                      <a:pt x="116341" y="5776"/>
                    </a:cubicBezTo>
                    <a:cubicBezTo>
                      <a:pt x="116478" y="5776"/>
                      <a:pt x="116615" y="5799"/>
                      <a:pt x="116774" y="5799"/>
                    </a:cubicBezTo>
                    <a:cubicBezTo>
                      <a:pt x="116911" y="5821"/>
                      <a:pt x="117071" y="5821"/>
                      <a:pt x="117231" y="5844"/>
                    </a:cubicBezTo>
                    <a:cubicBezTo>
                      <a:pt x="117391" y="5867"/>
                      <a:pt x="117528" y="5867"/>
                      <a:pt x="117665" y="5890"/>
                    </a:cubicBezTo>
                    <a:cubicBezTo>
                      <a:pt x="117756" y="5890"/>
                      <a:pt x="117824" y="5913"/>
                      <a:pt x="117893" y="5913"/>
                    </a:cubicBezTo>
                    <a:cubicBezTo>
                      <a:pt x="117961" y="5935"/>
                      <a:pt x="118053" y="5935"/>
                      <a:pt x="118121" y="5958"/>
                    </a:cubicBezTo>
                    <a:cubicBezTo>
                      <a:pt x="118281" y="5958"/>
                      <a:pt x="118441" y="5981"/>
                      <a:pt x="118578" y="6004"/>
                    </a:cubicBezTo>
                    <a:cubicBezTo>
                      <a:pt x="118715" y="6004"/>
                      <a:pt x="118829" y="6027"/>
                      <a:pt x="118966" y="6050"/>
                    </a:cubicBezTo>
                    <a:lnTo>
                      <a:pt x="119034" y="6050"/>
                    </a:lnTo>
                    <a:cubicBezTo>
                      <a:pt x="119217" y="6095"/>
                      <a:pt x="119399" y="6095"/>
                      <a:pt x="119582" y="6118"/>
                    </a:cubicBezTo>
                    <a:cubicBezTo>
                      <a:pt x="119696" y="6118"/>
                      <a:pt x="119833" y="6141"/>
                      <a:pt x="119947" y="6141"/>
                    </a:cubicBezTo>
                    <a:cubicBezTo>
                      <a:pt x="120153" y="6164"/>
                      <a:pt x="120358" y="6187"/>
                      <a:pt x="120563" y="6209"/>
                    </a:cubicBezTo>
                    <a:cubicBezTo>
                      <a:pt x="120997" y="6255"/>
                      <a:pt x="121431" y="6301"/>
                      <a:pt x="121865" y="6369"/>
                    </a:cubicBezTo>
                    <a:cubicBezTo>
                      <a:pt x="122024" y="6392"/>
                      <a:pt x="122184" y="6415"/>
                      <a:pt x="122367" y="6438"/>
                    </a:cubicBezTo>
                    <a:cubicBezTo>
                      <a:pt x="122526" y="6460"/>
                      <a:pt x="122663" y="6460"/>
                      <a:pt x="122823" y="6483"/>
                    </a:cubicBezTo>
                    <a:lnTo>
                      <a:pt x="122960" y="6506"/>
                    </a:lnTo>
                    <a:cubicBezTo>
                      <a:pt x="123074" y="6529"/>
                      <a:pt x="123166" y="6552"/>
                      <a:pt x="123280" y="6552"/>
                    </a:cubicBezTo>
                    <a:lnTo>
                      <a:pt x="123439" y="6575"/>
                    </a:lnTo>
                    <a:cubicBezTo>
                      <a:pt x="123554" y="6597"/>
                      <a:pt x="123668" y="6597"/>
                      <a:pt x="123782" y="6620"/>
                    </a:cubicBezTo>
                    <a:cubicBezTo>
                      <a:pt x="124010" y="6666"/>
                      <a:pt x="124238" y="6689"/>
                      <a:pt x="124467" y="6734"/>
                    </a:cubicBezTo>
                    <a:lnTo>
                      <a:pt x="124741" y="6757"/>
                    </a:lnTo>
                    <a:lnTo>
                      <a:pt x="124900" y="6803"/>
                    </a:lnTo>
                    <a:cubicBezTo>
                      <a:pt x="125083" y="6826"/>
                      <a:pt x="125266" y="6848"/>
                      <a:pt x="125448" y="6894"/>
                    </a:cubicBezTo>
                    <a:lnTo>
                      <a:pt x="125539" y="6894"/>
                    </a:lnTo>
                    <a:cubicBezTo>
                      <a:pt x="125585" y="6917"/>
                      <a:pt x="125631" y="6917"/>
                      <a:pt x="125676" y="6940"/>
                    </a:cubicBezTo>
                    <a:cubicBezTo>
                      <a:pt x="125699" y="6940"/>
                      <a:pt x="125745" y="6940"/>
                      <a:pt x="125768" y="6963"/>
                    </a:cubicBezTo>
                    <a:lnTo>
                      <a:pt x="125882" y="6963"/>
                    </a:lnTo>
                    <a:cubicBezTo>
                      <a:pt x="125950" y="6963"/>
                      <a:pt x="126019" y="6963"/>
                      <a:pt x="126087" y="6940"/>
                    </a:cubicBezTo>
                    <a:cubicBezTo>
                      <a:pt x="126179" y="6917"/>
                      <a:pt x="126270" y="6826"/>
                      <a:pt x="126315" y="6757"/>
                    </a:cubicBezTo>
                    <a:cubicBezTo>
                      <a:pt x="126384" y="6689"/>
                      <a:pt x="126407" y="6620"/>
                      <a:pt x="126452" y="6552"/>
                    </a:cubicBezTo>
                    <a:cubicBezTo>
                      <a:pt x="126521" y="6460"/>
                      <a:pt x="126567" y="6324"/>
                      <a:pt x="126589" y="6164"/>
                    </a:cubicBezTo>
                    <a:lnTo>
                      <a:pt x="126635" y="5981"/>
                    </a:lnTo>
                    <a:lnTo>
                      <a:pt x="126681" y="5776"/>
                    </a:lnTo>
                    <a:cubicBezTo>
                      <a:pt x="126726" y="5616"/>
                      <a:pt x="126726" y="5456"/>
                      <a:pt x="126704" y="5296"/>
                    </a:cubicBezTo>
                    <a:cubicBezTo>
                      <a:pt x="126704" y="5137"/>
                      <a:pt x="126704" y="4977"/>
                      <a:pt x="126704" y="4840"/>
                    </a:cubicBezTo>
                    <a:lnTo>
                      <a:pt x="126681" y="4726"/>
                    </a:lnTo>
                    <a:cubicBezTo>
                      <a:pt x="126681" y="4589"/>
                      <a:pt x="126681" y="4475"/>
                      <a:pt x="126658" y="4361"/>
                    </a:cubicBezTo>
                    <a:lnTo>
                      <a:pt x="126635" y="4201"/>
                    </a:lnTo>
                    <a:cubicBezTo>
                      <a:pt x="126612" y="4109"/>
                      <a:pt x="126612" y="4018"/>
                      <a:pt x="126589" y="3927"/>
                    </a:cubicBezTo>
                    <a:cubicBezTo>
                      <a:pt x="126589" y="3790"/>
                      <a:pt x="126567" y="3630"/>
                      <a:pt x="126544" y="3493"/>
                    </a:cubicBezTo>
                    <a:cubicBezTo>
                      <a:pt x="126521" y="3379"/>
                      <a:pt x="126498" y="3265"/>
                      <a:pt x="126452" y="3174"/>
                    </a:cubicBezTo>
                    <a:cubicBezTo>
                      <a:pt x="126452" y="3128"/>
                      <a:pt x="126430" y="3082"/>
                      <a:pt x="126430" y="3060"/>
                    </a:cubicBezTo>
                    <a:lnTo>
                      <a:pt x="126407" y="3014"/>
                    </a:lnTo>
                    <a:cubicBezTo>
                      <a:pt x="126361" y="2877"/>
                      <a:pt x="126293" y="2786"/>
                      <a:pt x="126201" y="2717"/>
                    </a:cubicBezTo>
                    <a:cubicBezTo>
                      <a:pt x="126087" y="2603"/>
                      <a:pt x="125927" y="2557"/>
                      <a:pt x="125790" y="2512"/>
                    </a:cubicBezTo>
                    <a:cubicBezTo>
                      <a:pt x="125517" y="2443"/>
                      <a:pt x="125220" y="2420"/>
                      <a:pt x="124946" y="2398"/>
                    </a:cubicBezTo>
                    <a:lnTo>
                      <a:pt x="124900" y="2398"/>
                    </a:lnTo>
                    <a:cubicBezTo>
                      <a:pt x="124558" y="2352"/>
                      <a:pt x="124238" y="2329"/>
                      <a:pt x="123919" y="2283"/>
                    </a:cubicBezTo>
                    <a:cubicBezTo>
                      <a:pt x="123850" y="2283"/>
                      <a:pt x="123782" y="2261"/>
                      <a:pt x="123713" y="2261"/>
                    </a:cubicBezTo>
                    <a:cubicBezTo>
                      <a:pt x="123622" y="2261"/>
                      <a:pt x="123531" y="2238"/>
                      <a:pt x="123439" y="2238"/>
                    </a:cubicBezTo>
                    <a:cubicBezTo>
                      <a:pt x="123325" y="2215"/>
                      <a:pt x="123188" y="2192"/>
                      <a:pt x="123074" y="2169"/>
                    </a:cubicBezTo>
                    <a:lnTo>
                      <a:pt x="122937" y="2146"/>
                    </a:lnTo>
                    <a:cubicBezTo>
                      <a:pt x="122755" y="2124"/>
                      <a:pt x="122549" y="2101"/>
                      <a:pt x="122344" y="2078"/>
                    </a:cubicBezTo>
                    <a:cubicBezTo>
                      <a:pt x="122298" y="2032"/>
                      <a:pt x="122230" y="2010"/>
                      <a:pt x="122184" y="1987"/>
                    </a:cubicBezTo>
                    <a:cubicBezTo>
                      <a:pt x="121865" y="1941"/>
                      <a:pt x="121545" y="1895"/>
                      <a:pt x="121248" y="1850"/>
                    </a:cubicBezTo>
                    <a:lnTo>
                      <a:pt x="121111" y="1827"/>
                    </a:lnTo>
                    <a:cubicBezTo>
                      <a:pt x="120792" y="1781"/>
                      <a:pt x="120495" y="1736"/>
                      <a:pt x="120175" y="1690"/>
                    </a:cubicBezTo>
                    <a:cubicBezTo>
                      <a:pt x="119924" y="1667"/>
                      <a:pt x="119696" y="1622"/>
                      <a:pt x="119445" y="1576"/>
                    </a:cubicBezTo>
                    <a:lnTo>
                      <a:pt x="119194" y="1553"/>
                    </a:lnTo>
                    <a:cubicBezTo>
                      <a:pt x="119080" y="1530"/>
                      <a:pt x="118989" y="1530"/>
                      <a:pt x="118897" y="1507"/>
                    </a:cubicBezTo>
                    <a:cubicBezTo>
                      <a:pt x="118806" y="1507"/>
                      <a:pt x="118692" y="1485"/>
                      <a:pt x="118601" y="1462"/>
                    </a:cubicBezTo>
                    <a:lnTo>
                      <a:pt x="118144" y="1462"/>
                    </a:lnTo>
                    <a:cubicBezTo>
                      <a:pt x="118121" y="1485"/>
                      <a:pt x="118098" y="1485"/>
                      <a:pt x="118076" y="1485"/>
                    </a:cubicBezTo>
                    <a:cubicBezTo>
                      <a:pt x="118030" y="1485"/>
                      <a:pt x="118007" y="1462"/>
                      <a:pt x="117961" y="1462"/>
                    </a:cubicBezTo>
                    <a:lnTo>
                      <a:pt x="117893" y="1439"/>
                    </a:lnTo>
                    <a:cubicBezTo>
                      <a:pt x="117756" y="1416"/>
                      <a:pt x="117642" y="1416"/>
                      <a:pt x="117528" y="1393"/>
                    </a:cubicBezTo>
                    <a:cubicBezTo>
                      <a:pt x="117436" y="1393"/>
                      <a:pt x="117322" y="1370"/>
                      <a:pt x="117231" y="1370"/>
                    </a:cubicBezTo>
                    <a:cubicBezTo>
                      <a:pt x="117117" y="1348"/>
                      <a:pt x="117003" y="1348"/>
                      <a:pt x="116866" y="1325"/>
                    </a:cubicBezTo>
                    <a:lnTo>
                      <a:pt x="116706" y="1325"/>
                    </a:lnTo>
                    <a:cubicBezTo>
                      <a:pt x="116569" y="1325"/>
                      <a:pt x="116455" y="1302"/>
                      <a:pt x="116295" y="1279"/>
                    </a:cubicBezTo>
                    <a:lnTo>
                      <a:pt x="116227" y="1279"/>
                    </a:lnTo>
                    <a:lnTo>
                      <a:pt x="116021" y="1256"/>
                    </a:lnTo>
                    <a:lnTo>
                      <a:pt x="115816" y="1256"/>
                    </a:lnTo>
                    <a:lnTo>
                      <a:pt x="115336" y="1233"/>
                    </a:lnTo>
                    <a:cubicBezTo>
                      <a:pt x="115131" y="1211"/>
                      <a:pt x="114880" y="1188"/>
                      <a:pt x="114629" y="1165"/>
                    </a:cubicBezTo>
                    <a:cubicBezTo>
                      <a:pt x="114446" y="1119"/>
                      <a:pt x="114264" y="1097"/>
                      <a:pt x="114081" y="1074"/>
                    </a:cubicBezTo>
                    <a:lnTo>
                      <a:pt x="114035" y="1074"/>
                    </a:lnTo>
                    <a:cubicBezTo>
                      <a:pt x="113876" y="1074"/>
                      <a:pt x="113716" y="1051"/>
                      <a:pt x="113556" y="1051"/>
                    </a:cubicBezTo>
                    <a:cubicBezTo>
                      <a:pt x="113419" y="1051"/>
                      <a:pt x="113305" y="1051"/>
                      <a:pt x="113168" y="1028"/>
                    </a:cubicBezTo>
                    <a:lnTo>
                      <a:pt x="113054" y="1028"/>
                    </a:lnTo>
                    <a:cubicBezTo>
                      <a:pt x="112917" y="1005"/>
                      <a:pt x="112757" y="1005"/>
                      <a:pt x="112620" y="1005"/>
                    </a:cubicBezTo>
                    <a:lnTo>
                      <a:pt x="112506" y="1005"/>
                    </a:lnTo>
                    <a:cubicBezTo>
                      <a:pt x="112346" y="982"/>
                      <a:pt x="112187" y="982"/>
                      <a:pt x="112004" y="982"/>
                    </a:cubicBezTo>
                    <a:lnTo>
                      <a:pt x="111844" y="960"/>
                    </a:lnTo>
                    <a:cubicBezTo>
                      <a:pt x="111730" y="960"/>
                      <a:pt x="111616" y="937"/>
                      <a:pt x="111479" y="937"/>
                    </a:cubicBezTo>
                    <a:lnTo>
                      <a:pt x="111114" y="937"/>
                    </a:lnTo>
                    <a:cubicBezTo>
                      <a:pt x="110931" y="937"/>
                      <a:pt x="110726" y="914"/>
                      <a:pt x="110543" y="914"/>
                    </a:cubicBezTo>
                    <a:lnTo>
                      <a:pt x="110452" y="914"/>
                    </a:lnTo>
                    <a:cubicBezTo>
                      <a:pt x="110361" y="891"/>
                      <a:pt x="110269" y="868"/>
                      <a:pt x="110178" y="868"/>
                    </a:cubicBezTo>
                    <a:lnTo>
                      <a:pt x="110064" y="845"/>
                    </a:lnTo>
                    <a:cubicBezTo>
                      <a:pt x="109904" y="823"/>
                      <a:pt x="109767" y="800"/>
                      <a:pt x="109607" y="800"/>
                    </a:cubicBezTo>
                    <a:cubicBezTo>
                      <a:pt x="109265" y="777"/>
                      <a:pt x="108923" y="754"/>
                      <a:pt x="108603" y="754"/>
                    </a:cubicBezTo>
                    <a:lnTo>
                      <a:pt x="107462" y="754"/>
                    </a:lnTo>
                    <a:cubicBezTo>
                      <a:pt x="107348" y="731"/>
                      <a:pt x="107234" y="731"/>
                      <a:pt x="107142" y="731"/>
                    </a:cubicBezTo>
                    <a:cubicBezTo>
                      <a:pt x="106731" y="731"/>
                      <a:pt x="106343" y="709"/>
                      <a:pt x="105932" y="686"/>
                    </a:cubicBezTo>
                    <a:lnTo>
                      <a:pt x="105293" y="663"/>
                    </a:lnTo>
                    <a:lnTo>
                      <a:pt x="104654" y="640"/>
                    </a:lnTo>
                    <a:lnTo>
                      <a:pt x="104289" y="640"/>
                    </a:lnTo>
                    <a:cubicBezTo>
                      <a:pt x="104038" y="640"/>
                      <a:pt x="103787" y="617"/>
                      <a:pt x="103536" y="617"/>
                    </a:cubicBezTo>
                    <a:cubicBezTo>
                      <a:pt x="103422" y="617"/>
                      <a:pt x="103308" y="594"/>
                      <a:pt x="103193" y="594"/>
                    </a:cubicBezTo>
                    <a:lnTo>
                      <a:pt x="102965" y="572"/>
                    </a:lnTo>
                    <a:lnTo>
                      <a:pt x="102760" y="572"/>
                    </a:lnTo>
                    <a:lnTo>
                      <a:pt x="102691" y="549"/>
                    </a:lnTo>
                    <a:lnTo>
                      <a:pt x="102372" y="549"/>
                    </a:lnTo>
                    <a:cubicBezTo>
                      <a:pt x="102143" y="526"/>
                      <a:pt x="101892" y="526"/>
                      <a:pt x="101641" y="503"/>
                    </a:cubicBezTo>
                    <a:lnTo>
                      <a:pt x="101162" y="503"/>
                    </a:lnTo>
                    <a:cubicBezTo>
                      <a:pt x="100865" y="480"/>
                      <a:pt x="100591" y="480"/>
                      <a:pt x="100295" y="457"/>
                    </a:cubicBezTo>
                    <a:cubicBezTo>
                      <a:pt x="99952" y="457"/>
                      <a:pt x="99610" y="435"/>
                      <a:pt x="99267" y="435"/>
                    </a:cubicBezTo>
                    <a:cubicBezTo>
                      <a:pt x="98994" y="412"/>
                      <a:pt x="98720" y="412"/>
                      <a:pt x="98332" y="389"/>
                    </a:cubicBezTo>
                    <a:lnTo>
                      <a:pt x="97190" y="389"/>
                    </a:lnTo>
                    <a:cubicBezTo>
                      <a:pt x="96825" y="389"/>
                      <a:pt x="96460" y="389"/>
                      <a:pt x="96095" y="366"/>
                    </a:cubicBezTo>
                    <a:cubicBezTo>
                      <a:pt x="95821" y="366"/>
                      <a:pt x="95547" y="343"/>
                      <a:pt x="95273" y="320"/>
                    </a:cubicBezTo>
                    <a:lnTo>
                      <a:pt x="94862" y="298"/>
                    </a:lnTo>
                    <a:lnTo>
                      <a:pt x="94680" y="298"/>
                    </a:lnTo>
                    <a:cubicBezTo>
                      <a:pt x="94543" y="298"/>
                      <a:pt x="94383" y="275"/>
                      <a:pt x="94223" y="275"/>
                    </a:cubicBezTo>
                    <a:lnTo>
                      <a:pt x="93584" y="275"/>
                    </a:lnTo>
                    <a:cubicBezTo>
                      <a:pt x="93356" y="275"/>
                      <a:pt x="93105" y="252"/>
                      <a:pt x="92876" y="252"/>
                    </a:cubicBezTo>
                    <a:lnTo>
                      <a:pt x="92602" y="252"/>
                    </a:lnTo>
                    <a:cubicBezTo>
                      <a:pt x="92488" y="252"/>
                      <a:pt x="92374" y="229"/>
                      <a:pt x="92283" y="229"/>
                    </a:cubicBezTo>
                    <a:lnTo>
                      <a:pt x="91895" y="229"/>
                    </a:lnTo>
                    <a:cubicBezTo>
                      <a:pt x="91667" y="229"/>
                      <a:pt x="91416" y="206"/>
                      <a:pt x="91164" y="206"/>
                    </a:cubicBezTo>
                    <a:cubicBezTo>
                      <a:pt x="90822" y="206"/>
                      <a:pt x="90480" y="184"/>
                      <a:pt x="90160" y="184"/>
                    </a:cubicBezTo>
                    <a:lnTo>
                      <a:pt x="88654" y="184"/>
                    </a:lnTo>
                    <a:cubicBezTo>
                      <a:pt x="88425" y="184"/>
                      <a:pt x="88174" y="184"/>
                      <a:pt x="87946" y="206"/>
                    </a:cubicBezTo>
                    <a:lnTo>
                      <a:pt x="86645" y="206"/>
                    </a:lnTo>
                    <a:lnTo>
                      <a:pt x="86029" y="229"/>
                    </a:lnTo>
                    <a:lnTo>
                      <a:pt x="85024" y="229"/>
                    </a:lnTo>
                    <a:cubicBezTo>
                      <a:pt x="84888" y="229"/>
                      <a:pt x="84773" y="252"/>
                      <a:pt x="84636" y="252"/>
                    </a:cubicBezTo>
                    <a:lnTo>
                      <a:pt x="84385" y="252"/>
                    </a:lnTo>
                    <a:cubicBezTo>
                      <a:pt x="83997" y="252"/>
                      <a:pt x="83586" y="252"/>
                      <a:pt x="83153" y="275"/>
                    </a:cubicBezTo>
                    <a:lnTo>
                      <a:pt x="82902" y="298"/>
                    </a:lnTo>
                    <a:cubicBezTo>
                      <a:pt x="82628" y="298"/>
                      <a:pt x="82331" y="320"/>
                      <a:pt x="82034" y="320"/>
                    </a:cubicBezTo>
                    <a:lnTo>
                      <a:pt x="81121" y="320"/>
                    </a:lnTo>
                    <a:cubicBezTo>
                      <a:pt x="80893" y="320"/>
                      <a:pt x="80642" y="343"/>
                      <a:pt x="80391" y="343"/>
                    </a:cubicBezTo>
                    <a:lnTo>
                      <a:pt x="79661" y="343"/>
                    </a:lnTo>
                    <a:cubicBezTo>
                      <a:pt x="79546" y="366"/>
                      <a:pt x="79432" y="366"/>
                      <a:pt x="79318" y="366"/>
                    </a:cubicBezTo>
                    <a:cubicBezTo>
                      <a:pt x="79136" y="366"/>
                      <a:pt x="78976" y="366"/>
                      <a:pt x="78793" y="389"/>
                    </a:cubicBezTo>
                    <a:lnTo>
                      <a:pt x="78725" y="389"/>
                    </a:lnTo>
                    <a:cubicBezTo>
                      <a:pt x="78496" y="412"/>
                      <a:pt x="78268" y="435"/>
                      <a:pt x="78040" y="457"/>
                    </a:cubicBezTo>
                    <a:cubicBezTo>
                      <a:pt x="77857" y="457"/>
                      <a:pt x="77698" y="480"/>
                      <a:pt x="77538" y="503"/>
                    </a:cubicBezTo>
                    <a:lnTo>
                      <a:pt x="77173" y="503"/>
                    </a:lnTo>
                    <a:cubicBezTo>
                      <a:pt x="77081" y="526"/>
                      <a:pt x="76990" y="526"/>
                      <a:pt x="76899" y="526"/>
                    </a:cubicBezTo>
                    <a:cubicBezTo>
                      <a:pt x="76785" y="526"/>
                      <a:pt x="76693" y="549"/>
                      <a:pt x="76602" y="549"/>
                    </a:cubicBezTo>
                    <a:cubicBezTo>
                      <a:pt x="76511" y="549"/>
                      <a:pt x="76397" y="572"/>
                      <a:pt x="76305" y="572"/>
                    </a:cubicBezTo>
                    <a:cubicBezTo>
                      <a:pt x="76100" y="594"/>
                      <a:pt x="75894" y="594"/>
                      <a:pt x="75689" y="617"/>
                    </a:cubicBezTo>
                    <a:cubicBezTo>
                      <a:pt x="75529" y="617"/>
                      <a:pt x="75392" y="617"/>
                      <a:pt x="75255" y="640"/>
                    </a:cubicBezTo>
                    <a:cubicBezTo>
                      <a:pt x="75095" y="640"/>
                      <a:pt x="74936" y="640"/>
                      <a:pt x="74776" y="663"/>
                    </a:cubicBezTo>
                    <a:cubicBezTo>
                      <a:pt x="74525" y="686"/>
                      <a:pt x="74274" y="686"/>
                      <a:pt x="74023" y="709"/>
                    </a:cubicBezTo>
                    <a:cubicBezTo>
                      <a:pt x="73794" y="709"/>
                      <a:pt x="73566" y="731"/>
                      <a:pt x="73361" y="731"/>
                    </a:cubicBezTo>
                    <a:cubicBezTo>
                      <a:pt x="73155" y="731"/>
                      <a:pt x="72973" y="731"/>
                      <a:pt x="72790" y="754"/>
                    </a:cubicBezTo>
                    <a:lnTo>
                      <a:pt x="72585" y="754"/>
                    </a:lnTo>
                    <a:cubicBezTo>
                      <a:pt x="72265" y="754"/>
                      <a:pt x="71946" y="777"/>
                      <a:pt x="71649" y="800"/>
                    </a:cubicBezTo>
                    <a:cubicBezTo>
                      <a:pt x="71466" y="800"/>
                      <a:pt x="71306" y="823"/>
                      <a:pt x="71147" y="845"/>
                    </a:cubicBezTo>
                    <a:cubicBezTo>
                      <a:pt x="71078" y="845"/>
                      <a:pt x="71010" y="845"/>
                      <a:pt x="70941" y="868"/>
                    </a:cubicBezTo>
                    <a:cubicBezTo>
                      <a:pt x="70873" y="868"/>
                      <a:pt x="70804" y="891"/>
                      <a:pt x="70736" y="891"/>
                    </a:cubicBezTo>
                    <a:cubicBezTo>
                      <a:pt x="70576" y="914"/>
                      <a:pt x="70416" y="914"/>
                      <a:pt x="70257" y="937"/>
                    </a:cubicBezTo>
                    <a:lnTo>
                      <a:pt x="70097" y="937"/>
                    </a:lnTo>
                    <a:cubicBezTo>
                      <a:pt x="70005" y="960"/>
                      <a:pt x="69914" y="960"/>
                      <a:pt x="69823" y="960"/>
                    </a:cubicBezTo>
                    <a:lnTo>
                      <a:pt x="69595" y="960"/>
                    </a:lnTo>
                    <a:cubicBezTo>
                      <a:pt x="69549" y="937"/>
                      <a:pt x="69526" y="937"/>
                      <a:pt x="69480" y="914"/>
                    </a:cubicBezTo>
                    <a:lnTo>
                      <a:pt x="69435" y="914"/>
                    </a:lnTo>
                    <a:cubicBezTo>
                      <a:pt x="69275" y="914"/>
                      <a:pt x="69138" y="1028"/>
                      <a:pt x="69115" y="1188"/>
                    </a:cubicBezTo>
                    <a:cubicBezTo>
                      <a:pt x="69115" y="1188"/>
                      <a:pt x="69115" y="1211"/>
                      <a:pt x="69115" y="1211"/>
                    </a:cubicBezTo>
                    <a:cubicBezTo>
                      <a:pt x="69115" y="1256"/>
                      <a:pt x="69115" y="1302"/>
                      <a:pt x="69115" y="1348"/>
                    </a:cubicBezTo>
                    <a:cubicBezTo>
                      <a:pt x="69115" y="1393"/>
                      <a:pt x="69115" y="1439"/>
                      <a:pt x="69115" y="1485"/>
                    </a:cubicBezTo>
                    <a:cubicBezTo>
                      <a:pt x="69115" y="1530"/>
                      <a:pt x="69115" y="1576"/>
                      <a:pt x="69115" y="1622"/>
                    </a:cubicBezTo>
                    <a:cubicBezTo>
                      <a:pt x="69115" y="1736"/>
                      <a:pt x="69115" y="1827"/>
                      <a:pt x="69115" y="1918"/>
                    </a:cubicBezTo>
                    <a:lnTo>
                      <a:pt x="69115" y="1941"/>
                    </a:lnTo>
                    <a:lnTo>
                      <a:pt x="69115" y="1987"/>
                    </a:lnTo>
                    <a:cubicBezTo>
                      <a:pt x="69115" y="2055"/>
                      <a:pt x="69115" y="2146"/>
                      <a:pt x="69115" y="2238"/>
                    </a:cubicBezTo>
                    <a:lnTo>
                      <a:pt x="69115" y="2420"/>
                    </a:lnTo>
                    <a:lnTo>
                      <a:pt x="69115" y="2512"/>
                    </a:lnTo>
                    <a:cubicBezTo>
                      <a:pt x="69092" y="2603"/>
                      <a:pt x="69070" y="2694"/>
                      <a:pt x="69070" y="2786"/>
                    </a:cubicBezTo>
                    <a:cubicBezTo>
                      <a:pt x="69047" y="2831"/>
                      <a:pt x="69047" y="2877"/>
                      <a:pt x="69024" y="2923"/>
                    </a:cubicBezTo>
                    <a:lnTo>
                      <a:pt x="69001" y="2991"/>
                    </a:lnTo>
                    <a:cubicBezTo>
                      <a:pt x="68978" y="3151"/>
                      <a:pt x="68955" y="3288"/>
                      <a:pt x="68910" y="3425"/>
                    </a:cubicBezTo>
                    <a:cubicBezTo>
                      <a:pt x="68887" y="3493"/>
                      <a:pt x="68864" y="3562"/>
                      <a:pt x="68841" y="3630"/>
                    </a:cubicBezTo>
                    <a:lnTo>
                      <a:pt x="68796" y="3744"/>
                    </a:lnTo>
                    <a:lnTo>
                      <a:pt x="68750" y="3836"/>
                    </a:lnTo>
                    <a:cubicBezTo>
                      <a:pt x="68727" y="3927"/>
                      <a:pt x="68682" y="3995"/>
                      <a:pt x="68659" y="4087"/>
                    </a:cubicBezTo>
                    <a:cubicBezTo>
                      <a:pt x="68613" y="4155"/>
                      <a:pt x="68567" y="4246"/>
                      <a:pt x="68522" y="4315"/>
                    </a:cubicBezTo>
                    <a:lnTo>
                      <a:pt x="68453" y="4452"/>
                    </a:lnTo>
                    <a:lnTo>
                      <a:pt x="68385" y="4566"/>
                    </a:lnTo>
                    <a:cubicBezTo>
                      <a:pt x="68339" y="4634"/>
                      <a:pt x="68316" y="4680"/>
                      <a:pt x="68271" y="4749"/>
                    </a:cubicBezTo>
                    <a:cubicBezTo>
                      <a:pt x="68179" y="4886"/>
                      <a:pt x="68065" y="5045"/>
                      <a:pt x="67951" y="5205"/>
                    </a:cubicBezTo>
                    <a:cubicBezTo>
                      <a:pt x="67906" y="5274"/>
                      <a:pt x="67860" y="5342"/>
                      <a:pt x="67791" y="5411"/>
                    </a:cubicBezTo>
                    <a:cubicBezTo>
                      <a:pt x="67723" y="5479"/>
                      <a:pt x="67677" y="5547"/>
                      <a:pt x="67609" y="5616"/>
                    </a:cubicBezTo>
                    <a:cubicBezTo>
                      <a:pt x="67426" y="5776"/>
                      <a:pt x="67244" y="5935"/>
                      <a:pt x="67061" y="6072"/>
                    </a:cubicBezTo>
                    <a:cubicBezTo>
                      <a:pt x="66878" y="6209"/>
                      <a:pt x="66673" y="6369"/>
                      <a:pt x="66445" y="6483"/>
                    </a:cubicBezTo>
                    <a:cubicBezTo>
                      <a:pt x="66308" y="6575"/>
                      <a:pt x="66171" y="6643"/>
                      <a:pt x="66034" y="6689"/>
                    </a:cubicBezTo>
                    <a:cubicBezTo>
                      <a:pt x="65943" y="6734"/>
                      <a:pt x="65851" y="6780"/>
                      <a:pt x="65783" y="6803"/>
                    </a:cubicBezTo>
                    <a:cubicBezTo>
                      <a:pt x="65691" y="6848"/>
                      <a:pt x="65600" y="6871"/>
                      <a:pt x="65532" y="6917"/>
                    </a:cubicBezTo>
                    <a:cubicBezTo>
                      <a:pt x="65418" y="6963"/>
                      <a:pt x="65281" y="7031"/>
                      <a:pt x="65121" y="7077"/>
                    </a:cubicBezTo>
                    <a:cubicBezTo>
                      <a:pt x="65007" y="7122"/>
                      <a:pt x="64870" y="7168"/>
                      <a:pt x="64756" y="7191"/>
                    </a:cubicBezTo>
                    <a:cubicBezTo>
                      <a:pt x="64459" y="7282"/>
                      <a:pt x="64185" y="7328"/>
                      <a:pt x="63934" y="7351"/>
                    </a:cubicBezTo>
                    <a:cubicBezTo>
                      <a:pt x="63865" y="7373"/>
                      <a:pt x="63797" y="7373"/>
                      <a:pt x="63728" y="7373"/>
                    </a:cubicBezTo>
                    <a:lnTo>
                      <a:pt x="63614" y="7373"/>
                    </a:lnTo>
                    <a:lnTo>
                      <a:pt x="63500" y="7351"/>
                    </a:lnTo>
                    <a:cubicBezTo>
                      <a:pt x="63386" y="7351"/>
                      <a:pt x="63249" y="7373"/>
                      <a:pt x="63089" y="7373"/>
                    </a:cubicBezTo>
                    <a:lnTo>
                      <a:pt x="62884" y="7373"/>
                    </a:lnTo>
                    <a:cubicBezTo>
                      <a:pt x="62701" y="7351"/>
                      <a:pt x="62542" y="7328"/>
                      <a:pt x="62405" y="7305"/>
                    </a:cubicBezTo>
                    <a:cubicBezTo>
                      <a:pt x="62245" y="7282"/>
                      <a:pt x="62085" y="7237"/>
                      <a:pt x="61902" y="7191"/>
                    </a:cubicBezTo>
                    <a:cubicBezTo>
                      <a:pt x="61811" y="7168"/>
                      <a:pt x="61697" y="7122"/>
                      <a:pt x="61606" y="7077"/>
                    </a:cubicBezTo>
                    <a:cubicBezTo>
                      <a:pt x="61469" y="7031"/>
                      <a:pt x="61332" y="6985"/>
                      <a:pt x="61218" y="6917"/>
                    </a:cubicBezTo>
                    <a:cubicBezTo>
                      <a:pt x="61081" y="6848"/>
                      <a:pt x="60967" y="6780"/>
                      <a:pt x="60852" y="6712"/>
                    </a:cubicBezTo>
                    <a:cubicBezTo>
                      <a:pt x="60807" y="6689"/>
                      <a:pt x="60738" y="6643"/>
                      <a:pt x="60670" y="6620"/>
                    </a:cubicBezTo>
                    <a:cubicBezTo>
                      <a:pt x="60670" y="6620"/>
                      <a:pt x="60670" y="6597"/>
                      <a:pt x="60670" y="6597"/>
                    </a:cubicBezTo>
                    <a:cubicBezTo>
                      <a:pt x="60624" y="6597"/>
                      <a:pt x="60579" y="6575"/>
                      <a:pt x="60533" y="6552"/>
                    </a:cubicBezTo>
                    <a:cubicBezTo>
                      <a:pt x="60464" y="6529"/>
                      <a:pt x="60419" y="6483"/>
                      <a:pt x="60350" y="6438"/>
                    </a:cubicBezTo>
                    <a:cubicBezTo>
                      <a:pt x="60236" y="6369"/>
                      <a:pt x="60145" y="6301"/>
                      <a:pt x="60054" y="6232"/>
                    </a:cubicBezTo>
                    <a:cubicBezTo>
                      <a:pt x="59894" y="6095"/>
                      <a:pt x="59711" y="5935"/>
                      <a:pt x="59529" y="5753"/>
                    </a:cubicBezTo>
                    <a:cubicBezTo>
                      <a:pt x="59483" y="5707"/>
                      <a:pt x="59437" y="5662"/>
                      <a:pt x="59414" y="5616"/>
                    </a:cubicBezTo>
                    <a:cubicBezTo>
                      <a:pt x="59392" y="5593"/>
                      <a:pt x="59369" y="5570"/>
                      <a:pt x="59369" y="5570"/>
                    </a:cubicBezTo>
                    <a:cubicBezTo>
                      <a:pt x="59232" y="5456"/>
                      <a:pt x="59118" y="5319"/>
                      <a:pt x="59004" y="5205"/>
                    </a:cubicBezTo>
                    <a:cubicBezTo>
                      <a:pt x="58798" y="5000"/>
                      <a:pt x="58638" y="4771"/>
                      <a:pt x="58501" y="4520"/>
                    </a:cubicBezTo>
                    <a:cubicBezTo>
                      <a:pt x="58433" y="4383"/>
                      <a:pt x="58365" y="4246"/>
                      <a:pt x="58296" y="4109"/>
                    </a:cubicBezTo>
                    <a:lnTo>
                      <a:pt x="58228" y="3973"/>
                    </a:lnTo>
                    <a:lnTo>
                      <a:pt x="58205" y="3927"/>
                    </a:lnTo>
                    <a:cubicBezTo>
                      <a:pt x="58182" y="3858"/>
                      <a:pt x="58136" y="3790"/>
                      <a:pt x="58113" y="3721"/>
                    </a:cubicBezTo>
                    <a:cubicBezTo>
                      <a:pt x="58091" y="3630"/>
                      <a:pt x="58068" y="3539"/>
                      <a:pt x="58045" y="3448"/>
                    </a:cubicBezTo>
                    <a:cubicBezTo>
                      <a:pt x="58022" y="3379"/>
                      <a:pt x="57999" y="3311"/>
                      <a:pt x="57999" y="3242"/>
                    </a:cubicBezTo>
                    <a:lnTo>
                      <a:pt x="57976" y="3151"/>
                    </a:lnTo>
                    <a:cubicBezTo>
                      <a:pt x="57954" y="3105"/>
                      <a:pt x="57954" y="3037"/>
                      <a:pt x="57931" y="2991"/>
                    </a:cubicBezTo>
                    <a:cubicBezTo>
                      <a:pt x="57862" y="2808"/>
                      <a:pt x="57840" y="2649"/>
                      <a:pt x="57817" y="2489"/>
                    </a:cubicBezTo>
                    <a:lnTo>
                      <a:pt x="57817" y="2535"/>
                    </a:lnTo>
                    <a:cubicBezTo>
                      <a:pt x="57748" y="2261"/>
                      <a:pt x="57703" y="2010"/>
                      <a:pt x="57703" y="1758"/>
                    </a:cubicBezTo>
                    <a:cubicBezTo>
                      <a:pt x="57703" y="1690"/>
                      <a:pt x="57725" y="1622"/>
                      <a:pt x="57725" y="1553"/>
                    </a:cubicBezTo>
                    <a:cubicBezTo>
                      <a:pt x="57725" y="1530"/>
                      <a:pt x="57725" y="1507"/>
                      <a:pt x="57725" y="1485"/>
                    </a:cubicBezTo>
                    <a:cubicBezTo>
                      <a:pt x="57703" y="1439"/>
                      <a:pt x="57703" y="1416"/>
                      <a:pt x="57703" y="1393"/>
                    </a:cubicBezTo>
                    <a:cubicBezTo>
                      <a:pt x="57725" y="1348"/>
                      <a:pt x="57748" y="1302"/>
                      <a:pt x="57748" y="1256"/>
                    </a:cubicBezTo>
                    <a:cubicBezTo>
                      <a:pt x="57771" y="1165"/>
                      <a:pt x="57748" y="1074"/>
                      <a:pt x="57703" y="1005"/>
                    </a:cubicBezTo>
                    <a:cubicBezTo>
                      <a:pt x="57657" y="960"/>
                      <a:pt x="57566" y="891"/>
                      <a:pt x="57474" y="891"/>
                    </a:cubicBezTo>
                    <a:lnTo>
                      <a:pt x="57383" y="891"/>
                    </a:lnTo>
                    <a:cubicBezTo>
                      <a:pt x="57246" y="868"/>
                      <a:pt x="57132" y="868"/>
                      <a:pt x="57018" y="845"/>
                    </a:cubicBezTo>
                    <a:lnTo>
                      <a:pt x="56995" y="845"/>
                    </a:lnTo>
                    <a:cubicBezTo>
                      <a:pt x="56927" y="845"/>
                      <a:pt x="56858" y="845"/>
                      <a:pt x="56790" y="823"/>
                    </a:cubicBezTo>
                    <a:cubicBezTo>
                      <a:pt x="56744" y="845"/>
                      <a:pt x="56721" y="845"/>
                      <a:pt x="56675" y="845"/>
                    </a:cubicBezTo>
                    <a:cubicBezTo>
                      <a:pt x="56607" y="845"/>
                      <a:pt x="56539" y="823"/>
                      <a:pt x="56447" y="823"/>
                    </a:cubicBezTo>
                    <a:lnTo>
                      <a:pt x="56424" y="800"/>
                    </a:lnTo>
                    <a:lnTo>
                      <a:pt x="56333" y="800"/>
                    </a:lnTo>
                    <a:cubicBezTo>
                      <a:pt x="56196" y="777"/>
                      <a:pt x="56082" y="754"/>
                      <a:pt x="55945" y="754"/>
                    </a:cubicBezTo>
                    <a:cubicBezTo>
                      <a:pt x="55854" y="731"/>
                      <a:pt x="55762" y="731"/>
                      <a:pt x="55671" y="731"/>
                    </a:cubicBezTo>
                    <a:lnTo>
                      <a:pt x="55511" y="709"/>
                    </a:lnTo>
                    <a:cubicBezTo>
                      <a:pt x="55397" y="709"/>
                      <a:pt x="55306" y="709"/>
                      <a:pt x="55192" y="686"/>
                    </a:cubicBezTo>
                    <a:lnTo>
                      <a:pt x="55078" y="686"/>
                    </a:lnTo>
                    <a:cubicBezTo>
                      <a:pt x="54964" y="663"/>
                      <a:pt x="54849" y="663"/>
                      <a:pt x="54712" y="640"/>
                    </a:cubicBezTo>
                    <a:cubicBezTo>
                      <a:pt x="54576" y="640"/>
                      <a:pt x="54439" y="617"/>
                      <a:pt x="54302" y="617"/>
                    </a:cubicBezTo>
                    <a:lnTo>
                      <a:pt x="54210" y="617"/>
                    </a:lnTo>
                    <a:cubicBezTo>
                      <a:pt x="54028" y="594"/>
                      <a:pt x="53845" y="594"/>
                      <a:pt x="53685" y="572"/>
                    </a:cubicBezTo>
                    <a:lnTo>
                      <a:pt x="53571" y="572"/>
                    </a:lnTo>
                    <a:cubicBezTo>
                      <a:pt x="53480" y="572"/>
                      <a:pt x="53389" y="572"/>
                      <a:pt x="53297" y="549"/>
                    </a:cubicBezTo>
                    <a:lnTo>
                      <a:pt x="53115" y="549"/>
                    </a:lnTo>
                    <a:cubicBezTo>
                      <a:pt x="52681" y="526"/>
                      <a:pt x="52225" y="503"/>
                      <a:pt x="51768" y="457"/>
                    </a:cubicBezTo>
                    <a:cubicBezTo>
                      <a:pt x="51684" y="457"/>
                      <a:pt x="51601" y="457"/>
                      <a:pt x="51517" y="440"/>
                    </a:cubicBezTo>
                    <a:lnTo>
                      <a:pt x="51517" y="440"/>
                    </a:lnTo>
                    <a:cubicBezTo>
                      <a:pt x="51517" y="443"/>
                      <a:pt x="51517" y="449"/>
                      <a:pt x="51517" y="457"/>
                    </a:cubicBezTo>
                    <a:cubicBezTo>
                      <a:pt x="51380" y="435"/>
                      <a:pt x="51243" y="435"/>
                      <a:pt x="51083" y="435"/>
                    </a:cubicBezTo>
                    <a:lnTo>
                      <a:pt x="50764" y="412"/>
                    </a:lnTo>
                    <a:lnTo>
                      <a:pt x="50398" y="389"/>
                    </a:lnTo>
                    <a:lnTo>
                      <a:pt x="50033" y="366"/>
                    </a:lnTo>
                    <a:lnTo>
                      <a:pt x="49805" y="343"/>
                    </a:lnTo>
                    <a:lnTo>
                      <a:pt x="49668" y="343"/>
                    </a:lnTo>
                    <a:cubicBezTo>
                      <a:pt x="49531" y="320"/>
                      <a:pt x="49417" y="320"/>
                      <a:pt x="49280" y="298"/>
                    </a:cubicBezTo>
                    <a:cubicBezTo>
                      <a:pt x="49189" y="298"/>
                      <a:pt x="49097" y="298"/>
                      <a:pt x="49006" y="275"/>
                    </a:cubicBezTo>
                    <a:lnTo>
                      <a:pt x="48869" y="275"/>
                    </a:lnTo>
                    <a:cubicBezTo>
                      <a:pt x="48778" y="275"/>
                      <a:pt x="48664" y="252"/>
                      <a:pt x="48572" y="252"/>
                    </a:cubicBezTo>
                    <a:lnTo>
                      <a:pt x="48413" y="252"/>
                    </a:lnTo>
                    <a:lnTo>
                      <a:pt x="48367" y="229"/>
                    </a:lnTo>
                    <a:cubicBezTo>
                      <a:pt x="48070" y="206"/>
                      <a:pt x="47751" y="206"/>
                      <a:pt x="47431" y="184"/>
                    </a:cubicBezTo>
                    <a:cubicBezTo>
                      <a:pt x="47180" y="184"/>
                      <a:pt x="46906" y="184"/>
                      <a:pt x="46632" y="161"/>
                    </a:cubicBezTo>
                    <a:lnTo>
                      <a:pt x="46450" y="161"/>
                    </a:lnTo>
                    <a:cubicBezTo>
                      <a:pt x="46290" y="138"/>
                      <a:pt x="46130" y="138"/>
                      <a:pt x="45970" y="115"/>
                    </a:cubicBezTo>
                    <a:lnTo>
                      <a:pt x="45765" y="115"/>
                    </a:lnTo>
                    <a:cubicBezTo>
                      <a:pt x="45651" y="92"/>
                      <a:pt x="45560" y="92"/>
                      <a:pt x="45468" y="92"/>
                    </a:cubicBezTo>
                    <a:lnTo>
                      <a:pt x="45331" y="92"/>
                    </a:lnTo>
                    <a:cubicBezTo>
                      <a:pt x="45217" y="92"/>
                      <a:pt x="45103" y="92"/>
                      <a:pt x="44989" y="69"/>
                    </a:cubicBezTo>
                    <a:lnTo>
                      <a:pt x="44236" y="69"/>
                    </a:lnTo>
                    <a:lnTo>
                      <a:pt x="44007" y="47"/>
                    </a:lnTo>
                    <a:lnTo>
                      <a:pt x="43072" y="47"/>
                    </a:lnTo>
                    <a:cubicBezTo>
                      <a:pt x="42980" y="47"/>
                      <a:pt x="42889" y="47"/>
                      <a:pt x="42775" y="24"/>
                    </a:cubicBezTo>
                    <a:lnTo>
                      <a:pt x="42181" y="24"/>
                    </a:lnTo>
                    <a:cubicBezTo>
                      <a:pt x="41953" y="47"/>
                      <a:pt x="41748" y="47"/>
                      <a:pt x="41519" y="47"/>
                    </a:cubicBezTo>
                    <a:lnTo>
                      <a:pt x="39693" y="47"/>
                    </a:lnTo>
                    <a:cubicBezTo>
                      <a:pt x="39693" y="47"/>
                      <a:pt x="39678" y="62"/>
                      <a:pt x="39685" y="67"/>
                    </a:cubicBezTo>
                    <a:lnTo>
                      <a:pt x="39685" y="67"/>
                    </a:lnTo>
                    <a:lnTo>
                      <a:pt x="39602" y="47"/>
                    </a:lnTo>
                    <a:lnTo>
                      <a:pt x="38347" y="47"/>
                    </a:lnTo>
                    <a:cubicBezTo>
                      <a:pt x="38187" y="47"/>
                      <a:pt x="38027" y="24"/>
                      <a:pt x="37890" y="24"/>
                    </a:cubicBezTo>
                    <a:lnTo>
                      <a:pt x="37320" y="24"/>
                    </a:lnTo>
                    <a:lnTo>
                      <a:pt x="37137" y="1"/>
                    </a:lnTo>
                    <a:lnTo>
                      <a:pt x="36954" y="1"/>
                    </a:lnTo>
                    <a:cubicBezTo>
                      <a:pt x="36954" y="1"/>
                      <a:pt x="36932" y="1"/>
                      <a:pt x="36932" y="24"/>
                    </a:cubicBezTo>
                    <a:lnTo>
                      <a:pt x="36909" y="24"/>
                    </a:lnTo>
                    <a:cubicBezTo>
                      <a:pt x="36840" y="1"/>
                      <a:pt x="36749" y="1"/>
                      <a:pt x="36658" y="1"/>
                    </a:cubicBezTo>
                    <a:close/>
                  </a:path>
                </a:pathLst>
              </a:custGeom>
              <a:solidFill>
                <a:srgbClr val="9F4C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2" name="Google Shape;1942;p24"/>
              <p:cNvSpPr/>
              <p:nvPr/>
            </p:nvSpPr>
            <p:spPr>
              <a:xfrm>
                <a:off x="14171912" y="3911336"/>
                <a:ext cx="94763" cy="18635"/>
              </a:xfrm>
              <a:custGeom>
                <a:avLst/>
                <a:gdLst/>
                <a:ahLst/>
                <a:cxnLst/>
                <a:rect l="l" t="t" r="r" b="b"/>
                <a:pathLst>
                  <a:path w="3402" h="669" extrusionOk="0">
                    <a:moveTo>
                      <a:pt x="69" y="1"/>
                    </a:moveTo>
                    <a:cubicBezTo>
                      <a:pt x="46" y="1"/>
                      <a:pt x="0" y="46"/>
                      <a:pt x="0" y="69"/>
                    </a:cubicBezTo>
                    <a:cubicBezTo>
                      <a:pt x="0" y="115"/>
                      <a:pt x="23" y="160"/>
                      <a:pt x="69" y="160"/>
                    </a:cubicBezTo>
                    <a:cubicBezTo>
                      <a:pt x="137" y="183"/>
                      <a:pt x="228" y="206"/>
                      <a:pt x="320" y="206"/>
                    </a:cubicBezTo>
                    <a:cubicBezTo>
                      <a:pt x="365" y="229"/>
                      <a:pt x="411" y="229"/>
                      <a:pt x="480" y="252"/>
                    </a:cubicBezTo>
                    <a:lnTo>
                      <a:pt x="639" y="252"/>
                    </a:lnTo>
                    <a:cubicBezTo>
                      <a:pt x="708" y="275"/>
                      <a:pt x="776" y="275"/>
                      <a:pt x="868" y="275"/>
                    </a:cubicBezTo>
                    <a:cubicBezTo>
                      <a:pt x="1005" y="297"/>
                      <a:pt x="1119" y="297"/>
                      <a:pt x="1256" y="320"/>
                    </a:cubicBezTo>
                    <a:cubicBezTo>
                      <a:pt x="1393" y="343"/>
                      <a:pt x="1507" y="343"/>
                      <a:pt x="1644" y="366"/>
                    </a:cubicBezTo>
                    <a:cubicBezTo>
                      <a:pt x="1781" y="389"/>
                      <a:pt x="1918" y="412"/>
                      <a:pt x="2054" y="434"/>
                    </a:cubicBezTo>
                    <a:cubicBezTo>
                      <a:pt x="2169" y="457"/>
                      <a:pt x="2283" y="480"/>
                      <a:pt x="2397" y="503"/>
                    </a:cubicBezTo>
                    <a:cubicBezTo>
                      <a:pt x="2694" y="549"/>
                      <a:pt x="2990" y="617"/>
                      <a:pt x="3287" y="663"/>
                    </a:cubicBezTo>
                    <a:cubicBezTo>
                      <a:pt x="3295" y="667"/>
                      <a:pt x="3304" y="669"/>
                      <a:pt x="3312" y="669"/>
                    </a:cubicBezTo>
                    <a:cubicBezTo>
                      <a:pt x="3349" y="669"/>
                      <a:pt x="3383" y="631"/>
                      <a:pt x="3401" y="594"/>
                    </a:cubicBezTo>
                    <a:cubicBezTo>
                      <a:pt x="3401" y="526"/>
                      <a:pt x="3356" y="480"/>
                      <a:pt x="3310" y="480"/>
                    </a:cubicBezTo>
                    <a:cubicBezTo>
                      <a:pt x="3036" y="412"/>
                      <a:pt x="2739" y="366"/>
                      <a:pt x="2465" y="297"/>
                    </a:cubicBezTo>
                    <a:cubicBezTo>
                      <a:pt x="2214" y="252"/>
                      <a:pt x="1940" y="229"/>
                      <a:pt x="1666" y="206"/>
                    </a:cubicBezTo>
                    <a:cubicBezTo>
                      <a:pt x="1552" y="183"/>
                      <a:pt x="1438" y="183"/>
                      <a:pt x="1324" y="160"/>
                    </a:cubicBezTo>
                    <a:lnTo>
                      <a:pt x="890" y="115"/>
                    </a:lnTo>
                    <a:cubicBezTo>
                      <a:pt x="776" y="115"/>
                      <a:pt x="662" y="92"/>
                      <a:pt x="525" y="92"/>
                    </a:cubicBezTo>
                    <a:cubicBezTo>
                      <a:pt x="480" y="69"/>
                      <a:pt x="411" y="69"/>
                      <a:pt x="365" y="69"/>
                    </a:cubicBezTo>
                    <a:cubicBezTo>
                      <a:pt x="274" y="46"/>
                      <a:pt x="183" y="24"/>
                      <a:pt x="92" y="1"/>
                    </a:cubicBezTo>
                    <a:close/>
                  </a:path>
                </a:pathLst>
              </a:custGeom>
              <a:solidFill>
                <a:srgbClr val="9F4C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3" name="Google Shape;1943;p24"/>
              <p:cNvSpPr/>
              <p:nvPr/>
            </p:nvSpPr>
            <p:spPr>
              <a:xfrm>
                <a:off x="12385933" y="3722507"/>
                <a:ext cx="337658" cy="158968"/>
              </a:xfrm>
              <a:custGeom>
                <a:avLst/>
                <a:gdLst/>
                <a:ahLst/>
                <a:cxnLst/>
                <a:rect l="l" t="t" r="r" b="b"/>
                <a:pathLst>
                  <a:path w="12122" h="5707" extrusionOk="0">
                    <a:moveTo>
                      <a:pt x="5890" y="1"/>
                    </a:moveTo>
                    <a:lnTo>
                      <a:pt x="5684" y="23"/>
                    </a:lnTo>
                    <a:cubicBezTo>
                      <a:pt x="5570" y="23"/>
                      <a:pt x="5433" y="23"/>
                      <a:pt x="5319" y="46"/>
                    </a:cubicBezTo>
                    <a:cubicBezTo>
                      <a:pt x="5068" y="92"/>
                      <a:pt x="4863" y="138"/>
                      <a:pt x="4680" y="183"/>
                    </a:cubicBezTo>
                    <a:cubicBezTo>
                      <a:pt x="4543" y="206"/>
                      <a:pt x="4429" y="252"/>
                      <a:pt x="4292" y="297"/>
                    </a:cubicBezTo>
                    <a:lnTo>
                      <a:pt x="4132" y="366"/>
                    </a:lnTo>
                    <a:cubicBezTo>
                      <a:pt x="4109" y="366"/>
                      <a:pt x="4109" y="389"/>
                      <a:pt x="4109" y="411"/>
                    </a:cubicBezTo>
                    <a:cubicBezTo>
                      <a:pt x="3904" y="457"/>
                      <a:pt x="3676" y="526"/>
                      <a:pt x="3470" y="594"/>
                    </a:cubicBezTo>
                    <a:cubicBezTo>
                      <a:pt x="3448" y="617"/>
                      <a:pt x="3425" y="617"/>
                      <a:pt x="3402" y="640"/>
                    </a:cubicBezTo>
                    <a:lnTo>
                      <a:pt x="3265" y="685"/>
                    </a:lnTo>
                    <a:lnTo>
                      <a:pt x="3242" y="708"/>
                    </a:lnTo>
                    <a:cubicBezTo>
                      <a:pt x="3151" y="754"/>
                      <a:pt x="3060" y="777"/>
                      <a:pt x="2968" y="822"/>
                    </a:cubicBezTo>
                    <a:lnTo>
                      <a:pt x="2854" y="891"/>
                    </a:lnTo>
                    <a:lnTo>
                      <a:pt x="2808" y="936"/>
                    </a:lnTo>
                    <a:lnTo>
                      <a:pt x="2786" y="959"/>
                    </a:lnTo>
                    <a:lnTo>
                      <a:pt x="2763" y="959"/>
                    </a:lnTo>
                    <a:cubicBezTo>
                      <a:pt x="2717" y="1005"/>
                      <a:pt x="2671" y="1028"/>
                      <a:pt x="2626" y="1051"/>
                    </a:cubicBezTo>
                    <a:cubicBezTo>
                      <a:pt x="2512" y="1119"/>
                      <a:pt x="2398" y="1188"/>
                      <a:pt x="2283" y="1279"/>
                    </a:cubicBezTo>
                    <a:lnTo>
                      <a:pt x="2192" y="1347"/>
                    </a:lnTo>
                    <a:lnTo>
                      <a:pt x="2169" y="1347"/>
                    </a:lnTo>
                    <a:cubicBezTo>
                      <a:pt x="2101" y="1393"/>
                      <a:pt x="2055" y="1439"/>
                      <a:pt x="2010" y="1484"/>
                    </a:cubicBezTo>
                    <a:cubicBezTo>
                      <a:pt x="1941" y="1530"/>
                      <a:pt x="1873" y="1598"/>
                      <a:pt x="1827" y="1644"/>
                    </a:cubicBezTo>
                    <a:cubicBezTo>
                      <a:pt x="1713" y="1781"/>
                      <a:pt x="1599" y="1918"/>
                      <a:pt x="1507" y="2032"/>
                    </a:cubicBezTo>
                    <a:cubicBezTo>
                      <a:pt x="1370" y="2192"/>
                      <a:pt x="1256" y="2329"/>
                      <a:pt x="1142" y="2489"/>
                    </a:cubicBezTo>
                    <a:cubicBezTo>
                      <a:pt x="1028" y="2603"/>
                      <a:pt x="937" y="2740"/>
                      <a:pt x="845" y="2877"/>
                    </a:cubicBezTo>
                    <a:cubicBezTo>
                      <a:pt x="754" y="3014"/>
                      <a:pt x="663" y="3151"/>
                      <a:pt x="594" y="3310"/>
                    </a:cubicBezTo>
                    <a:cubicBezTo>
                      <a:pt x="549" y="3402"/>
                      <a:pt x="503" y="3493"/>
                      <a:pt x="457" y="3584"/>
                    </a:cubicBezTo>
                    <a:cubicBezTo>
                      <a:pt x="412" y="3698"/>
                      <a:pt x="366" y="3835"/>
                      <a:pt x="412" y="3949"/>
                    </a:cubicBezTo>
                    <a:cubicBezTo>
                      <a:pt x="343" y="4041"/>
                      <a:pt x="275" y="4155"/>
                      <a:pt x="229" y="4246"/>
                    </a:cubicBezTo>
                    <a:cubicBezTo>
                      <a:pt x="184" y="4337"/>
                      <a:pt x="138" y="4429"/>
                      <a:pt x="92" y="4520"/>
                    </a:cubicBezTo>
                    <a:cubicBezTo>
                      <a:pt x="69" y="4588"/>
                      <a:pt x="47" y="4657"/>
                      <a:pt x="47" y="4725"/>
                    </a:cubicBezTo>
                    <a:cubicBezTo>
                      <a:pt x="24" y="4817"/>
                      <a:pt x="1" y="4908"/>
                      <a:pt x="1" y="4999"/>
                    </a:cubicBezTo>
                    <a:cubicBezTo>
                      <a:pt x="1" y="5091"/>
                      <a:pt x="1" y="5182"/>
                      <a:pt x="24" y="5273"/>
                    </a:cubicBezTo>
                    <a:cubicBezTo>
                      <a:pt x="24" y="5365"/>
                      <a:pt x="47" y="5479"/>
                      <a:pt x="115" y="5547"/>
                    </a:cubicBezTo>
                    <a:cubicBezTo>
                      <a:pt x="171" y="5604"/>
                      <a:pt x="243" y="5644"/>
                      <a:pt x="318" y="5644"/>
                    </a:cubicBezTo>
                    <a:cubicBezTo>
                      <a:pt x="334" y="5644"/>
                      <a:pt x="350" y="5642"/>
                      <a:pt x="366" y="5638"/>
                    </a:cubicBezTo>
                    <a:cubicBezTo>
                      <a:pt x="457" y="5616"/>
                      <a:pt x="503" y="5547"/>
                      <a:pt x="572" y="5479"/>
                    </a:cubicBezTo>
                    <a:cubicBezTo>
                      <a:pt x="572" y="5479"/>
                      <a:pt x="572" y="5456"/>
                      <a:pt x="594" y="5456"/>
                    </a:cubicBezTo>
                    <a:cubicBezTo>
                      <a:pt x="594" y="5456"/>
                      <a:pt x="617" y="5433"/>
                      <a:pt x="617" y="5433"/>
                    </a:cubicBezTo>
                    <a:cubicBezTo>
                      <a:pt x="640" y="5410"/>
                      <a:pt x="640" y="5410"/>
                      <a:pt x="663" y="5410"/>
                    </a:cubicBezTo>
                    <a:cubicBezTo>
                      <a:pt x="686" y="5387"/>
                      <a:pt x="708" y="5365"/>
                      <a:pt x="708" y="5342"/>
                    </a:cubicBezTo>
                    <a:cubicBezTo>
                      <a:pt x="731" y="5319"/>
                      <a:pt x="754" y="5296"/>
                      <a:pt x="754" y="5273"/>
                    </a:cubicBezTo>
                    <a:cubicBezTo>
                      <a:pt x="777" y="5273"/>
                      <a:pt x="777" y="5250"/>
                      <a:pt x="800" y="5228"/>
                    </a:cubicBezTo>
                    <a:cubicBezTo>
                      <a:pt x="845" y="5205"/>
                      <a:pt x="891" y="5205"/>
                      <a:pt x="914" y="5159"/>
                    </a:cubicBezTo>
                    <a:cubicBezTo>
                      <a:pt x="937" y="5136"/>
                      <a:pt x="937" y="5136"/>
                      <a:pt x="960" y="5113"/>
                    </a:cubicBezTo>
                    <a:lnTo>
                      <a:pt x="960" y="5091"/>
                    </a:lnTo>
                    <a:cubicBezTo>
                      <a:pt x="982" y="5091"/>
                      <a:pt x="1005" y="5068"/>
                      <a:pt x="1005" y="5045"/>
                    </a:cubicBezTo>
                    <a:cubicBezTo>
                      <a:pt x="1005" y="5045"/>
                      <a:pt x="1028" y="5045"/>
                      <a:pt x="1028" y="5022"/>
                    </a:cubicBezTo>
                    <a:cubicBezTo>
                      <a:pt x="1074" y="4977"/>
                      <a:pt x="1119" y="4931"/>
                      <a:pt x="1142" y="4885"/>
                    </a:cubicBezTo>
                    <a:cubicBezTo>
                      <a:pt x="1211" y="4817"/>
                      <a:pt x="1256" y="4771"/>
                      <a:pt x="1302" y="4703"/>
                    </a:cubicBezTo>
                    <a:cubicBezTo>
                      <a:pt x="1348" y="4657"/>
                      <a:pt x="1393" y="4611"/>
                      <a:pt x="1416" y="4588"/>
                    </a:cubicBezTo>
                    <a:cubicBezTo>
                      <a:pt x="1485" y="4543"/>
                      <a:pt x="1530" y="4497"/>
                      <a:pt x="1599" y="4452"/>
                    </a:cubicBezTo>
                    <a:cubicBezTo>
                      <a:pt x="1713" y="4383"/>
                      <a:pt x="1827" y="4292"/>
                      <a:pt x="1918" y="4200"/>
                    </a:cubicBezTo>
                    <a:cubicBezTo>
                      <a:pt x="2032" y="4132"/>
                      <a:pt x="2124" y="4041"/>
                      <a:pt x="2238" y="3972"/>
                    </a:cubicBezTo>
                    <a:cubicBezTo>
                      <a:pt x="2329" y="3904"/>
                      <a:pt x="2420" y="3812"/>
                      <a:pt x="2512" y="3744"/>
                    </a:cubicBezTo>
                    <a:lnTo>
                      <a:pt x="2535" y="3744"/>
                    </a:lnTo>
                    <a:cubicBezTo>
                      <a:pt x="2580" y="3721"/>
                      <a:pt x="2649" y="3698"/>
                      <a:pt x="2694" y="3675"/>
                    </a:cubicBezTo>
                    <a:cubicBezTo>
                      <a:pt x="2717" y="3675"/>
                      <a:pt x="2740" y="3653"/>
                      <a:pt x="2763" y="3630"/>
                    </a:cubicBezTo>
                    <a:cubicBezTo>
                      <a:pt x="2831" y="3607"/>
                      <a:pt x="2877" y="3584"/>
                      <a:pt x="2945" y="3561"/>
                    </a:cubicBezTo>
                    <a:cubicBezTo>
                      <a:pt x="3037" y="3493"/>
                      <a:pt x="3151" y="3447"/>
                      <a:pt x="3242" y="3402"/>
                    </a:cubicBezTo>
                    <a:cubicBezTo>
                      <a:pt x="3311" y="3356"/>
                      <a:pt x="3379" y="3333"/>
                      <a:pt x="3470" y="3287"/>
                    </a:cubicBezTo>
                    <a:cubicBezTo>
                      <a:pt x="3607" y="3242"/>
                      <a:pt x="3744" y="3173"/>
                      <a:pt x="3858" y="3105"/>
                    </a:cubicBezTo>
                    <a:lnTo>
                      <a:pt x="4064" y="3014"/>
                    </a:lnTo>
                    <a:cubicBezTo>
                      <a:pt x="4087" y="3014"/>
                      <a:pt x="4109" y="2991"/>
                      <a:pt x="4132" y="2991"/>
                    </a:cubicBezTo>
                    <a:cubicBezTo>
                      <a:pt x="4292" y="2945"/>
                      <a:pt x="4429" y="2899"/>
                      <a:pt x="4589" y="2854"/>
                    </a:cubicBezTo>
                    <a:cubicBezTo>
                      <a:pt x="4749" y="2808"/>
                      <a:pt x="4908" y="2808"/>
                      <a:pt x="5068" y="2762"/>
                    </a:cubicBezTo>
                    <a:cubicBezTo>
                      <a:pt x="5228" y="2740"/>
                      <a:pt x="5411" y="2717"/>
                      <a:pt x="5570" y="2694"/>
                    </a:cubicBezTo>
                    <a:cubicBezTo>
                      <a:pt x="5639" y="2686"/>
                      <a:pt x="5710" y="2684"/>
                      <a:pt x="5782" y="2684"/>
                    </a:cubicBezTo>
                    <a:cubicBezTo>
                      <a:pt x="5925" y="2684"/>
                      <a:pt x="6072" y="2694"/>
                      <a:pt x="6209" y="2694"/>
                    </a:cubicBezTo>
                    <a:cubicBezTo>
                      <a:pt x="6324" y="2694"/>
                      <a:pt x="6438" y="2694"/>
                      <a:pt x="6529" y="2717"/>
                    </a:cubicBezTo>
                    <a:cubicBezTo>
                      <a:pt x="6643" y="2717"/>
                      <a:pt x="6757" y="2740"/>
                      <a:pt x="6871" y="2762"/>
                    </a:cubicBezTo>
                    <a:cubicBezTo>
                      <a:pt x="6917" y="2762"/>
                      <a:pt x="6985" y="2785"/>
                      <a:pt x="7054" y="2785"/>
                    </a:cubicBezTo>
                    <a:cubicBezTo>
                      <a:pt x="7077" y="2785"/>
                      <a:pt x="7100" y="2785"/>
                      <a:pt x="7100" y="2808"/>
                    </a:cubicBezTo>
                    <a:cubicBezTo>
                      <a:pt x="7328" y="2831"/>
                      <a:pt x="7556" y="2899"/>
                      <a:pt x="7762" y="2945"/>
                    </a:cubicBezTo>
                    <a:cubicBezTo>
                      <a:pt x="8013" y="3014"/>
                      <a:pt x="8264" y="3082"/>
                      <a:pt x="8515" y="3173"/>
                    </a:cubicBezTo>
                    <a:cubicBezTo>
                      <a:pt x="8720" y="3242"/>
                      <a:pt x="8926" y="3310"/>
                      <a:pt x="9108" y="3379"/>
                    </a:cubicBezTo>
                    <a:cubicBezTo>
                      <a:pt x="9200" y="3424"/>
                      <a:pt x="9314" y="3493"/>
                      <a:pt x="9405" y="3539"/>
                    </a:cubicBezTo>
                    <a:cubicBezTo>
                      <a:pt x="9542" y="3630"/>
                      <a:pt x="9656" y="3698"/>
                      <a:pt x="9793" y="3790"/>
                    </a:cubicBezTo>
                    <a:cubicBezTo>
                      <a:pt x="9930" y="3858"/>
                      <a:pt x="10067" y="3949"/>
                      <a:pt x="10204" y="4041"/>
                    </a:cubicBezTo>
                    <a:cubicBezTo>
                      <a:pt x="10318" y="4109"/>
                      <a:pt x="10432" y="4178"/>
                      <a:pt x="10523" y="4269"/>
                    </a:cubicBezTo>
                    <a:cubicBezTo>
                      <a:pt x="10638" y="4360"/>
                      <a:pt x="10729" y="4452"/>
                      <a:pt x="10843" y="4543"/>
                    </a:cubicBezTo>
                    <a:cubicBezTo>
                      <a:pt x="10934" y="4634"/>
                      <a:pt x="11026" y="4725"/>
                      <a:pt x="11094" y="4817"/>
                    </a:cubicBezTo>
                    <a:cubicBezTo>
                      <a:pt x="11094" y="4817"/>
                      <a:pt x="11117" y="4840"/>
                      <a:pt x="11117" y="4840"/>
                    </a:cubicBezTo>
                    <a:cubicBezTo>
                      <a:pt x="11185" y="4931"/>
                      <a:pt x="11254" y="5022"/>
                      <a:pt x="11299" y="5136"/>
                    </a:cubicBezTo>
                    <a:cubicBezTo>
                      <a:pt x="11345" y="5182"/>
                      <a:pt x="11391" y="5205"/>
                      <a:pt x="11436" y="5250"/>
                    </a:cubicBezTo>
                    <a:lnTo>
                      <a:pt x="11459" y="5296"/>
                    </a:lnTo>
                    <a:cubicBezTo>
                      <a:pt x="11551" y="5387"/>
                      <a:pt x="11665" y="5479"/>
                      <a:pt x="11710" y="5593"/>
                    </a:cubicBezTo>
                    <a:cubicBezTo>
                      <a:pt x="11733" y="5638"/>
                      <a:pt x="11733" y="5661"/>
                      <a:pt x="11756" y="5707"/>
                    </a:cubicBezTo>
                    <a:lnTo>
                      <a:pt x="11893" y="5707"/>
                    </a:lnTo>
                    <a:cubicBezTo>
                      <a:pt x="11984" y="5684"/>
                      <a:pt x="12053" y="5638"/>
                      <a:pt x="12098" y="5547"/>
                    </a:cubicBezTo>
                    <a:cubicBezTo>
                      <a:pt x="12121" y="5524"/>
                      <a:pt x="12121" y="5502"/>
                      <a:pt x="12121" y="5479"/>
                    </a:cubicBezTo>
                    <a:cubicBezTo>
                      <a:pt x="12121" y="5456"/>
                      <a:pt x="12121" y="5433"/>
                      <a:pt x="12121" y="5410"/>
                    </a:cubicBezTo>
                    <a:cubicBezTo>
                      <a:pt x="12121" y="5365"/>
                      <a:pt x="12121" y="5319"/>
                      <a:pt x="12121" y="5250"/>
                    </a:cubicBezTo>
                    <a:lnTo>
                      <a:pt x="12121" y="5205"/>
                    </a:lnTo>
                    <a:cubicBezTo>
                      <a:pt x="12098" y="5159"/>
                      <a:pt x="12053" y="5091"/>
                      <a:pt x="12030" y="5022"/>
                    </a:cubicBezTo>
                    <a:cubicBezTo>
                      <a:pt x="12007" y="4954"/>
                      <a:pt x="12007" y="4885"/>
                      <a:pt x="11984" y="4817"/>
                    </a:cubicBezTo>
                    <a:cubicBezTo>
                      <a:pt x="11984" y="4771"/>
                      <a:pt x="11961" y="4748"/>
                      <a:pt x="11961" y="4703"/>
                    </a:cubicBezTo>
                    <a:lnTo>
                      <a:pt x="11939" y="4634"/>
                    </a:lnTo>
                    <a:cubicBezTo>
                      <a:pt x="11916" y="4566"/>
                      <a:pt x="11916" y="4520"/>
                      <a:pt x="11893" y="4452"/>
                    </a:cubicBezTo>
                    <a:lnTo>
                      <a:pt x="11893" y="4360"/>
                    </a:lnTo>
                    <a:lnTo>
                      <a:pt x="11870" y="4292"/>
                    </a:lnTo>
                    <a:lnTo>
                      <a:pt x="11870" y="4246"/>
                    </a:lnTo>
                    <a:cubicBezTo>
                      <a:pt x="11847" y="4223"/>
                      <a:pt x="11824" y="4178"/>
                      <a:pt x="11824" y="4132"/>
                    </a:cubicBezTo>
                    <a:cubicBezTo>
                      <a:pt x="11824" y="4132"/>
                      <a:pt x="11802" y="4109"/>
                      <a:pt x="11802" y="4086"/>
                    </a:cubicBezTo>
                    <a:cubicBezTo>
                      <a:pt x="11802" y="4086"/>
                      <a:pt x="11802" y="4064"/>
                      <a:pt x="11802" y="4064"/>
                    </a:cubicBezTo>
                    <a:cubicBezTo>
                      <a:pt x="11802" y="4041"/>
                      <a:pt x="11779" y="3995"/>
                      <a:pt x="11756" y="3949"/>
                    </a:cubicBezTo>
                    <a:lnTo>
                      <a:pt x="11733" y="3881"/>
                    </a:lnTo>
                    <a:lnTo>
                      <a:pt x="11619" y="3630"/>
                    </a:lnTo>
                    <a:lnTo>
                      <a:pt x="11596" y="3539"/>
                    </a:lnTo>
                    <a:cubicBezTo>
                      <a:pt x="11551" y="3470"/>
                      <a:pt x="11528" y="3402"/>
                      <a:pt x="11482" y="3333"/>
                    </a:cubicBezTo>
                    <a:cubicBezTo>
                      <a:pt x="11436" y="3242"/>
                      <a:pt x="11391" y="3151"/>
                      <a:pt x="11345" y="3082"/>
                    </a:cubicBezTo>
                    <a:cubicBezTo>
                      <a:pt x="11162" y="2785"/>
                      <a:pt x="10957" y="2489"/>
                      <a:pt x="10729" y="2237"/>
                    </a:cubicBezTo>
                    <a:cubicBezTo>
                      <a:pt x="10615" y="2101"/>
                      <a:pt x="10501" y="1986"/>
                      <a:pt x="10386" y="1872"/>
                    </a:cubicBezTo>
                    <a:cubicBezTo>
                      <a:pt x="10272" y="1758"/>
                      <a:pt x="10158" y="1621"/>
                      <a:pt x="10044" y="1507"/>
                    </a:cubicBezTo>
                    <a:cubicBezTo>
                      <a:pt x="9930" y="1393"/>
                      <a:pt x="9793" y="1279"/>
                      <a:pt x="9656" y="1165"/>
                    </a:cubicBezTo>
                    <a:cubicBezTo>
                      <a:pt x="9519" y="1073"/>
                      <a:pt x="9382" y="982"/>
                      <a:pt x="9245" y="891"/>
                    </a:cubicBezTo>
                    <a:cubicBezTo>
                      <a:pt x="8948" y="731"/>
                      <a:pt x="8652" y="571"/>
                      <a:pt x="8332" y="457"/>
                    </a:cubicBezTo>
                    <a:cubicBezTo>
                      <a:pt x="8058" y="343"/>
                      <a:pt x="7784" y="252"/>
                      <a:pt x="7510" y="183"/>
                    </a:cubicBezTo>
                    <a:cubicBezTo>
                      <a:pt x="7351" y="138"/>
                      <a:pt x="7191" y="92"/>
                      <a:pt x="7008" y="69"/>
                    </a:cubicBezTo>
                    <a:cubicBezTo>
                      <a:pt x="6849" y="46"/>
                      <a:pt x="6712" y="23"/>
                      <a:pt x="6552" y="1"/>
                    </a:cubicBezTo>
                    <a:close/>
                  </a:path>
                </a:pathLst>
              </a:custGeom>
              <a:solidFill>
                <a:srgbClr val="B86D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4" name="Google Shape;1944;p24"/>
              <p:cNvSpPr/>
              <p:nvPr/>
            </p:nvSpPr>
            <p:spPr>
              <a:xfrm>
                <a:off x="12398022" y="3799443"/>
                <a:ext cx="317937" cy="261976"/>
              </a:xfrm>
              <a:custGeom>
                <a:avLst/>
                <a:gdLst/>
                <a:ahLst/>
                <a:cxnLst/>
                <a:rect l="l" t="t" r="r" b="b"/>
                <a:pathLst>
                  <a:path w="11414" h="9405" extrusionOk="0">
                    <a:moveTo>
                      <a:pt x="5410" y="0"/>
                    </a:moveTo>
                    <a:cubicBezTo>
                      <a:pt x="5113" y="0"/>
                      <a:pt x="4840" y="23"/>
                      <a:pt x="4543" y="69"/>
                    </a:cubicBezTo>
                    <a:cubicBezTo>
                      <a:pt x="4292" y="115"/>
                      <a:pt x="4018" y="206"/>
                      <a:pt x="3767" y="297"/>
                    </a:cubicBezTo>
                    <a:cubicBezTo>
                      <a:pt x="3630" y="343"/>
                      <a:pt x="3493" y="389"/>
                      <a:pt x="3379" y="434"/>
                    </a:cubicBezTo>
                    <a:cubicBezTo>
                      <a:pt x="3265" y="480"/>
                      <a:pt x="3173" y="525"/>
                      <a:pt x="3082" y="571"/>
                    </a:cubicBezTo>
                    <a:lnTo>
                      <a:pt x="2945" y="640"/>
                    </a:lnTo>
                    <a:cubicBezTo>
                      <a:pt x="2831" y="685"/>
                      <a:pt x="2717" y="754"/>
                      <a:pt x="2603" y="799"/>
                    </a:cubicBezTo>
                    <a:cubicBezTo>
                      <a:pt x="2511" y="845"/>
                      <a:pt x="2466" y="868"/>
                      <a:pt x="2420" y="891"/>
                    </a:cubicBezTo>
                    <a:cubicBezTo>
                      <a:pt x="2306" y="959"/>
                      <a:pt x="2192" y="1050"/>
                      <a:pt x="2078" y="1142"/>
                    </a:cubicBezTo>
                    <a:cubicBezTo>
                      <a:pt x="2055" y="1187"/>
                      <a:pt x="2032" y="1210"/>
                      <a:pt x="2009" y="1256"/>
                    </a:cubicBezTo>
                    <a:lnTo>
                      <a:pt x="1941" y="1279"/>
                    </a:lnTo>
                    <a:lnTo>
                      <a:pt x="1872" y="1347"/>
                    </a:lnTo>
                    <a:cubicBezTo>
                      <a:pt x="1644" y="1484"/>
                      <a:pt x="1393" y="1621"/>
                      <a:pt x="1165" y="1781"/>
                    </a:cubicBezTo>
                    <a:cubicBezTo>
                      <a:pt x="1028" y="1872"/>
                      <a:pt x="891" y="1986"/>
                      <a:pt x="777" y="2123"/>
                    </a:cubicBezTo>
                    <a:cubicBezTo>
                      <a:pt x="663" y="2215"/>
                      <a:pt x="571" y="2329"/>
                      <a:pt x="480" y="2443"/>
                    </a:cubicBezTo>
                    <a:cubicBezTo>
                      <a:pt x="366" y="2580"/>
                      <a:pt x="274" y="2717"/>
                      <a:pt x="160" y="2876"/>
                    </a:cubicBezTo>
                    <a:cubicBezTo>
                      <a:pt x="138" y="2922"/>
                      <a:pt x="138" y="2968"/>
                      <a:pt x="138" y="2991"/>
                    </a:cubicBezTo>
                    <a:cubicBezTo>
                      <a:pt x="115" y="3013"/>
                      <a:pt x="115" y="3036"/>
                      <a:pt x="115" y="3059"/>
                    </a:cubicBezTo>
                    <a:lnTo>
                      <a:pt x="92" y="3150"/>
                    </a:lnTo>
                    <a:cubicBezTo>
                      <a:pt x="92" y="3219"/>
                      <a:pt x="92" y="3287"/>
                      <a:pt x="69" y="3379"/>
                    </a:cubicBezTo>
                    <a:lnTo>
                      <a:pt x="46" y="3447"/>
                    </a:lnTo>
                    <a:cubicBezTo>
                      <a:pt x="23" y="3561"/>
                      <a:pt x="1" y="3675"/>
                      <a:pt x="1" y="3789"/>
                    </a:cubicBezTo>
                    <a:cubicBezTo>
                      <a:pt x="1" y="4041"/>
                      <a:pt x="46" y="4292"/>
                      <a:pt x="115" y="4566"/>
                    </a:cubicBezTo>
                    <a:lnTo>
                      <a:pt x="115" y="4520"/>
                    </a:lnTo>
                    <a:cubicBezTo>
                      <a:pt x="138" y="4680"/>
                      <a:pt x="160" y="4839"/>
                      <a:pt x="229" y="5022"/>
                    </a:cubicBezTo>
                    <a:cubicBezTo>
                      <a:pt x="274" y="5159"/>
                      <a:pt x="320" y="5319"/>
                      <a:pt x="366" y="5456"/>
                    </a:cubicBezTo>
                    <a:cubicBezTo>
                      <a:pt x="411" y="5615"/>
                      <a:pt x="480" y="5752"/>
                      <a:pt x="526" y="5912"/>
                    </a:cubicBezTo>
                    <a:cubicBezTo>
                      <a:pt x="594" y="6072"/>
                      <a:pt x="685" y="6232"/>
                      <a:pt x="777" y="6369"/>
                    </a:cubicBezTo>
                    <a:cubicBezTo>
                      <a:pt x="822" y="6483"/>
                      <a:pt x="891" y="6620"/>
                      <a:pt x="982" y="6757"/>
                    </a:cubicBezTo>
                    <a:cubicBezTo>
                      <a:pt x="1051" y="6848"/>
                      <a:pt x="1142" y="6962"/>
                      <a:pt x="1233" y="7076"/>
                    </a:cubicBezTo>
                    <a:cubicBezTo>
                      <a:pt x="1302" y="7145"/>
                      <a:pt x="1370" y="7236"/>
                      <a:pt x="1416" y="7305"/>
                    </a:cubicBezTo>
                    <a:cubicBezTo>
                      <a:pt x="1553" y="7464"/>
                      <a:pt x="1690" y="7624"/>
                      <a:pt x="1827" y="7784"/>
                    </a:cubicBezTo>
                    <a:cubicBezTo>
                      <a:pt x="2009" y="7966"/>
                      <a:pt x="2192" y="8126"/>
                      <a:pt x="2352" y="8263"/>
                    </a:cubicBezTo>
                    <a:cubicBezTo>
                      <a:pt x="2443" y="8332"/>
                      <a:pt x="2534" y="8400"/>
                      <a:pt x="2648" y="8469"/>
                    </a:cubicBezTo>
                    <a:cubicBezTo>
                      <a:pt x="2717" y="8514"/>
                      <a:pt x="2762" y="8560"/>
                      <a:pt x="2831" y="8583"/>
                    </a:cubicBezTo>
                    <a:cubicBezTo>
                      <a:pt x="2922" y="8628"/>
                      <a:pt x="3014" y="8651"/>
                      <a:pt x="3082" y="8674"/>
                    </a:cubicBezTo>
                    <a:cubicBezTo>
                      <a:pt x="3196" y="8765"/>
                      <a:pt x="3333" y="8857"/>
                      <a:pt x="3470" y="8902"/>
                    </a:cubicBezTo>
                    <a:cubicBezTo>
                      <a:pt x="3744" y="9039"/>
                      <a:pt x="4063" y="9108"/>
                      <a:pt x="4337" y="9153"/>
                    </a:cubicBezTo>
                    <a:cubicBezTo>
                      <a:pt x="4474" y="9199"/>
                      <a:pt x="4611" y="9199"/>
                      <a:pt x="4794" y="9222"/>
                    </a:cubicBezTo>
                    <a:lnTo>
                      <a:pt x="5387" y="9222"/>
                    </a:lnTo>
                    <a:cubicBezTo>
                      <a:pt x="5410" y="9268"/>
                      <a:pt x="5456" y="9290"/>
                      <a:pt x="5479" y="9313"/>
                    </a:cubicBezTo>
                    <a:cubicBezTo>
                      <a:pt x="5547" y="9359"/>
                      <a:pt x="5638" y="9359"/>
                      <a:pt x="5684" y="9382"/>
                    </a:cubicBezTo>
                    <a:cubicBezTo>
                      <a:pt x="5775" y="9382"/>
                      <a:pt x="5844" y="9382"/>
                      <a:pt x="5912" y="9404"/>
                    </a:cubicBezTo>
                    <a:lnTo>
                      <a:pt x="6026" y="9404"/>
                    </a:lnTo>
                    <a:cubicBezTo>
                      <a:pt x="6095" y="9404"/>
                      <a:pt x="6163" y="9404"/>
                      <a:pt x="6232" y="9382"/>
                    </a:cubicBezTo>
                    <a:cubicBezTo>
                      <a:pt x="6483" y="9359"/>
                      <a:pt x="6757" y="9313"/>
                      <a:pt x="7054" y="9222"/>
                    </a:cubicBezTo>
                    <a:cubicBezTo>
                      <a:pt x="7305" y="9153"/>
                      <a:pt x="7533" y="9039"/>
                      <a:pt x="7784" y="8925"/>
                    </a:cubicBezTo>
                    <a:cubicBezTo>
                      <a:pt x="7898" y="8879"/>
                      <a:pt x="8012" y="8811"/>
                      <a:pt x="8126" y="8743"/>
                    </a:cubicBezTo>
                    <a:cubicBezTo>
                      <a:pt x="8195" y="8697"/>
                      <a:pt x="8263" y="8651"/>
                      <a:pt x="8355" y="8583"/>
                    </a:cubicBezTo>
                    <a:cubicBezTo>
                      <a:pt x="8377" y="8583"/>
                      <a:pt x="8400" y="8560"/>
                      <a:pt x="8423" y="8560"/>
                    </a:cubicBezTo>
                    <a:cubicBezTo>
                      <a:pt x="8537" y="8491"/>
                      <a:pt x="8629" y="8423"/>
                      <a:pt x="8743" y="8355"/>
                    </a:cubicBezTo>
                    <a:lnTo>
                      <a:pt x="8811" y="8309"/>
                    </a:lnTo>
                    <a:cubicBezTo>
                      <a:pt x="8925" y="8218"/>
                      <a:pt x="9039" y="8126"/>
                      <a:pt x="9176" y="8035"/>
                    </a:cubicBezTo>
                    <a:cubicBezTo>
                      <a:pt x="9245" y="7966"/>
                      <a:pt x="9336" y="7921"/>
                      <a:pt x="9405" y="7852"/>
                    </a:cubicBezTo>
                    <a:cubicBezTo>
                      <a:pt x="9473" y="7807"/>
                      <a:pt x="9542" y="7761"/>
                      <a:pt x="9610" y="7693"/>
                    </a:cubicBezTo>
                    <a:lnTo>
                      <a:pt x="9633" y="7670"/>
                    </a:lnTo>
                    <a:cubicBezTo>
                      <a:pt x="9724" y="7601"/>
                      <a:pt x="9793" y="7533"/>
                      <a:pt x="9861" y="7464"/>
                    </a:cubicBezTo>
                    <a:cubicBezTo>
                      <a:pt x="9930" y="7396"/>
                      <a:pt x="9998" y="7327"/>
                      <a:pt x="10044" y="7236"/>
                    </a:cubicBezTo>
                    <a:cubicBezTo>
                      <a:pt x="10112" y="7168"/>
                      <a:pt x="10158" y="7076"/>
                      <a:pt x="10226" y="7008"/>
                    </a:cubicBezTo>
                    <a:lnTo>
                      <a:pt x="10249" y="6962"/>
                    </a:lnTo>
                    <a:cubicBezTo>
                      <a:pt x="10295" y="6894"/>
                      <a:pt x="10318" y="6848"/>
                      <a:pt x="10363" y="6802"/>
                    </a:cubicBezTo>
                    <a:cubicBezTo>
                      <a:pt x="10409" y="6757"/>
                      <a:pt x="10500" y="6734"/>
                      <a:pt x="10569" y="6643"/>
                    </a:cubicBezTo>
                    <a:cubicBezTo>
                      <a:pt x="10637" y="6574"/>
                      <a:pt x="10660" y="6506"/>
                      <a:pt x="10706" y="6414"/>
                    </a:cubicBezTo>
                    <a:cubicBezTo>
                      <a:pt x="10728" y="6346"/>
                      <a:pt x="10751" y="6277"/>
                      <a:pt x="10774" y="6232"/>
                    </a:cubicBezTo>
                    <a:lnTo>
                      <a:pt x="10820" y="6095"/>
                    </a:lnTo>
                    <a:cubicBezTo>
                      <a:pt x="10843" y="6004"/>
                      <a:pt x="10865" y="5912"/>
                      <a:pt x="10911" y="5821"/>
                    </a:cubicBezTo>
                    <a:lnTo>
                      <a:pt x="10934" y="5730"/>
                    </a:lnTo>
                    <a:cubicBezTo>
                      <a:pt x="10980" y="5638"/>
                      <a:pt x="11002" y="5547"/>
                      <a:pt x="11025" y="5456"/>
                    </a:cubicBezTo>
                    <a:lnTo>
                      <a:pt x="11048" y="5364"/>
                    </a:lnTo>
                    <a:cubicBezTo>
                      <a:pt x="11139" y="5091"/>
                      <a:pt x="11208" y="4885"/>
                      <a:pt x="11253" y="4680"/>
                    </a:cubicBezTo>
                    <a:cubicBezTo>
                      <a:pt x="11276" y="4566"/>
                      <a:pt x="11299" y="4429"/>
                      <a:pt x="11299" y="4246"/>
                    </a:cubicBezTo>
                    <a:cubicBezTo>
                      <a:pt x="11299" y="4223"/>
                      <a:pt x="11299" y="4177"/>
                      <a:pt x="11299" y="4155"/>
                    </a:cubicBezTo>
                    <a:lnTo>
                      <a:pt x="11299" y="4063"/>
                    </a:lnTo>
                    <a:cubicBezTo>
                      <a:pt x="11299" y="4018"/>
                      <a:pt x="11299" y="3949"/>
                      <a:pt x="11299" y="3881"/>
                    </a:cubicBezTo>
                    <a:lnTo>
                      <a:pt x="11322" y="3835"/>
                    </a:lnTo>
                    <a:cubicBezTo>
                      <a:pt x="11322" y="3767"/>
                      <a:pt x="11345" y="3675"/>
                      <a:pt x="11368" y="3607"/>
                    </a:cubicBezTo>
                    <a:cubicBezTo>
                      <a:pt x="11368" y="3561"/>
                      <a:pt x="11390" y="3493"/>
                      <a:pt x="11390" y="3447"/>
                    </a:cubicBezTo>
                    <a:cubicBezTo>
                      <a:pt x="11413" y="3356"/>
                      <a:pt x="11413" y="3287"/>
                      <a:pt x="11413" y="3219"/>
                    </a:cubicBezTo>
                    <a:cubicBezTo>
                      <a:pt x="11390" y="3082"/>
                      <a:pt x="11345" y="2968"/>
                      <a:pt x="11276" y="2831"/>
                    </a:cubicBezTo>
                    <a:cubicBezTo>
                      <a:pt x="11231" y="2717"/>
                      <a:pt x="11117" y="2625"/>
                      <a:pt x="11025" y="2534"/>
                    </a:cubicBezTo>
                    <a:lnTo>
                      <a:pt x="11002" y="2488"/>
                    </a:lnTo>
                    <a:cubicBezTo>
                      <a:pt x="10797" y="2283"/>
                      <a:pt x="10569" y="2100"/>
                      <a:pt x="10363" y="1918"/>
                    </a:cubicBezTo>
                    <a:cubicBezTo>
                      <a:pt x="10112" y="1712"/>
                      <a:pt x="9861" y="1530"/>
                      <a:pt x="9610" y="1370"/>
                    </a:cubicBezTo>
                    <a:cubicBezTo>
                      <a:pt x="9405" y="1210"/>
                      <a:pt x="9176" y="1096"/>
                      <a:pt x="8971" y="982"/>
                    </a:cubicBezTo>
                    <a:lnTo>
                      <a:pt x="8925" y="959"/>
                    </a:lnTo>
                    <a:cubicBezTo>
                      <a:pt x="8651" y="822"/>
                      <a:pt x="8377" y="708"/>
                      <a:pt x="8058" y="594"/>
                    </a:cubicBezTo>
                    <a:cubicBezTo>
                      <a:pt x="7921" y="548"/>
                      <a:pt x="7784" y="503"/>
                      <a:pt x="7624" y="457"/>
                    </a:cubicBezTo>
                    <a:cubicBezTo>
                      <a:pt x="7556" y="434"/>
                      <a:pt x="7464" y="411"/>
                      <a:pt x="7373" y="389"/>
                    </a:cubicBezTo>
                    <a:cubicBezTo>
                      <a:pt x="7373" y="366"/>
                      <a:pt x="7350" y="343"/>
                      <a:pt x="7328" y="297"/>
                    </a:cubicBezTo>
                    <a:cubicBezTo>
                      <a:pt x="7305" y="229"/>
                      <a:pt x="7236" y="183"/>
                      <a:pt x="7145" y="160"/>
                    </a:cubicBezTo>
                    <a:cubicBezTo>
                      <a:pt x="7099" y="137"/>
                      <a:pt x="7054" y="137"/>
                      <a:pt x="7008" y="137"/>
                    </a:cubicBezTo>
                    <a:cubicBezTo>
                      <a:pt x="6894" y="137"/>
                      <a:pt x="6780" y="115"/>
                      <a:pt x="6666" y="115"/>
                    </a:cubicBezTo>
                    <a:cubicBezTo>
                      <a:pt x="6529" y="92"/>
                      <a:pt x="6392" y="69"/>
                      <a:pt x="6255" y="69"/>
                    </a:cubicBezTo>
                    <a:cubicBezTo>
                      <a:pt x="5958" y="46"/>
                      <a:pt x="5707" y="0"/>
                      <a:pt x="5433" y="0"/>
                    </a:cubicBezTo>
                    <a:close/>
                  </a:path>
                </a:pathLst>
              </a:custGeom>
              <a:solidFill>
                <a:srgbClr val="6E69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5" name="Google Shape;1945;p24"/>
              <p:cNvSpPr/>
              <p:nvPr/>
            </p:nvSpPr>
            <p:spPr>
              <a:xfrm>
                <a:off x="10771652" y="2775799"/>
                <a:ext cx="3566861" cy="1123504"/>
              </a:xfrm>
              <a:custGeom>
                <a:avLst/>
                <a:gdLst/>
                <a:ahLst/>
                <a:cxnLst/>
                <a:rect l="l" t="t" r="r" b="b"/>
                <a:pathLst>
                  <a:path w="128051" h="40334" extrusionOk="0">
                    <a:moveTo>
                      <a:pt x="47614" y="1"/>
                    </a:moveTo>
                    <a:cubicBezTo>
                      <a:pt x="47500" y="1"/>
                      <a:pt x="47386" y="24"/>
                      <a:pt x="47294" y="24"/>
                    </a:cubicBezTo>
                    <a:cubicBezTo>
                      <a:pt x="47203" y="24"/>
                      <a:pt x="47112" y="24"/>
                      <a:pt x="47021" y="46"/>
                    </a:cubicBezTo>
                    <a:lnTo>
                      <a:pt x="46952" y="46"/>
                    </a:lnTo>
                    <a:lnTo>
                      <a:pt x="46770" y="69"/>
                    </a:lnTo>
                    <a:lnTo>
                      <a:pt x="46564" y="92"/>
                    </a:lnTo>
                    <a:lnTo>
                      <a:pt x="46450" y="92"/>
                    </a:lnTo>
                    <a:cubicBezTo>
                      <a:pt x="46222" y="115"/>
                      <a:pt x="45971" y="138"/>
                      <a:pt x="45720" y="183"/>
                    </a:cubicBezTo>
                    <a:lnTo>
                      <a:pt x="45583" y="183"/>
                    </a:lnTo>
                    <a:cubicBezTo>
                      <a:pt x="45491" y="206"/>
                      <a:pt x="45400" y="229"/>
                      <a:pt x="45309" y="229"/>
                    </a:cubicBezTo>
                    <a:cubicBezTo>
                      <a:pt x="45172" y="252"/>
                      <a:pt x="45058" y="252"/>
                      <a:pt x="44921" y="275"/>
                    </a:cubicBezTo>
                    <a:cubicBezTo>
                      <a:pt x="44624" y="320"/>
                      <a:pt x="44327" y="389"/>
                      <a:pt x="44076" y="434"/>
                    </a:cubicBezTo>
                    <a:lnTo>
                      <a:pt x="43916" y="480"/>
                    </a:lnTo>
                    <a:lnTo>
                      <a:pt x="43802" y="503"/>
                    </a:lnTo>
                    <a:lnTo>
                      <a:pt x="43688" y="526"/>
                    </a:lnTo>
                    <a:lnTo>
                      <a:pt x="43551" y="549"/>
                    </a:lnTo>
                    <a:lnTo>
                      <a:pt x="43414" y="594"/>
                    </a:lnTo>
                    <a:cubicBezTo>
                      <a:pt x="43277" y="617"/>
                      <a:pt x="43186" y="640"/>
                      <a:pt x="43095" y="663"/>
                    </a:cubicBezTo>
                    <a:lnTo>
                      <a:pt x="43026" y="686"/>
                    </a:lnTo>
                    <a:lnTo>
                      <a:pt x="42958" y="686"/>
                    </a:lnTo>
                    <a:lnTo>
                      <a:pt x="42935" y="708"/>
                    </a:lnTo>
                    <a:lnTo>
                      <a:pt x="42707" y="754"/>
                    </a:lnTo>
                    <a:lnTo>
                      <a:pt x="42524" y="800"/>
                    </a:lnTo>
                    <a:lnTo>
                      <a:pt x="42364" y="823"/>
                    </a:lnTo>
                    <a:lnTo>
                      <a:pt x="42296" y="845"/>
                    </a:lnTo>
                    <a:lnTo>
                      <a:pt x="42227" y="868"/>
                    </a:lnTo>
                    <a:cubicBezTo>
                      <a:pt x="42113" y="891"/>
                      <a:pt x="42022" y="914"/>
                      <a:pt x="41931" y="937"/>
                    </a:cubicBezTo>
                    <a:lnTo>
                      <a:pt x="41771" y="959"/>
                    </a:lnTo>
                    <a:lnTo>
                      <a:pt x="41634" y="1005"/>
                    </a:lnTo>
                    <a:lnTo>
                      <a:pt x="41520" y="1028"/>
                    </a:lnTo>
                    <a:lnTo>
                      <a:pt x="41611" y="1028"/>
                    </a:lnTo>
                    <a:cubicBezTo>
                      <a:pt x="41451" y="1051"/>
                      <a:pt x="41291" y="1074"/>
                      <a:pt x="41132" y="1119"/>
                    </a:cubicBezTo>
                    <a:lnTo>
                      <a:pt x="40949" y="1165"/>
                    </a:lnTo>
                    <a:lnTo>
                      <a:pt x="40926" y="1188"/>
                    </a:lnTo>
                    <a:lnTo>
                      <a:pt x="40881" y="1188"/>
                    </a:lnTo>
                    <a:cubicBezTo>
                      <a:pt x="40630" y="1256"/>
                      <a:pt x="40333" y="1325"/>
                      <a:pt x="39945" y="1439"/>
                    </a:cubicBezTo>
                    <a:cubicBezTo>
                      <a:pt x="39557" y="1530"/>
                      <a:pt x="39260" y="1621"/>
                      <a:pt x="38986" y="1713"/>
                    </a:cubicBezTo>
                    <a:cubicBezTo>
                      <a:pt x="38872" y="1758"/>
                      <a:pt x="38781" y="1804"/>
                      <a:pt x="38667" y="1827"/>
                    </a:cubicBezTo>
                    <a:lnTo>
                      <a:pt x="38621" y="1850"/>
                    </a:lnTo>
                    <a:cubicBezTo>
                      <a:pt x="38415" y="1918"/>
                      <a:pt x="38256" y="1964"/>
                      <a:pt x="38096" y="2032"/>
                    </a:cubicBezTo>
                    <a:cubicBezTo>
                      <a:pt x="37776" y="2146"/>
                      <a:pt x="37480" y="2283"/>
                      <a:pt x="37160" y="2397"/>
                    </a:cubicBezTo>
                    <a:lnTo>
                      <a:pt x="37092" y="2443"/>
                    </a:lnTo>
                    <a:lnTo>
                      <a:pt x="36863" y="2534"/>
                    </a:lnTo>
                    <a:cubicBezTo>
                      <a:pt x="36658" y="2603"/>
                      <a:pt x="36475" y="2694"/>
                      <a:pt x="36293" y="2763"/>
                    </a:cubicBezTo>
                    <a:cubicBezTo>
                      <a:pt x="36179" y="2808"/>
                      <a:pt x="36064" y="2854"/>
                      <a:pt x="35950" y="2900"/>
                    </a:cubicBezTo>
                    <a:lnTo>
                      <a:pt x="35836" y="2968"/>
                    </a:lnTo>
                    <a:cubicBezTo>
                      <a:pt x="35699" y="3014"/>
                      <a:pt x="35539" y="3082"/>
                      <a:pt x="35403" y="3151"/>
                    </a:cubicBezTo>
                    <a:cubicBezTo>
                      <a:pt x="35106" y="3288"/>
                      <a:pt x="34832" y="3402"/>
                      <a:pt x="34535" y="3539"/>
                    </a:cubicBezTo>
                    <a:cubicBezTo>
                      <a:pt x="34444" y="3584"/>
                      <a:pt x="34375" y="3607"/>
                      <a:pt x="34284" y="3653"/>
                    </a:cubicBezTo>
                    <a:lnTo>
                      <a:pt x="34124" y="3744"/>
                    </a:lnTo>
                    <a:lnTo>
                      <a:pt x="33713" y="3927"/>
                    </a:lnTo>
                    <a:cubicBezTo>
                      <a:pt x="33462" y="4041"/>
                      <a:pt x="33234" y="4155"/>
                      <a:pt x="32983" y="4246"/>
                    </a:cubicBezTo>
                    <a:lnTo>
                      <a:pt x="32869" y="4315"/>
                    </a:lnTo>
                    <a:lnTo>
                      <a:pt x="32663" y="4406"/>
                    </a:lnTo>
                    <a:lnTo>
                      <a:pt x="32504" y="4475"/>
                    </a:lnTo>
                    <a:cubicBezTo>
                      <a:pt x="32390" y="4520"/>
                      <a:pt x="32275" y="4566"/>
                      <a:pt x="32161" y="4612"/>
                    </a:cubicBezTo>
                    <a:lnTo>
                      <a:pt x="32070" y="4657"/>
                    </a:lnTo>
                    <a:cubicBezTo>
                      <a:pt x="31865" y="4748"/>
                      <a:pt x="31636" y="4840"/>
                      <a:pt x="31431" y="4931"/>
                    </a:cubicBezTo>
                    <a:cubicBezTo>
                      <a:pt x="31043" y="5114"/>
                      <a:pt x="30700" y="5251"/>
                      <a:pt x="30358" y="5365"/>
                    </a:cubicBezTo>
                    <a:cubicBezTo>
                      <a:pt x="30016" y="5502"/>
                      <a:pt x="29673" y="5616"/>
                      <a:pt x="29331" y="5730"/>
                    </a:cubicBezTo>
                    <a:lnTo>
                      <a:pt x="29285" y="5753"/>
                    </a:lnTo>
                    <a:cubicBezTo>
                      <a:pt x="29011" y="5844"/>
                      <a:pt x="28738" y="5935"/>
                      <a:pt x="28486" y="6027"/>
                    </a:cubicBezTo>
                    <a:cubicBezTo>
                      <a:pt x="28167" y="6141"/>
                      <a:pt x="27847" y="6232"/>
                      <a:pt x="27528" y="6346"/>
                    </a:cubicBezTo>
                    <a:lnTo>
                      <a:pt x="27322" y="6392"/>
                    </a:lnTo>
                    <a:lnTo>
                      <a:pt x="27231" y="6438"/>
                    </a:lnTo>
                    <a:cubicBezTo>
                      <a:pt x="27003" y="6506"/>
                      <a:pt x="26797" y="6574"/>
                      <a:pt x="26569" y="6620"/>
                    </a:cubicBezTo>
                    <a:cubicBezTo>
                      <a:pt x="26341" y="6689"/>
                      <a:pt x="26113" y="6757"/>
                      <a:pt x="25884" y="6803"/>
                    </a:cubicBezTo>
                    <a:cubicBezTo>
                      <a:pt x="25268" y="6940"/>
                      <a:pt x="24629" y="7031"/>
                      <a:pt x="23921" y="7122"/>
                    </a:cubicBezTo>
                    <a:lnTo>
                      <a:pt x="23602" y="7168"/>
                    </a:lnTo>
                    <a:cubicBezTo>
                      <a:pt x="23351" y="7214"/>
                      <a:pt x="23100" y="7236"/>
                      <a:pt x="22849" y="7282"/>
                    </a:cubicBezTo>
                    <a:cubicBezTo>
                      <a:pt x="22643" y="7282"/>
                      <a:pt x="22438" y="7305"/>
                      <a:pt x="22232" y="7328"/>
                    </a:cubicBezTo>
                    <a:lnTo>
                      <a:pt x="22073" y="7351"/>
                    </a:lnTo>
                    <a:lnTo>
                      <a:pt x="21844" y="7373"/>
                    </a:lnTo>
                    <a:cubicBezTo>
                      <a:pt x="21616" y="7373"/>
                      <a:pt x="21388" y="7396"/>
                      <a:pt x="21137" y="7396"/>
                    </a:cubicBezTo>
                    <a:lnTo>
                      <a:pt x="20110" y="7396"/>
                    </a:lnTo>
                    <a:cubicBezTo>
                      <a:pt x="19973" y="7419"/>
                      <a:pt x="19858" y="7419"/>
                      <a:pt x="19722" y="7419"/>
                    </a:cubicBezTo>
                    <a:lnTo>
                      <a:pt x="19630" y="7419"/>
                    </a:lnTo>
                    <a:cubicBezTo>
                      <a:pt x="19379" y="7396"/>
                      <a:pt x="19105" y="7396"/>
                      <a:pt x="18854" y="7396"/>
                    </a:cubicBezTo>
                    <a:lnTo>
                      <a:pt x="18694" y="7373"/>
                    </a:lnTo>
                    <a:cubicBezTo>
                      <a:pt x="18580" y="7373"/>
                      <a:pt x="18466" y="7351"/>
                      <a:pt x="18352" y="7351"/>
                    </a:cubicBezTo>
                    <a:cubicBezTo>
                      <a:pt x="18261" y="7328"/>
                      <a:pt x="18169" y="7328"/>
                      <a:pt x="18078" y="7305"/>
                    </a:cubicBezTo>
                    <a:cubicBezTo>
                      <a:pt x="18032" y="7305"/>
                      <a:pt x="17964" y="7282"/>
                      <a:pt x="17896" y="7282"/>
                    </a:cubicBezTo>
                    <a:lnTo>
                      <a:pt x="17873" y="7259"/>
                    </a:lnTo>
                    <a:lnTo>
                      <a:pt x="17781" y="7259"/>
                    </a:lnTo>
                    <a:cubicBezTo>
                      <a:pt x="17781" y="7236"/>
                      <a:pt x="17759" y="7236"/>
                      <a:pt x="17736" y="7236"/>
                    </a:cubicBezTo>
                    <a:cubicBezTo>
                      <a:pt x="17713" y="7236"/>
                      <a:pt x="17690" y="7236"/>
                      <a:pt x="17667" y="7259"/>
                    </a:cubicBezTo>
                    <a:cubicBezTo>
                      <a:pt x="17644" y="7236"/>
                      <a:pt x="17622" y="7236"/>
                      <a:pt x="17599" y="7236"/>
                    </a:cubicBezTo>
                    <a:cubicBezTo>
                      <a:pt x="17439" y="7259"/>
                      <a:pt x="17302" y="7373"/>
                      <a:pt x="17279" y="7510"/>
                    </a:cubicBezTo>
                    <a:cubicBezTo>
                      <a:pt x="17279" y="7556"/>
                      <a:pt x="17279" y="7556"/>
                      <a:pt x="17279" y="7579"/>
                    </a:cubicBezTo>
                    <a:cubicBezTo>
                      <a:pt x="17256" y="7647"/>
                      <a:pt x="17234" y="7716"/>
                      <a:pt x="17211" y="7807"/>
                    </a:cubicBezTo>
                    <a:lnTo>
                      <a:pt x="17165" y="7921"/>
                    </a:lnTo>
                    <a:lnTo>
                      <a:pt x="17165" y="7990"/>
                    </a:lnTo>
                    <a:lnTo>
                      <a:pt x="17142" y="8058"/>
                    </a:lnTo>
                    <a:cubicBezTo>
                      <a:pt x="17097" y="8195"/>
                      <a:pt x="17051" y="8332"/>
                      <a:pt x="16982" y="8446"/>
                    </a:cubicBezTo>
                    <a:cubicBezTo>
                      <a:pt x="16937" y="8537"/>
                      <a:pt x="16891" y="8629"/>
                      <a:pt x="16846" y="8720"/>
                    </a:cubicBezTo>
                    <a:lnTo>
                      <a:pt x="16754" y="8948"/>
                    </a:lnTo>
                    <a:cubicBezTo>
                      <a:pt x="16709" y="9040"/>
                      <a:pt x="16663" y="9131"/>
                      <a:pt x="16617" y="9222"/>
                    </a:cubicBezTo>
                    <a:lnTo>
                      <a:pt x="16503" y="9496"/>
                    </a:lnTo>
                    <a:cubicBezTo>
                      <a:pt x="16412" y="9656"/>
                      <a:pt x="16321" y="9838"/>
                      <a:pt x="16229" y="9975"/>
                    </a:cubicBezTo>
                    <a:lnTo>
                      <a:pt x="16229" y="10021"/>
                    </a:lnTo>
                    <a:lnTo>
                      <a:pt x="16138" y="10181"/>
                    </a:lnTo>
                    <a:lnTo>
                      <a:pt x="16069" y="10249"/>
                    </a:lnTo>
                    <a:lnTo>
                      <a:pt x="16047" y="10295"/>
                    </a:lnTo>
                    <a:lnTo>
                      <a:pt x="16047" y="10341"/>
                    </a:lnTo>
                    <a:lnTo>
                      <a:pt x="15978" y="10409"/>
                    </a:lnTo>
                    <a:lnTo>
                      <a:pt x="15955" y="10478"/>
                    </a:lnTo>
                    <a:lnTo>
                      <a:pt x="15841" y="10660"/>
                    </a:lnTo>
                    <a:lnTo>
                      <a:pt x="15727" y="10866"/>
                    </a:lnTo>
                    <a:cubicBezTo>
                      <a:pt x="15681" y="10934"/>
                      <a:pt x="15636" y="11003"/>
                      <a:pt x="15613" y="11071"/>
                    </a:cubicBezTo>
                    <a:lnTo>
                      <a:pt x="15522" y="11231"/>
                    </a:lnTo>
                    <a:lnTo>
                      <a:pt x="15499" y="11276"/>
                    </a:lnTo>
                    <a:lnTo>
                      <a:pt x="15385" y="11436"/>
                    </a:lnTo>
                    <a:lnTo>
                      <a:pt x="15362" y="11505"/>
                    </a:lnTo>
                    <a:cubicBezTo>
                      <a:pt x="15293" y="11596"/>
                      <a:pt x="15225" y="11687"/>
                      <a:pt x="15156" y="11801"/>
                    </a:cubicBezTo>
                    <a:lnTo>
                      <a:pt x="15042" y="11961"/>
                    </a:lnTo>
                    <a:cubicBezTo>
                      <a:pt x="14997" y="12053"/>
                      <a:pt x="14928" y="12167"/>
                      <a:pt x="14860" y="12258"/>
                    </a:cubicBezTo>
                    <a:cubicBezTo>
                      <a:pt x="14700" y="12509"/>
                      <a:pt x="14517" y="12783"/>
                      <a:pt x="14358" y="13034"/>
                    </a:cubicBezTo>
                    <a:cubicBezTo>
                      <a:pt x="14198" y="13262"/>
                      <a:pt x="14015" y="13513"/>
                      <a:pt x="13833" y="13764"/>
                    </a:cubicBezTo>
                    <a:lnTo>
                      <a:pt x="13627" y="13993"/>
                    </a:lnTo>
                    <a:lnTo>
                      <a:pt x="13582" y="14061"/>
                    </a:lnTo>
                    <a:cubicBezTo>
                      <a:pt x="13467" y="14221"/>
                      <a:pt x="13353" y="14358"/>
                      <a:pt x="13239" y="14518"/>
                    </a:cubicBezTo>
                    <a:cubicBezTo>
                      <a:pt x="13148" y="14609"/>
                      <a:pt x="13079" y="14723"/>
                      <a:pt x="12988" y="14837"/>
                    </a:cubicBezTo>
                    <a:lnTo>
                      <a:pt x="12988" y="14860"/>
                    </a:lnTo>
                    <a:lnTo>
                      <a:pt x="12965" y="14906"/>
                    </a:lnTo>
                    <a:lnTo>
                      <a:pt x="12897" y="14974"/>
                    </a:lnTo>
                    <a:lnTo>
                      <a:pt x="12851" y="15043"/>
                    </a:lnTo>
                    <a:cubicBezTo>
                      <a:pt x="12805" y="15111"/>
                      <a:pt x="12760" y="15180"/>
                      <a:pt x="12691" y="15248"/>
                    </a:cubicBezTo>
                    <a:lnTo>
                      <a:pt x="12532" y="15476"/>
                    </a:lnTo>
                    <a:lnTo>
                      <a:pt x="12509" y="15522"/>
                    </a:lnTo>
                    <a:cubicBezTo>
                      <a:pt x="12395" y="15682"/>
                      <a:pt x="12258" y="15842"/>
                      <a:pt x="12144" y="16001"/>
                    </a:cubicBezTo>
                    <a:cubicBezTo>
                      <a:pt x="11984" y="16230"/>
                      <a:pt x="11824" y="16435"/>
                      <a:pt x="11641" y="16663"/>
                    </a:cubicBezTo>
                    <a:lnTo>
                      <a:pt x="11573" y="16732"/>
                    </a:lnTo>
                    <a:lnTo>
                      <a:pt x="11390" y="16983"/>
                    </a:lnTo>
                    <a:lnTo>
                      <a:pt x="11299" y="17097"/>
                    </a:lnTo>
                    <a:cubicBezTo>
                      <a:pt x="11208" y="17211"/>
                      <a:pt x="11116" y="17325"/>
                      <a:pt x="11025" y="17462"/>
                    </a:cubicBezTo>
                    <a:cubicBezTo>
                      <a:pt x="10979" y="17508"/>
                      <a:pt x="10911" y="17576"/>
                      <a:pt x="10865" y="17622"/>
                    </a:cubicBezTo>
                    <a:lnTo>
                      <a:pt x="10842" y="17668"/>
                    </a:lnTo>
                    <a:lnTo>
                      <a:pt x="10797" y="17713"/>
                    </a:lnTo>
                    <a:lnTo>
                      <a:pt x="10728" y="17805"/>
                    </a:lnTo>
                    <a:lnTo>
                      <a:pt x="10614" y="17964"/>
                    </a:lnTo>
                    <a:lnTo>
                      <a:pt x="10569" y="18033"/>
                    </a:lnTo>
                    <a:lnTo>
                      <a:pt x="10454" y="18147"/>
                    </a:lnTo>
                    <a:cubicBezTo>
                      <a:pt x="10272" y="18398"/>
                      <a:pt x="10066" y="18626"/>
                      <a:pt x="9884" y="18877"/>
                    </a:cubicBezTo>
                    <a:cubicBezTo>
                      <a:pt x="9496" y="19334"/>
                      <a:pt x="9108" y="19813"/>
                      <a:pt x="8697" y="20292"/>
                    </a:cubicBezTo>
                    <a:cubicBezTo>
                      <a:pt x="8537" y="20452"/>
                      <a:pt x="8400" y="20635"/>
                      <a:pt x="8240" y="20795"/>
                    </a:cubicBezTo>
                    <a:lnTo>
                      <a:pt x="8103" y="20977"/>
                    </a:lnTo>
                    <a:lnTo>
                      <a:pt x="7966" y="21114"/>
                    </a:lnTo>
                    <a:lnTo>
                      <a:pt x="7921" y="21160"/>
                    </a:lnTo>
                    <a:lnTo>
                      <a:pt x="7875" y="21205"/>
                    </a:lnTo>
                    <a:cubicBezTo>
                      <a:pt x="7852" y="21228"/>
                      <a:pt x="7807" y="21274"/>
                      <a:pt x="7784" y="21320"/>
                    </a:cubicBezTo>
                    <a:cubicBezTo>
                      <a:pt x="7715" y="21388"/>
                      <a:pt x="7670" y="21457"/>
                      <a:pt x="7601" y="21525"/>
                    </a:cubicBezTo>
                    <a:lnTo>
                      <a:pt x="7556" y="21571"/>
                    </a:lnTo>
                    <a:lnTo>
                      <a:pt x="7487" y="21662"/>
                    </a:lnTo>
                    <a:cubicBezTo>
                      <a:pt x="7327" y="21822"/>
                      <a:pt x="7190" y="21982"/>
                      <a:pt x="7053" y="22118"/>
                    </a:cubicBezTo>
                    <a:lnTo>
                      <a:pt x="6848" y="22347"/>
                    </a:lnTo>
                    <a:cubicBezTo>
                      <a:pt x="6711" y="22484"/>
                      <a:pt x="6574" y="22643"/>
                      <a:pt x="6437" y="22780"/>
                    </a:cubicBezTo>
                    <a:lnTo>
                      <a:pt x="6255" y="22986"/>
                    </a:lnTo>
                    <a:cubicBezTo>
                      <a:pt x="6118" y="23123"/>
                      <a:pt x="6004" y="23237"/>
                      <a:pt x="5889" y="23351"/>
                    </a:cubicBezTo>
                    <a:cubicBezTo>
                      <a:pt x="5752" y="23488"/>
                      <a:pt x="5638" y="23602"/>
                      <a:pt x="5501" y="23739"/>
                    </a:cubicBezTo>
                    <a:lnTo>
                      <a:pt x="5570" y="23693"/>
                    </a:lnTo>
                    <a:lnTo>
                      <a:pt x="5570" y="23693"/>
                    </a:lnTo>
                    <a:lnTo>
                      <a:pt x="5410" y="23830"/>
                    </a:lnTo>
                    <a:lnTo>
                      <a:pt x="5273" y="23967"/>
                    </a:lnTo>
                    <a:lnTo>
                      <a:pt x="5091" y="24127"/>
                    </a:lnTo>
                    <a:lnTo>
                      <a:pt x="4931" y="24287"/>
                    </a:lnTo>
                    <a:cubicBezTo>
                      <a:pt x="4794" y="24424"/>
                      <a:pt x="4680" y="24561"/>
                      <a:pt x="4543" y="24675"/>
                    </a:cubicBezTo>
                    <a:lnTo>
                      <a:pt x="4360" y="24858"/>
                    </a:lnTo>
                    <a:cubicBezTo>
                      <a:pt x="4314" y="24903"/>
                      <a:pt x="4269" y="24949"/>
                      <a:pt x="4200" y="24994"/>
                    </a:cubicBezTo>
                    <a:lnTo>
                      <a:pt x="4155" y="25040"/>
                    </a:lnTo>
                    <a:lnTo>
                      <a:pt x="4063" y="25131"/>
                    </a:lnTo>
                    <a:cubicBezTo>
                      <a:pt x="3949" y="25246"/>
                      <a:pt x="3812" y="25360"/>
                      <a:pt x="3698" y="25497"/>
                    </a:cubicBezTo>
                    <a:lnTo>
                      <a:pt x="3767" y="25451"/>
                    </a:lnTo>
                    <a:lnTo>
                      <a:pt x="3630" y="25565"/>
                    </a:lnTo>
                    <a:lnTo>
                      <a:pt x="3584" y="25611"/>
                    </a:lnTo>
                    <a:lnTo>
                      <a:pt x="3538" y="25656"/>
                    </a:lnTo>
                    <a:cubicBezTo>
                      <a:pt x="3356" y="25816"/>
                      <a:pt x="3173" y="25976"/>
                      <a:pt x="3013" y="26113"/>
                    </a:cubicBezTo>
                    <a:cubicBezTo>
                      <a:pt x="2876" y="26227"/>
                      <a:pt x="2762" y="26341"/>
                      <a:pt x="2648" y="26455"/>
                    </a:cubicBezTo>
                    <a:lnTo>
                      <a:pt x="2580" y="26524"/>
                    </a:lnTo>
                    <a:lnTo>
                      <a:pt x="2420" y="26638"/>
                    </a:lnTo>
                    <a:cubicBezTo>
                      <a:pt x="2306" y="26752"/>
                      <a:pt x="2192" y="26843"/>
                      <a:pt x="2078" y="26957"/>
                    </a:cubicBezTo>
                    <a:lnTo>
                      <a:pt x="2009" y="27003"/>
                    </a:lnTo>
                    <a:lnTo>
                      <a:pt x="1986" y="27026"/>
                    </a:lnTo>
                    <a:lnTo>
                      <a:pt x="1849" y="27117"/>
                    </a:lnTo>
                    <a:lnTo>
                      <a:pt x="1781" y="27186"/>
                    </a:lnTo>
                    <a:lnTo>
                      <a:pt x="1690" y="27254"/>
                    </a:lnTo>
                    <a:lnTo>
                      <a:pt x="1575" y="27368"/>
                    </a:lnTo>
                    <a:lnTo>
                      <a:pt x="1370" y="27551"/>
                    </a:lnTo>
                    <a:cubicBezTo>
                      <a:pt x="1302" y="27597"/>
                      <a:pt x="1256" y="27642"/>
                      <a:pt x="1187" y="27688"/>
                    </a:cubicBezTo>
                    <a:cubicBezTo>
                      <a:pt x="1165" y="27665"/>
                      <a:pt x="1096" y="27642"/>
                      <a:pt x="1050" y="27642"/>
                    </a:cubicBezTo>
                    <a:cubicBezTo>
                      <a:pt x="1005" y="27642"/>
                      <a:pt x="959" y="27665"/>
                      <a:pt x="913" y="27688"/>
                    </a:cubicBezTo>
                    <a:cubicBezTo>
                      <a:pt x="799" y="27733"/>
                      <a:pt x="708" y="27893"/>
                      <a:pt x="731" y="28007"/>
                    </a:cubicBezTo>
                    <a:cubicBezTo>
                      <a:pt x="754" y="28122"/>
                      <a:pt x="799" y="28190"/>
                      <a:pt x="845" y="28258"/>
                    </a:cubicBezTo>
                    <a:cubicBezTo>
                      <a:pt x="868" y="28281"/>
                      <a:pt x="913" y="28327"/>
                      <a:pt x="936" y="28350"/>
                    </a:cubicBezTo>
                    <a:cubicBezTo>
                      <a:pt x="1028" y="28441"/>
                      <a:pt x="1119" y="28510"/>
                      <a:pt x="1210" y="28578"/>
                    </a:cubicBezTo>
                    <a:lnTo>
                      <a:pt x="1302" y="28647"/>
                    </a:lnTo>
                    <a:cubicBezTo>
                      <a:pt x="1461" y="28761"/>
                      <a:pt x="1621" y="28875"/>
                      <a:pt x="1735" y="28943"/>
                    </a:cubicBezTo>
                    <a:lnTo>
                      <a:pt x="1804" y="28966"/>
                    </a:lnTo>
                    <a:lnTo>
                      <a:pt x="1826" y="28989"/>
                    </a:lnTo>
                    <a:cubicBezTo>
                      <a:pt x="1872" y="29035"/>
                      <a:pt x="1918" y="29057"/>
                      <a:pt x="1963" y="29080"/>
                    </a:cubicBezTo>
                    <a:cubicBezTo>
                      <a:pt x="2009" y="29126"/>
                      <a:pt x="2055" y="29171"/>
                      <a:pt x="2123" y="29217"/>
                    </a:cubicBezTo>
                    <a:lnTo>
                      <a:pt x="2146" y="29263"/>
                    </a:lnTo>
                    <a:lnTo>
                      <a:pt x="2123" y="29286"/>
                    </a:lnTo>
                    <a:cubicBezTo>
                      <a:pt x="1963" y="29468"/>
                      <a:pt x="1826" y="29628"/>
                      <a:pt x="1667" y="29788"/>
                    </a:cubicBezTo>
                    <a:cubicBezTo>
                      <a:pt x="1530" y="29925"/>
                      <a:pt x="1393" y="30016"/>
                      <a:pt x="1256" y="30130"/>
                    </a:cubicBezTo>
                    <a:lnTo>
                      <a:pt x="1142" y="30221"/>
                    </a:lnTo>
                    <a:cubicBezTo>
                      <a:pt x="1005" y="30313"/>
                      <a:pt x="891" y="30381"/>
                      <a:pt x="777" y="30473"/>
                    </a:cubicBezTo>
                    <a:lnTo>
                      <a:pt x="640" y="30609"/>
                    </a:lnTo>
                    <a:cubicBezTo>
                      <a:pt x="525" y="30678"/>
                      <a:pt x="434" y="30746"/>
                      <a:pt x="343" y="30815"/>
                    </a:cubicBezTo>
                    <a:cubicBezTo>
                      <a:pt x="183" y="30929"/>
                      <a:pt x="0" y="31089"/>
                      <a:pt x="46" y="31294"/>
                    </a:cubicBezTo>
                    <a:cubicBezTo>
                      <a:pt x="69" y="31386"/>
                      <a:pt x="115" y="31454"/>
                      <a:pt x="183" y="31522"/>
                    </a:cubicBezTo>
                    <a:cubicBezTo>
                      <a:pt x="252" y="31545"/>
                      <a:pt x="297" y="31568"/>
                      <a:pt x="366" y="31591"/>
                    </a:cubicBezTo>
                    <a:lnTo>
                      <a:pt x="411" y="31591"/>
                    </a:lnTo>
                    <a:cubicBezTo>
                      <a:pt x="480" y="31614"/>
                      <a:pt x="548" y="31637"/>
                      <a:pt x="617" y="31637"/>
                    </a:cubicBezTo>
                    <a:cubicBezTo>
                      <a:pt x="662" y="31659"/>
                      <a:pt x="731" y="31682"/>
                      <a:pt x="799" y="31705"/>
                    </a:cubicBezTo>
                    <a:lnTo>
                      <a:pt x="936" y="31751"/>
                    </a:lnTo>
                    <a:cubicBezTo>
                      <a:pt x="1096" y="31796"/>
                      <a:pt x="1256" y="31842"/>
                      <a:pt x="1416" y="31911"/>
                    </a:cubicBezTo>
                    <a:cubicBezTo>
                      <a:pt x="1461" y="31933"/>
                      <a:pt x="1507" y="31933"/>
                      <a:pt x="1530" y="31956"/>
                    </a:cubicBezTo>
                    <a:lnTo>
                      <a:pt x="1575" y="31979"/>
                    </a:lnTo>
                    <a:lnTo>
                      <a:pt x="1644" y="32002"/>
                    </a:lnTo>
                    <a:cubicBezTo>
                      <a:pt x="1712" y="32025"/>
                      <a:pt x="1758" y="32070"/>
                      <a:pt x="1826" y="32093"/>
                    </a:cubicBezTo>
                    <a:lnTo>
                      <a:pt x="1872" y="32093"/>
                    </a:lnTo>
                    <a:lnTo>
                      <a:pt x="1895" y="32116"/>
                    </a:lnTo>
                    <a:cubicBezTo>
                      <a:pt x="2055" y="32162"/>
                      <a:pt x="2192" y="32230"/>
                      <a:pt x="2306" y="32299"/>
                    </a:cubicBezTo>
                    <a:cubicBezTo>
                      <a:pt x="2397" y="32344"/>
                      <a:pt x="2488" y="32413"/>
                      <a:pt x="2557" y="32458"/>
                    </a:cubicBezTo>
                    <a:cubicBezTo>
                      <a:pt x="2534" y="32504"/>
                      <a:pt x="2511" y="32527"/>
                      <a:pt x="2488" y="32572"/>
                    </a:cubicBezTo>
                    <a:lnTo>
                      <a:pt x="2420" y="32664"/>
                    </a:lnTo>
                    <a:lnTo>
                      <a:pt x="2351" y="32801"/>
                    </a:lnTo>
                    <a:cubicBezTo>
                      <a:pt x="2260" y="32960"/>
                      <a:pt x="2146" y="33120"/>
                      <a:pt x="2009" y="33257"/>
                    </a:cubicBezTo>
                    <a:cubicBezTo>
                      <a:pt x="1804" y="33508"/>
                      <a:pt x="1598" y="33737"/>
                      <a:pt x="1393" y="33942"/>
                    </a:cubicBezTo>
                    <a:lnTo>
                      <a:pt x="1233" y="34079"/>
                    </a:lnTo>
                    <a:lnTo>
                      <a:pt x="1210" y="34125"/>
                    </a:lnTo>
                    <a:lnTo>
                      <a:pt x="1142" y="34193"/>
                    </a:lnTo>
                    <a:cubicBezTo>
                      <a:pt x="1073" y="34239"/>
                      <a:pt x="1028" y="34284"/>
                      <a:pt x="982" y="34307"/>
                    </a:cubicBezTo>
                    <a:lnTo>
                      <a:pt x="959" y="34330"/>
                    </a:lnTo>
                    <a:cubicBezTo>
                      <a:pt x="868" y="34398"/>
                      <a:pt x="777" y="34444"/>
                      <a:pt x="708" y="34513"/>
                    </a:cubicBezTo>
                    <a:cubicBezTo>
                      <a:pt x="594" y="34627"/>
                      <a:pt x="434" y="34787"/>
                      <a:pt x="480" y="34992"/>
                    </a:cubicBezTo>
                    <a:cubicBezTo>
                      <a:pt x="480" y="35060"/>
                      <a:pt x="525" y="35152"/>
                      <a:pt x="571" y="35220"/>
                    </a:cubicBezTo>
                    <a:cubicBezTo>
                      <a:pt x="640" y="35311"/>
                      <a:pt x="754" y="35380"/>
                      <a:pt x="891" y="35380"/>
                    </a:cubicBezTo>
                    <a:cubicBezTo>
                      <a:pt x="1165" y="35426"/>
                      <a:pt x="1438" y="35448"/>
                      <a:pt x="1712" y="35494"/>
                    </a:cubicBezTo>
                    <a:cubicBezTo>
                      <a:pt x="1941" y="35517"/>
                      <a:pt x="2169" y="35563"/>
                      <a:pt x="2374" y="35608"/>
                    </a:cubicBezTo>
                    <a:lnTo>
                      <a:pt x="2580" y="35654"/>
                    </a:lnTo>
                    <a:cubicBezTo>
                      <a:pt x="2717" y="35677"/>
                      <a:pt x="2831" y="35700"/>
                      <a:pt x="2968" y="35700"/>
                    </a:cubicBezTo>
                    <a:cubicBezTo>
                      <a:pt x="3105" y="35722"/>
                      <a:pt x="3219" y="35745"/>
                      <a:pt x="3356" y="35768"/>
                    </a:cubicBezTo>
                    <a:cubicBezTo>
                      <a:pt x="3424" y="35791"/>
                      <a:pt x="3493" y="35814"/>
                      <a:pt x="3561" y="35836"/>
                    </a:cubicBezTo>
                    <a:lnTo>
                      <a:pt x="3516" y="35905"/>
                    </a:lnTo>
                    <a:cubicBezTo>
                      <a:pt x="3447" y="35996"/>
                      <a:pt x="3401" y="36065"/>
                      <a:pt x="3356" y="36156"/>
                    </a:cubicBezTo>
                    <a:lnTo>
                      <a:pt x="3287" y="36270"/>
                    </a:lnTo>
                    <a:lnTo>
                      <a:pt x="3196" y="36430"/>
                    </a:lnTo>
                    <a:lnTo>
                      <a:pt x="3150" y="36498"/>
                    </a:lnTo>
                    <a:cubicBezTo>
                      <a:pt x="3128" y="36521"/>
                      <a:pt x="3105" y="36567"/>
                      <a:pt x="3082" y="36613"/>
                    </a:cubicBezTo>
                    <a:cubicBezTo>
                      <a:pt x="2922" y="36818"/>
                      <a:pt x="2762" y="37023"/>
                      <a:pt x="2534" y="37252"/>
                    </a:cubicBezTo>
                    <a:cubicBezTo>
                      <a:pt x="2420" y="37366"/>
                      <a:pt x="2283" y="37480"/>
                      <a:pt x="2169" y="37594"/>
                    </a:cubicBezTo>
                    <a:lnTo>
                      <a:pt x="2123" y="37617"/>
                    </a:lnTo>
                    <a:cubicBezTo>
                      <a:pt x="2055" y="37662"/>
                      <a:pt x="1986" y="37731"/>
                      <a:pt x="1918" y="37777"/>
                    </a:cubicBezTo>
                    <a:lnTo>
                      <a:pt x="1735" y="37936"/>
                    </a:lnTo>
                    <a:lnTo>
                      <a:pt x="1575" y="38073"/>
                    </a:lnTo>
                    <a:cubicBezTo>
                      <a:pt x="1461" y="38165"/>
                      <a:pt x="1347" y="38279"/>
                      <a:pt x="1210" y="38439"/>
                    </a:cubicBezTo>
                    <a:cubicBezTo>
                      <a:pt x="1142" y="38530"/>
                      <a:pt x="1142" y="38644"/>
                      <a:pt x="1187" y="38735"/>
                    </a:cubicBezTo>
                    <a:cubicBezTo>
                      <a:pt x="1210" y="38804"/>
                      <a:pt x="1256" y="38849"/>
                      <a:pt x="1324" y="38872"/>
                    </a:cubicBezTo>
                    <a:cubicBezTo>
                      <a:pt x="1553" y="38941"/>
                      <a:pt x="1758" y="39032"/>
                      <a:pt x="1986" y="39100"/>
                    </a:cubicBezTo>
                    <a:lnTo>
                      <a:pt x="2032" y="39123"/>
                    </a:lnTo>
                    <a:lnTo>
                      <a:pt x="2055" y="39123"/>
                    </a:lnTo>
                    <a:cubicBezTo>
                      <a:pt x="2397" y="39237"/>
                      <a:pt x="2739" y="39352"/>
                      <a:pt x="3082" y="39443"/>
                    </a:cubicBezTo>
                    <a:cubicBezTo>
                      <a:pt x="3242" y="39489"/>
                      <a:pt x="3424" y="39534"/>
                      <a:pt x="3607" y="39580"/>
                    </a:cubicBezTo>
                    <a:lnTo>
                      <a:pt x="3744" y="39603"/>
                    </a:lnTo>
                    <a:cubicBezTo>
                      <a:pt x="3858" y="39625"/>
                      <a:pt x="3972" y="39648"/>
                      <a:pt x="4063" y="39671"/>
                    </a:cubicBezTo>
                    <a:cubicBezTo>
                      <a:pt x="4109" y="39671"/>
                      <a:pt x="4177" y="39671"/>
                      <a:pt x="4223" y="39694"/>
                    </a:cubicBezTo>
                    <a:lnTo>
                      <a:pt x="4314" y="39694"/>
                    </a:lnTo>
                    <a:cubicBezTo>
                      <a:pt x="4383" y="39717"/>
                      <a:pt x="4474" y="39717"/>
                      <a:pt x="4543" y="39740"/>
                    </a:cubicBezTo>
                    <a:lnTo>
                      <a:pt x="4702" y="39762"/>
                    </a:lnTo>
                    <a:cubicBezTo>
                      <a:pt x="4817" y="39785"/>
                      <a:pt x="4908" y="39808"/>
                      <a:pt x="4999" y="39808"/>
                    </a:cubicBezTo>
                    <a:cubicBezTo>
                      <a:pt x="5091" y="39831"/>
                      <a:pt x="5182" y="39854"/>
                      <a:pt x="5273" y="39854"/>
                    </a:cubicBezTo>
                    <a:lnTo>
                      <a:pt x="5387" y="39877"/>
                    </a:lnTo>
                    <a:cubicBezTo>
                      <a:pt x="5570" y="39899"/>
                      <a:pt x="5752" y="39922"/>
                      <a:pt x="5912" y="39945"/>
                    </a:cubicBezTo>
                    <a:cubicBezTo>
                      <a:pt x="6186" y="39991"/>
                      <a:pt x="6483" y="40036"/>
                      <a:pt x="6757" y="40059"/>
                    </a:cubicBezTo>
                    <a:lnTo>
                      <a:pt x="6917" y="40082"/>
                    </a:lnTo>
                    <a:lnTo>
                      <a:pt x="6962" y="40082"/>
                    </a:lnTo>
                    <a:cubicBezTo>
                      <a:pt x="7168" y="40128"/>
                      <a:pt x="7350" y="40150"/>
                      <a:pt x="7556" y="40150"/>
                    </a:cubicBezTo>
                    <a:lnTo>
                      <a:pt x="8081" y="40150"/>
                    </a:lnTo>
                    <a:cubicBezTo>
                      <a:pt x="8240" y="40150"/>
                      <a:pt x="8377" y="40128"/>
                      <a:pt x="8537" y="40128"/>
                    </a:cubicBezTo>
                    <a:cubicBezTo>
                      <a:pt x="8697" y="40105"/>
                      <a:pt x="8834" y="40105"/>
                      <a:pt x="8971" y="40082"/>
                    </a:cubicBezTo>
                    <a:lnTo>
                      <a:pt x="9085" y="40059"/>
                    </a:lnTo>
                    <a:lnTo>
                      <a:pt x="9131" y="40059"/>
                    </a:lnTo>
                    <a:cubicBezTo>
                      <a:pt x="9199" y="40059"/>
                      <a:pt x="9268" y="40059"/>
                      <a:pt x="9336" y="40036"/>
                    </a:cubicBezTo>
                    <a:lnTo>
                      <a:pt x="9541" y="39991"/>
                    </a:lnTo>
                    <a:cubicBezTo>
                      <a:pt x="9701" y="39968"/>
                      <a:pt x="9884" y="39922"/>
                      <a:pt x="10044" y="39899"/>
                    </a:cubicBezTo>
                    <a:cubicBezTo>
                      <a:pt x="10363" y="39831"/>
                      <a:pt x="10660" y="39808"/>
                      <a:pt x="10957" y="39762"/>
                    </a:cubicBezTo>
                    <a:lnTo>
                      <a:pt x="11094" y="39740"/>
                    </a:lnTo>
                    <a:lnTo>
                      <a:pt x="11185" y="39740"/>
                    </a:lnTo>
                    <a:cubicBezTo>
                      <a:pt x="11253" y="39717"/>
                      <a:pt x="11322" y="39717"/>
                      <a:pt x="11390" y="39717"/>
                    </a:cubicBezTo>
                    <a:lnTo>
                      <a:pt x="11504" y="39694"/>
                    </a:lnTo>
                    <a:cubicBezTo>
                      <a:pt x="11619" y="39671"/>
                      <a:pt x="11710" y="39671"/>
                      <a:pt x="11824" y="39671"/>
                    </a:cubicBezTo>
                    <a:lnTo>
                      <a:pt x="12052" y="39648"/>
                    </a:lnTo>
                    <a:cubicBezTo>
                      <a:pt x="12280" y="39625"/>
                      <a:pt x="12532" y="39603"/>
                      <a:pt x="12783" y="39580"/>
                    </a:cubicBezTo>
                    <a:cubicBezTo>
                      <a:pt x="13102" y="39580"/>
                      <a:pt x="13399" y="39557"/>
                      <a:pt x="13718" y="39534"/>
                    </a:cubicBezTo>
                    <a:cubicBezTo>
                      <a:pt x="13878" y="39534"/>
                      <a:pt x="14015" y="39534"/>
                      <a:pt x="14152" y="39511"/>
                    </a:cubicBezTo>
                    <a:cubicBezTo>
                      <a:pt x="14289" y="39511"/>
                      <a:pt x="14426" y="39489"/>
                      <a:pt x="14586" y="39489"/>
                    </a:cubicBezTo>
                    <a:cubicBezTo>
                      <a:pt x="14883" y="39466"/>
                      <a:pt x="15179" y="39466"/>
                      <a:pt x="15499" y="39443"/>
                    </a:cubicBezTo>
                    <a:cubicBezTo>
                      <a:pt x="15636" y="39443"/>
                      <a:pt x="15773" y="39420"/>
                      <a:pt x="15910" y="39420"/>
                    </a:cubicBezTo>
                    <a:lnTo>
                      <a:pt x="16069" y="39397"/>
                    </a:lnTo>
                    <a:lnTo>
                      <a:pt x="16412" y="39397"/>
                    </a:lnTo>
                    <a:lnTo>
                      <a:pt x="16594" y="39374"/>
                    </a:lnTo>
                    <a:lnTo>
                      <a:pt x="16777" y="39374"/>
                    </a:lnTo>
                    <a:cubicBezTo>
                      <a:pt x="16982" y="39352"/>
                      <a:pt x="17165" y="39352"/>
                      <a:pt x="17371" y="39352"/>
                    </a:cubicBezTo>
                    <a:lnTo>
                      <a:pt x="17599" y="39329"/>
                    </a:lnTo>
                    <a:cubicBezTo>
                      <a:pt x="17827" y="39329"/>
                      <a:pt x="18055" y="39329"/>
                      <a:pt x="18284" y="39306"/>
                    </a:cubicBezTo>
                    <a:lnTo>
                      <a:pt x="18489" y="39306"/>
                    </a:lnTo>
                    <a:lnTo>
                      <a:pt x="18694" y="39283"/>
                    </a:lnTo>
                    <a:lnTo>
                      <a:pt x="18945" y="39283"/>
                    </a:lnTo>
                    <a:cubicBezTo>
                      <a:pt x="19014" y="39283"/>
                      <a:pt x="19060" y="39283"/>
                      <a:pt x="19128" y="39260"/>
                    </a:cubicBezTo>
                    <a:cubicBezTo>
                      <a:pt x="19722" y="39237"/>
                      <a:pt x="20315" y="39215"/>
                      <a:pt x="20908" y="39192"/>
                    </a:cubicBezTo>
                    <a:lnTo>
                      <a:pt x="21182" y="39169"/>
                    </a:lnTo>
                    <a:cubicBezTo>
                      <a:pt x="21411" y="39169"/>
                      <a:pt x="21639" y="39146"/>
                      <a:pt x="21867" y="39146"/>
                    </a:cubicBezTo>
                    <a:lnTo>
                      <a:pt x="22095" y="39123"/>
                    </a:lnTo>
                    <a:lnTo>
                      <a:pt x="22666" y="39123"/>
                    </a:lnTo>
                    <a:cubicBezTo>
                      <a:pt x="22734" y="39123"/>
                      <a:pt x="22803" y="39100"/>
                      <a:pt x="22894" y="39055"/>
                    </a:cubicBezTo>
                    <a:cubicBezTo>
                      <a:pt x="22917" y="39055"/>
                      <a:pt x="22940" y="39032"/>
                      <a:pt x="22963" y="39009"/>
                    </a:cubicBezTo>
                    <a:lnTo>
                      <a:pt x="23031" y="39032"/>
                    </a:lnTo>
                    <a:lnTo>
                      <a:pt x="23396" y="39032"/>
                    </a:lnTo>
                    <a:lnTo>
                      <a:pt x="23602" y="39055"/>
                    </a:lnTo>
                    <a:cubicBezTo>
                      <a:pt x="23739" y="39055"/>
                      <a:pt x="23876" y="39078"/>
                      <a:pt x="24013" y="39078"/>
                    </a:cubicBezTo>
                    <a:lnTo>
                      <a:pt x="24127" y="39078"/>
                    </a:lnTo>
                    <a:lnTo>
                      <a:pt x="24218" y="39100"/>
                    </a:lnTo>
                    <a:cubicBezTo>
                      <a:pt x="24355" y="39100"/>
                      <a:pt x="24492" y="39100"/>
                      <a:pt x="24629" y="39123"/>
                    </a:cubicBezTo>
                    <a:lnTo>
                      <a:pt x="25588" y="39123"/>
                    </a:lnTo>
                    <a:cubicBezTo>
                      <a:pt x="25747" y="39123"/>
                      <a:pt x="25907" y="39100"/>
                      <a:pt x="26067" y="39078"/>
                    </a:cubicBezTo>
                    <a:lnTo>
                      <a:pt x="26272" y="39078"/>
                    </a:lnTo>
                    <a:cubicBezTo>
                      <a:pt x="26341" y="39055"/>
                      <a:pt x="26409" y="39055"/>
                      <a:pt x="26501" y="39055"/>
                    </a:cubicBezTo>
                    <a:cubicBezTo>
                      <a:pt x="26706" y="39032"/>
                      <a:pt x="26934" y="39009"/>
                      <a:pt x="27140" y="39009"/>
                    </a:cubicBezTo>
                    <a:lnTo>
                      <a:pt x="27414" y="39009"/>
                    </a:lnTo>
                    <a:lnTo>
                      <a:pt x="27756" y="38986"/>
                    </a:lnTo>
                    <a:lnTo>
                      <a:pt x="27847" y="38986"/>
                    </a:lnTo>
                    <a:cubicBezTo>
                      <a:pt x="28030" y="38986"/>
                      <a:pt x="28213" y="38964"/>
                      <a:pt x="28395" y="38964"/>
                    </a:cubicBezTo>
                    <a:lnTo>
                      <a:pt x="28555" y="38964"/>
                    </a:lnTo>
                    <a:cubicBezTo>
                      <a:pt x="28738" y="38964"/>
                      <a:pt x="28943" y="38964"/>
                      <a:pt x="29126" y="38986"/>
                    </a:cubicBezTo>
                    <a:lnTo>
                      <a:pt x="30335" y="38986"/>
                    </a:lnTo>
                    <a:cubicBezTo>
                      <a:pt x="30472" y="38986"/>
                      <a:pt x="30609" y="38986"/>
                      <a:pt x="30723" y="38964"/>
                    </a:cubicBezTo>
                    <a:cubicBezTo>
                      <a:pt x="30883" y="38964"/>
                      <a:pt x="31020" y="38964"/>
                      <a:pt x="31180" y="38941"/>
                    </a:cubicBezTo>
                    <a:lnTo>
                      <a:pt x="31385" y="38918"/>
                    </a:lnTo>
                    <a:cubicBezTo>
                      <a:pt x="31477" y="38918"/>
                      <a:pt x="31591" y="38895"/>
                      <a:pt x="31682" y="38895"/>
                    </a:cubicBezTo>
                    <a:cubicBezTo>
                      <a:pt x="31842" y="38872"/>
                      <a:pt x="32002" y="38872"/>
                      <a:pt x="32184" y="38849"/>
                    </a:cubicBezTo>
                    <a:lnTo>
                      <a:pt x="32435" y="38849"/>
                    </a:lnTo>
                    <a:lnTo>
                      <a:pt x="32504" y="38827"/>
                    </a:lnTo>
                    <a:lnTo>
                      <a:pt x="33097" y="38827"/>
                    </a:lnTo>
                    <a:cubicBezTo>
                      <a:pt x="33166" y="38827"/>
                      <a:pt x="33234" y="38804"/>
                      <a:pt x="33303" y="38804"/>
                    </a:cubicBezTo>
                    <a:lnTo>
                      <a:pt x="34512" y="38804"/>
                    </a:lnTo>
                    <a:lnTo>
                      <a:pt x="34649" y="38781"/>
                    </a:lnTo>
                    <a:lnTo>
                      <a:pt x="34809" y="38781"/>
                    </a:lnTo>
                    <a:lnTo>
                      <a:pt x="34946" y="38804"/>
                    </a:lnTo>
                    <a:cubicBezTo>
                      <a:pt x="35129" y="38781"/>
                      <a:pt x="35311" y="38781"/>
                      <a:pt x="35517" y="38781"/>
                    </a:cubicBezTo>
                    <a:lnTo>
                      <a:pt x="39739" y="38781"/>
                    </a:lnTo>
                    <a:cubicBezTo>
                      <a:pt x="39831" y="38804"/>
                      <a:pt x="39922" y="38804"/>
                      <a:pt x="40013" y="38804"/>
                    </a:cubicBezTo>
                    <a:lnTo>
                      <a:pt x="40538" y="38804"/>
                    </a:lnTo>
                    <a:cubicBezTo>
                      <a:pt x="40721" y="38804"/>
                      <a:pt x="40926" y="38804"/>
                      <a:pt x="41109" y="38827"/>
                    </a:cubicBezTo>
                    <a:lnTo>
                      <a:pt x="41931" y="38827"/>
                    </a:lnTo>
                    <a:cubicBezTo>
                      <a:pt x="42022" y="38827"/>
                      <a:pt x="42113" y="38827"/>
                      <a:pt x="42204" y="38804"/>
                    </a:cubicBezTo>
                    <a:lnTo>
                      <a:pt x="43460" y="38804"/>
                    </a:lnTo>
                    <a:cubicBezTo>
                      <a:pt x="43574" y="38827"/>
                      <a:pt x="43665" y="38827"/>
                      <a:pt x="43757" y="38827"/>
                    </a:cubicBezTo>
                    <a:lnTo>
                      <a:pt x="44692" y="38827"/>
                    </a:lnTo>
                    <a:lnTo>
                      <a:pt x="44921" y="38849"/>
                    </a:lnTo>
                    <a:lnTo>
                      <a:pt x="45674" y="38849"/>
                    </a:lnTo>
                    <a:cubicBezTo>
                      <a:pt x="45788" y="38872"/>
                      <a:pt x="45902" y="38872"/>
                      <a:pt x="46016" y="38872"/>
                    </a:cubicBezTo>
                    <a:lnTo>
                      <a:pt x="46153" y="38872"/>
                    </a:lnTo>
                    <a:cubicBezTo>
                      <a:pt x="46245" y="38872"/>
                      <a:pt x="46336" y="38872"/>
                      <a:pt x="46450" y="38895"/>
                    </a:cubicBezTo>
                    <a:lnTo>
                      <a:pt x="46655" y="38895"/>
                    </a:lnTo>
                    <a:cubicBezTo>
                      <a:pt x="46815" y="38918"/>
                      <a:pt x="46975" y="38918"/>
                      <a:pt x="47135" y="38941"/>
                    </a:cubicBezTo>
                    <a:lnTo>
                      <a:pt x="47317" y="38941"/>
                    </a:lnTo>
                    <a:cubicBezTo>
                      <a:pt x="47591" y="38941"/>
                      <a:pt x="47865" y="38964"/>
                      <a:pt x="48116" y="38964"/>
                    </a:cubicBezTo>
                    <a:cubicBezTo>
                      <a:pt x="48436" y="38986"/>
                      <a:pt x="48755" y="38986"/>
                      <a:pt x="49052" y="39009"/>
                    </a:cubicBezTo>
                    <a:lnTo>
                      <a:pt x="49098" y="39032"/>
                    </a:lnTo>
                    <a:lnTo>
                      <a:pt x="49235" y="39032"/>
                    </a:lnTo>
                    <a:lnTo>
                      <a:pt x="49189" y="39009"/>
                    </a:lnTo>
                    <a:lnTo>
                      <a:pt x="49189" y="39009"/>
                    </a:lnTo>
                    <a:cubicBezTo>
                      <a:pt x="49303" y="39032"/>
                      <a:pt x="49440" y="39055"/>
                      <a:pt x="49554" y="39055"/>
                    </a:cubicBezTo>
                    <a:lnTo>
                      <a:pt x="49691" y="39055"/>
                    </a:lnTo>
                    <a:cubicBezTo>
                      <a:pt x="49782" y="39078"/>
                      <a:pt x="49874" y="39078"/>
                      <a:pt x="49965" y="39078"/>
                    </a:cubicBezTo>
                    <a:cubicBezTo>
                      <a:pt x="50102" y="39100"/>
                      <a:pt x="50216" y="39100"/>
                      <a:pt x="50353" y="39123"/>
                    </a:cubicBezTo>
                    <a:lnTo>
                      <a:pt x="50490" y="39123"/>
                    </a:lnTo>
                    <a:lnTo>
                      <a:pt x="50718" y="39146"/>
                    </a:lnTo>
                    <a:lnTo>
                      <a:pt x="51083" y="39169"/>
                    </a:lnTo>
                    <a:lnTo>
                      <a:pt x="51449" y="39192"/>
                    </a:lnTo>
                    <a:cubicBezTo>
                      <a:pt x="51563" y="39192"/>
                      <a:pt x="51677" y="39192"/>
                      <a:pt x="51768" y="39215"/>
                    </a:cubicBezTo>
                    <a:cubicBezTo>
                      <a:pt x="51928" y="39215"/>
                      <a:pt x="52065" y="39215"/>
                      <a:pt x="52202" y="39237"/>
                    </a:cubicBezTo>
                    <a:cubicBezTo>
                      <a:pt x="52202" y="39228"/>
                      <a:pt x="52198" y="39222"/>
                      <a:pt x="52191" y="39219"/>
                    </a:cubicBezTo>
                    <a:lnTo>
                      <a:pt x="52191" y="39219"/>
                    </a:lnTo>
                    <a:cubicBezTo>
                      <a:pt x="52728" y="39284"/>
                      <a:pt x="53286" y="39306"/>
                      <a:pt x="53800" y="39329"/>
                    </a:cubicBezTo>
                    <a:lnTo>
                      <a:pt x="53982" y="39329"/>
                    </a:lnTo>
                    <a:cubicBezTo>
                      <a:pt x="54074" y="39352"/>
                      <a:pt x="54165" y="39352"/>
                      <a:pt x="54256" y="39352"/>
                    </a:cubicBezTo>
                    <a:lnTo>
                      <a:pt x="54370" y="39352"/>
                    </a:lnTo>
                    <a:cubicBezTo>
                      <a:pt x="54530" y="39374"/>
                      <a:pt x="54713" y="39374"/>
                      <a:pt x="54895" y="39397"/>
                    </a:cubicBezTo>
                    <a:cubicBezTo>
                      <a:pt x="55169" y="39397"/>
                      <a:pt x="55466" y="39420"/>
                      <a:pt x="55763" y="39443"/>
                    </a:cubicBezTo>
                    <a:cubicBezTo>
                      <a:pt x="55877" y="39443"/>
                      <a:pt x="55968" y="39466"/>
                      <a:pt x="56082" y="39466"/>
                    </a:cubicBezTo>
                    <a:lnTo>
                      <a:pt x="56196" y="39489"/>
                    </a:lnTo>
                    <a:lnTo>
                      <a:pt x="56562" y="39534"/>
                    </a:lnTo>
                    <a:cubicBezTo>
                      <a:pt x="56721" y="39534"/>
                      <a:pt x="56858" y="39557"/>
                      <a:pt x="57018" y="39580"/>
                    </a:cubicBezTo>
                    <a:lnTo>
                      <a:pt x="57109" y="39580"/>
                    </a:lnTo>
                    <a:lnTo>
                      <a:pt x="57132" y="39603"/>
                    </a:lnTo>
                    <a:cubicBezTo>
                      <a:pt x="57224" y="39603"/>
                      <a:pt x="57292" y="39625"/>
                      <a:pt x="57360" y="39625"/>
                    </a:cubicBezTo>
                    <a:cubicBezTo>
                      <a:pt x="57452" y="39625"/>
                      <a:pt x="57520" y="39603"/>
                      <a:pt x="57566" y="39580"/>
                    </a:cubicBezTo>
                    <a:lnTo>
                      <a:pt x="57612" y="39580"/>
                    </a:lnTo>
                    <a:cubicBezTo>
                      <a:pt x="57794" y="39580"/>
                      <a:pt x="57931" y="39443"/>
                      <a:pt x="57954" y="39260"/>
                    </a:cubicBezTo>
                    <a:cubicBezTo>
                      <a:pt x="57954" y="39215"/>
                      <a:pt x="57954" y="39146"/>
                      <a:pt x="57954" y="39100"/>
                    </a:cubicBezTo>
                    <a:cubicBezTo>
                      <a:pt x="57954" y="39100"/>
                      <a:pt x="57954" y="39055"/>
                      <a:pt x="57954" y="39032"/>
                    </a:cubicBezTo>
                    <a:cubicBezTo>
                      <a:pt x="57931" y="38986"/>
                      <a:pt x="57931" y="38964"/>
                      <a:pt x="57931" y="38941"/>
                    </a:cubicBezTo>
                    <a:cubicBezTo>
                      <a:pt x="57931" y="38827"/>
                      <a:pt x="57954" y="38712"/>
                      <a:pt x="57977" y="38621"/>
                    </a:cubicBezTo>
                    <a:cubicBezTo>
                      <a:pt x="58000" y="38530"/>
                      <a:pt x="58022" y="38461"/>
                      <a:pt x="58022" y="38370"/>
                    </a:cubicBezTo>
                    <a:cubicBezTo>
                      <a:pt x="58091" y="38256"/>
                      <a:pt x="58137" y="38165"/>
                      <a:pt x="58182" y="38051"/>
                    </a:cubicBezTo>
                    <a:lnTo>
                      <a:pt x="58228" y="37959"/>
                    </a:lnTo>
                    <a:cubicBezTo>
                      <a:pt x="58273" y="37845"/>
                      <a:pt x="58319" y="37731"/>
                      <a:pt x="58365" y="37617"/>
                    </a:cubicBezTo>
                    <a:cubicBezTo>
                      <a:pt x="58479" y="37343"/>
                      <a:pt x="58639" y="37092"/>
                      <a:pt x="58776" y="36864"/>
                    </a:cubicBezTo>
                    <a:cubicBezTo>
                      <a:pt x="58844" y="36749"/>
                      <a:pt x="58913" y="36658"/>
                      <a:pt x="58981" y="36544"/>
                    </a:cubicBezTo>
                    <a:lnTo>
                      <a:pt x="59004" y="36476"/>
                    </a:lnTo>
                    <a:lnTo>
                      <a:pt x="59141" y="36270"/>
                    </a:lnTo>
                    <a:cubicBezTo>
                      <a:pt x="59164" y="36247"/>
                      <a:pt x="59164" y="36247"/>
                      <a:pt x="59186" y="36224"/>
                    </a:cubicBezTo>
                    <a:cubicBezTo>
                      <a:pt x="59301" y="36065"/>
                      <a:pt x="59415" y="35928"/>
                      <a:pt x="59529" y="35814"/>
                    </a:cubicBezTo>
                    <a:cubicBezTo>
                      <a:pt x="59666" y="35700"/>
                      <a:pt x="59780" y="35585"/>
                      <a:pt x="59917" y="35494"/>
                    </a:cubicBezTo>
                    <a:cubicBezTo>
                      <a:pt x="59985" y="35448"/>
                      <a:pt x="60054" y="35380"/>
                      <a:pt x="60122" y="35334"/>
                    </a:cubicBezTo>
                    <a:lnTo>
                      <a:pt x="60145" y="35334"/>
                    </a:lnTo>
                    <a:lnTo>
                      <a:pt x="60236" y="35266"/>
                    </a:lnTo>
                    <a:cubicBezTo>
                      <a:pt x="60351" y="35175"/>
                      <a:pt x="60465" y="35106"/>
                      <a:pt x="60579" y="35038"/>
                    </a:cubicBezTo>
                    <a:cubicBezTo>
                      <a:pt x="60624" y="35015"/>
                      <a:pt x="60670" y="34992"/>
                      <a:pt x="60716" y="34946"/>
                    </a:cubicBezTo>
                    <a:lnTo>
                      <a:pt x="60739" y="34946"/>
                    </a:lnTo>
                    <a:lnTo>
                      <a:pt x="60761" y="34923"/>
                    </a:lnTo>
                    <a:lnTo>
                      <a:pt x="60807" y="34878"/>
                    </a:lnTo>
                    <a:lnTo>
                      <a:pt x="60921" y="34809"/>
                    </a:lnTo>
                    <a:cubicBezTo>
                      <a:pt x="61013" y="34764"/>
                      <a:pt x="61104" y="34741"/>
                      <a:pt x="61195" y="34695"/>
                    </a:cubicBezTo>
                    <a:lnTo>
                      <a:pt x="61218" y="34672"/>
                    </a:lnTo>
                    <a:lnTo>
                      <a:pt x="61355" y="34627"/>
                    </a:lnTo>
                    <a:cubicBezTo>
                      <a:pt x="61446" y="34581"/>
                      <a:pt x="61537" y="34535"/>
                      <a:pt x="61629" y="34513"/>
                    </a:cubicBezTo>
                    <a:lnTo>
                      <a:pt x="61697" y="34467"/>
                    </a:lnTo>
                    <a:cubicBezTo>
                      <a:pt x="61834" y="34421"/>
                      <a:pt x="61948" y="34398"/>
                      <a:pt x="62062" y="34353"/>
                    </a:cubicBezTo>
                    <a:lnTo>
                      <a:pt x="62245" y="34284"/>
                    </a:lnTo>
                    <a:cubicBezTo>
                      <a:pt x="62382" y="34239"/>
                      <a:pt x="62496" y="34193"/>
                      <a:pt x="62633" y="34170"/>
                    </a:cubicBezTo>
                    <a:cubicBezTo>
                      <a:pt x="62816" y="34102"/>
                      <a:pt x="63021" y="34079"/>
                      <a:pt x="63272" y="34033"/>
                    </a:cubicBezTo>
                    <a:cubicBezTo>
                      <a:pt x="63386" y="34010"/>
                      <a:pt x="63523" y="34010"/>
                      <a:pt x="63637" y="34010"/>
                    </a:cubicBezTo>
                    <a:lnTo>
                      <a:pt x="63843" y="33988"/>
                    </a:lnTo>
                    <a:lnTo>
                      <a:pt x="64550" y="33988"/>
                    </a:lnTo>
                    <a:cubicBezTo>
                      <a:pt x="64687" y="33988"/>
                      <a:pt x="64824" y="33988"/>
                      <a:pt x="64984" y="34010"/>
                    </a:cubicBezTo>
                    <a:lnTo>
                      <a:pt x="65053" y="34033"/>
                    </a:lnTo>
                    <a:lnTo>
                      <a:pt x="65144" y="34033"/>
                    </a:lnTo>
                    <a:cubicBezTo>
                      <a:pt x="65304" y="34056"/>
                      <a:pt x="65441" y="34079"/>
                      <a:pt x="65578" y="34102"/>
                    </a:cubicBezTo>
                    <a:lnTo>
                      <a:pt x="65623" y="34102"/>
                    </a:lnTo>
                    <a:cubicBezTo>
                      <a:pt x="65874" y="34193"/>
                      <a:pt x="66125" y="34284"/>
                      <a:pt x="66331" y="34353"/>
                    </a:cubicBezTo>
                    <a:cubicBezTo>
                      <a:pt x="66399" y="34398"/>
                      <a:pt x="66468" y="34421"/>
                      <a:pt x="66536" y="34444"/>
                    </a:cubicBezTo>
                    <a:lnTo>
                      <a:pt x="66559" y="34467"/>
                    </a:lnTo>
                    <a:lnTo>
                      <a:pt x="66605" y="34490"/>
                    </a:lnTo>
                    <a:cubicBezTo>
                      <a:pt x="66650" y="34513"/>
                      <a:pt x="66696" y="34535"/>
                      <a:pt x="66742" y="34558"/>
                    </a:cubicBezTo>
                    <a:cubicBezTo>
                      <a:pt x="66833" y="34581"/>
                      <a:pt x="66924" y="34627"/>
                      <a:pt x="67016" y="34695"/>
                    </a:cubicBezTo>
                    <a:cubicBezTo>
                      <a:pt x="67084" y="34718"/>
                      <a:pt x="67153" y="34764"/>
                      <a:pt x="67221" y="34809"/>
                    </a:cubicBezTo>
                    <a:lnTo>
                      <a:pt x="67358" y="34923"/>
                    </a:lnTo>
                    <a:lnTo>
                      <a:pt x="67449" y="34969"/>
                    </a:lnTo>
                    <a:cubicBezTo>
                      <a:pt x="67518" y="35015"/>
                      <a:pt x="67609" y="35083"/>
                      <a:pt x="67677" y="35129"/>
                    </a:cubicBezTo>
                    <a:cubicBezTo>
                      <a:pt x="67792" y="35220"/>
                      <a:pt x="67929" y="35311"/>
                      <a:pt x="68043" y="35426"/>
                    </a:cubicBezTo>
                    <a:cubicBezTo>
                      <a:pt x="68157" y="35517"/>
                      <a:pt x="68248" y="35608"/>
                      <a:pt x="68362" y="35722"/>
                    </a:cubicBezTo>
                    <a:cubicBezTo>
                      <a:pt x="68659" y="36042"/>
                      <a:pt x="68956" y="36453"/>
                      <a:pt x="69230" y="36932"/>
                    </a:cubicBezTo>
                    <a:cubicBezTo>
                      <a:pt x="69298" y="37023"/>
                      <a:pt x="69344" y="37138"/>
                      <a:pt x="69412" y="37252"/>
                    </a:cubicBezTo>
                    <a:cubicBezTo>
                      <a:pt x="69458" y="37343"/>
                      <a:pt x="69504" y="37434"/>
                      <a:pt x="69549" y="37526"/>
                    </a:cubicBezTo>
                    <a:lnTo>
                      <a:pt x="69572" y="37617"/>
                    </a:lnTo>
                    <a:lnTo>
                      <a:pt x="69686" y="37868"/>
                    </a:lnTo>
                    <a:lnTo>
                      <a:pt x="69709" y="37936"/>
                    </a:lnTo>
                    <a:cubicBezTo>
                      <a:pt x="69755" y="38028"/>
                      <a:pt x="69777" y="38119"/>
                      <a:pt x="69823" y="38210"/>
                    </a:cubicBezTo>
                    <a:lnTo>
                      <a:pt x="69823" y="38279"/>
                    </a:lnTo>
                    <a:lnTo>
                      <a:pt x="69846" y="38347"/>
                    </a:lnTo>
                    <a:lnTo>
                      <a:pt x="69846" y="38439"/>
                    </a:lnTo>
                    <a:cubicBezTo>
                      <a:pt x="69869" y="38507"/>
                      <a:pt x="69869" y="38553"/>
                      <a:pt x="69892" y="38621"/>
                    </a:cubicBezTo>
                    <a:lnTo>
                      <a:pt x="69914" y="38690"/>
                    </a:lnTo>
                    <a:cubicBezTo>
                      <a:pt x="69914" y="38735"/>
                      <a:pt x="69937" y="38758"/>
                      <a:pt x="69937" y="38804"/>
                    </a:cubicBezTo>
                    <a:cubicBezTo>
                      <a:pt x="69937" y="38872"/>
                      <a:pt x="69960" y="38941"/>
                      <a:pt x="69983" y="39009"/>
                    </a:cubicBezTo>
                    <a:cubicBezTo>
                      <a:pt x="70006" y="39078"/>
                      <a:pt x="70051" y="39146"/>
                      <a:pt x="70074" y="39215"/>
                    </a:cubicBezTo>
                    <a:lnTo>
                      <a:pt x="70074" y="39237"/>
                    </a:lnTo>
                    <a:cubicBezTo>
                      <a:pt x="70074" y="39306"/>
                      <a:pt x="70074" y="39352"/>
                      <a:pt x="70074" y="39397"/>
                    </a:cubicBezTo>
                    <a:cubicBezTo>
                      <a:pt x="70074" y="39557"/>
                      <a:pt x="70234" y="39694"/>
                      <a:pt x="70394" y="39694"/>
                    </a:cubicBezTo>
                    <a:lnTo>
                      <a:pt x="70668" y="39694"/>
                    </a:lnTo>
                    <a:cubicBezTo>
                      <a:pt x="70736" y="39694"/>
                      <a:pt x="70827" y="39694"/>
                      <a:pt x="70919" y="39671"/>
                    </a:cubicBezTo>
                    <a:cubicBezTo>
                      <a:pt x="71010" y="39671"/>
                      <a:pt x="71101" y="39648"/>
                      <a:pt x="71193" y="39648"/>
                    </a:cubicBezTo>
                    <a:lnTo>
                      <a:pt x="71330" y="39625"/>
                    </a:lnTo>
                    <a:cubicBezTo>
                      <a:pt x="71626" y="39603"/>
                      <a:pt x="71900" y="39557"/>
                      <a:pt x="72197" y="39534"/>
                    </a:cubicBezTo>
                    <a:cubicBezTo>
                      <a:pt x="72448" y="39489"/>
                      <a:pt x="72745" y="39466"/>
                      <a:pt x="73041" y="39443"/>
                    </a:cubicBezTo>
                    <a:cubicBezTo>
                      <a:pt x="73178" y="39420"/>
                      <a:pt x="73315" y="39420"/>
                      <a:pt x="73429" y="39420"/>
                    </a:cubicBezTo>
                    <a:lnTo>
                      <a:pt x="73635" y="39397"/>
                    </a:lnTo>
                    <a:lnTo>
                      <a:pt x="73703" y="39397"/>
                    </a:lnTo>
                    <a:cubicBezTo>
                      <a:pt x="73795" y="39374"/>
                      <a:pt x="73886" y="39374"/>
                      <a:pt x="73977" y="39374"/>
                    </a:cubicBezTo>
                    <a:lnTo>
                      <a:pt x="74274" y="39374"/>
                    </a:lnTo>
                    <a:cubicBezTo>
                      <a:pt x="74457" y="39352"/>
                      <a:pt x="74662" y="39352"/>
                      <a:pt x="74845" y="39329"/>
                    </a:cubicBezTo>
                    <a:cubicBezTo>
                      <a:pt x="75004" y="39306"/>
                      <a:pt x="75164" y="39306"/>
                      <a:pt x="75301" y="39306"/>
                    </a:cubicBezTo>
                    <a:lnTo>
                      <a:pt x="75370" y="39306"/>
                    </a:lnTo>
                    <a:cubicBezTo>
                      <a:pt x="75507" y="39283"/>
                      <a:pt x="75621" y="39283"/>
                      <a:pt x="75758" y="39283"/>
                    </a:cubicBezTo>
                    <a:cubicBezTo>
                      <a:pt x="76100" y="39260"/>
                      <a:pt x="76442" y="39215"/>
                      <a:pt x="76785" y="39169"/>
                    </a:cubicBezTo>
                    <a:lnTo>
                      <a:pt x="76853" y="39169"/>
                    </a:lnTo>
                    <a:cubicBezTo>
                      <a:pt x="76990" y="39146"/>
                      <a:pt x="77150" y="39123"/>
                      <a:pt x="77310" y="39100"/>
                    </a:cubicBezTo>
                    <a:cubicBezTo>
                      <a:pt x="77310" y="39123"/>
                      <a:pt x="77333" y="39146"/>
                      <a:pt x="77355" y="39169"/>
                    </a:cubicBezTo>
                    <a:cubicBezTo>
                      <a:pt x="77401" y="39215"/>
                      <a:pt x="77447" y="39237"/>
                      <a:pt x="77515" y="39260"/>
                    </a:cubicBezTo>
                    <a:cubicBezTo>
                      <a:pt x="77561" y="39260"/>
                      <a:pt x="77607" y="39260"/>
                      <a:pt x="77652" y="39283"/>
                    </a:cubicBezTo>
                    <a:lnTo>
                      <a:pt x="77880" y="39283"/>
                    </a:lnTo>
                    <a:cubicBezTo>
                      <a:pt x="77972" y="39260"/>
                      <a:pt x="78063" y="39260"/>
                      <a:pt x="78131" y="39260"/>
                    </a:cubicBezTo>
                    <a:cubicBezTo>
                      <a:pt x="78246" y="39260"/>
                      <a:pt x="78360" y="39237"/>
                      <a:pt x="78474" y="39237"/>
                    </a:cubicBezTo>
                    <a:lnTo>
                      <a:pt x="78656" y="39215"/>
                    </a:lnTo>
                    <a:cubicBezTo>
                      <a:pt x="78908" y="39192"/>
                      <a:pt x="79159" y="39146"/>
                      <a:pt x="79410" y="39123"/>
                    </a:cubicBezTo>
                    <a:lnTo>
                      <a:pt x="79478" y="39123"/>
                    </a:lnTo>
                    <a:lnTo>
                      <a:pt x="79569" y="39100"/>
                    </a:lnTo>
                    <a:cubicBezTo>
                      <a:pt x="79752" y="39100"/>
                      <a:pt x="79935" y="39078"/>
                      <a:pt x="80117" y="39055"/>
                    </a:cubicBezTo>
                    <a:lnTo>
                      <a:pt x="80414" y="39032"/>
                    </a:lnTo>
                    <a:lnTo>
                      <a:pt x="80711" y="39032"/>
                    </a:lnTo>
                    <a:lnTo>
                      <a:pt x="81053" y="39009"/>
                    </a:lnTo>
                    <a:cubicBezTo>
                      <a:pt x="81259" y="38986"/>
                      <a:pt x="81464" y="38986"/>
                      <a:pt x="81692" y="38986"/>
                    </a:cubicBezTo>
                    <a:cubicBezTo>
                      <a:pt x="81989" y="38964"/>
                      <a:pt x="82309" y="38964"/>
                      <a:pt x="82628" y="38941"/>
                    </a:cubicBezTo>
                    <a:lnTo>
                      <a:pt x="83427" y="38941"/>
                    </a:lnTo>
                    <a:lnTo>
                      <a:pt x="83610" y="38964"/>
                    </a:lnTo>
                    <a:lnTo>
                      <a:pt x="85504" y="38964"/>
                    </a:lnTo>
                    <a:cubicBezTo>
                      <a:pt x="85778" y="38941"/>
                      <a:pt x="86052" y="38941"/>
                      <a:pt x="86303" y="38941"/>
                    </a:cubicBezTo>
                    <a:lnTo>
                      <a:pt x="86622" y="38941"/>
                    </a:lnTo>
                    <a:cubicBezTo>
                      <a:pt x="86828" y="38941"/>
                      <a:pt x="87033" y="38941"/>
                      <a:pt x="87239" y="38918"/>
                    </a:cubicBezTo>
                    <a:lnTo>
                      <a:pt x="87672" y="38918"/>
                    </a:lnTo>
                    <a:lnTo>
                      <a:pt x="88083" y="38895"/>
                    </a:lnTo>
                    <a:lnTo>
                      <a:pt x="91279" y="38895"/>
                    </a:lnTo>
                    <a:cubicBezTo>
                      <a:pt x="91439" y="38895"/>
                      <a:pt x="91621" y="38872"/>
                      <a:pt x="91804" y="38872"/>
                    </a:cubicBezTo>
                    <a:lnTo>
                      <a:pt x="92420" y="38872"/>
                    </a:lnTo>
                    <a:lnTo>
                      <a:pt x="92717" y="38895"/>
                    </a:lnTo>
                    <a:lnTo>
                      <a:pt x="94634" y="38895"/>
                    </a:lnTo>
                    <a:cubicBezTo>
                      <a:pt x="94931" y="38895"/>
                      <a:pt x="95250" y="38918"/>
                      <a:pt x="95547" y="38941"/>
                    </a:cubicBezTo>
                    <a:lnTo>
                      <a:pt x="95616" y="38941"/>
                    </a:lnTo>
                    <a:cubicBezTo>
                      <a:pt x="95935" y="38964"/>
                      <a:pt x="96278" y="38964"/>
                      <a:pt x="96597" y="38964"/>
                    </a:cubicBezTo>
                    <a:cubicBezTo>
                      <a:pt x="96757" y="38986"/>
                      <a:pt x="96917" y="38986"/>
                      <a:pt x="97076" y="38986"/>
                    </a:cubicBezTo>
                    <a:lnTo>
                      <a:pt x="97624" y="38986"/>
                    </a:lnTo>
                    <a:lnTo>
                      <a:pt x="97875" y="39009"/>
                    </a:lnTo>
                    <a:lnTo>
                      <a:pt x="98514" y="39009"/>
                    </a:lnTo>
                    <a:cubicBezTo>
                      <a:pt x="99131" y="39009"/>
                      <a:pt x="99747" y="39032"/>
                      <a:pt x="100523" y="39078"/>
                    </a:cubicBezTo>
                    <a:cubicBezTo>
                      <a:pt x="100865" y="39078"/>
                      <a:pt x="101208" y="39100"/>
                      <a:pt x="101550" y="39123"/>
                    </a:cubicBezTo>
                    <a:lnTo>
                      <a:pt x="101642" y="39123"/>
                    </a:lnTo>
                    <a:cubicBezTo>
                      <a:pt x="101756" y="39146"/>
                      <a:pt x="101870" y="39146"/>
                      <a:pt x="101984" y="39146"/>
                    </a:cubicBezTo>
                    <a:lnTo>
                      <a:pt x="102007" y="39169"/>
                    </a:lnTo>
                    <a:lnTo>
                      <a:pt x="102555" y="39192"/>
                    </a:lnTo>
                    <a:lnTo>
                      <a:pt x="102646" y="39192"/>
                    </a:lnTo>
                    <a:cubicBezTo>
                      <a:pt x="102714" y="39215"/>
                      <a:pt x="102737" y="39215"/>
                      <a:pt x="102783" y="39215"/>
                    </a:cubicBezTo>
                    <a:cubicBezTo>
                      <a:pt x="102874" y="39215"/>
                      <a:pt x="102965" y="39215"/>
                      <a:pt x="103034" y="39237"/>
                    </a:cubicBezTo>
                    <a:lnTo>
                      <a:pt x="103080" y="39237"/>
                    </a:lnTo>
                    <a:lnTo>
                      <a:pt x="103125" y="39215"/>
                    </a:lnTo>
                    <a:cubicBezTo>
                      <a:pt x="103399" y="39260"/>
                      <a:pt x="103673" y="39283"/>
                      <a:pt x="103993" y="39283"/>
                    </a:cubicBezTo>
                    <a:lnTo>
                      <a:pt x="104221" y="39306"/>
                    </a:lnTo>
                    <a:lnTo>
                      <a:pt x="104974" y="39306"/>
                    </a:lnTo>
                    <a:cubicBezTo>
                      <a:pt x="105157" y="39306"/>
                      <a:pt x="105316" y="39329"/>
                      <a:pt x="105499" y="39329"/>
                    </a:cubicBezTo>
                    <a:lnTo>
                      <a:pt x="105545" y="39329"/>
                    </a:lnTo>
                    <a:lnTo>
                      <a:pt x="105750" y="39352"/>
                    </a:lnTo>
                    <a:lnTo>
                      <a:pt x="106207" y="39352"/>
                    </a:lnTo>
                    <a:cubicBezTo>
                      <a:pt x="106366" y="39374"/>
                      <a:pt x="106526" y="39374"/>
                      <a:pt x="106686" y="39374"/>
                    </a:cubicBezTo>
                    <a:lnTo>
                      <a:pt x="106891" y="39374"/>
                    </a:lnTo>
                    <a:lnTo>
                      <a:pt x="106960" y="39397"/>
                    </a:lnTo>
                    <a:lnTo>
                      <a:pt x="107553" y="39397"/>
                    </a:lnTo>
                    <a:cubicBezTo>
                      <a:pt x="107713" y="39397"/>
                      <a:pt x="107873" y="39420"/>
                      <a:pt x="108033" y="39420"/>
                    </a:cubicBezTo>
                    <a:lnTo>
                      <a:pt x="108215" y="39420"/>
                    </a:lnTo>
                    <a:lnTo>
                      <a:pt x="108421" y="39443"/>
                    </a:lnTo>
                    <a:cubicBezTo>
                      <a:pt x="108695" y="39443"/>
                      <a:pt x="108968" y="39466"/>
                      <a:pt x="109242" y="39489"/>
                    </a:cubicBezTo>
                    <a:lnTo>
                      <a:pt x="109585" y="39489"/>
                    </a:lnTo>
                    <a:lnTo>
                      <a:pt x="109699" y="39511"/>
                    </a:lnTo>
                    <a:cubicBezTo>
                      <a:pt x="109813" y="39511"/>
                      <a:pt x="109950" y="39511"/>
                      <a:pt x="110087" y="39534"/>
                    </a:cubicBezTo>
                    <a:lnTo>
                      <a:pt x="110292" y="39534"/>
                    </a:lnTo>
                    <a:lnTo>
                      <a:pt x="110361" y="39557"/>
                    </a:lnTo>
                    <a:lnTo>
                      <a:pt x="110589" y="39580"/>
                    </a:lnTo>
                    <a:lnTo>
                      <a:pt x="110886" y="39580"/>
                    </a:lnTo>
                    <a:lnTo>
                      <a:pt x="111183" y="39603"/>
                    </a:lnTo>
                    <a:cubicBezTo>
                      <a:pt x="111388" y="39625"/>
                      <a:pt x="111593" y="39625"/>
                      <a:pt x="111799" y="39625"/>
                    </a:cubicBezTo>
                    <a:lnTo>
                      <a:pt x="112096" y="39625"/>
                    </a:lnTo>
                    <a:cubicBezTo>
                      <a:pt x="112164" y="39625"/>
                      <a:pt x="112232" y="39648"/>
                      <a:pt x="112324" y="39648"/>
                    </a:cubicBezTo>
                    <a:lnTo>
                      <a:pt x="112506" y="39671"/>
                    </a:lnTo>
                    <a:lnTo>
                      <a:pt x="112643" y="39694"/>
                    </a:lnTo>
                    <a:cubicBezTo>
                      <a:pt x="112780" y="39694"/>
                      <a:pt x="112917" y="39717"/>
                      <a:pt x="113054" y="39717"/>
                    </a:cubicBezTo>
                    <a:lnTo>
                      <a:pt x="113305" y="39740"/>
                    </a:lnTo>
                    <a:lnTo>
                      <a:pt x="113442" y="39740"/>
                    </a:lnTo>
                    <a:cubicBezTo>
                      <a:pt x="113534" y="39740"/>
                      <a:pt x="113602" y="39762"/>
                      <a:pt x="113693" y="39762"/>
                    </a:cubicBezTo>
                    <a:cubicBezTo>
                      <a:pt x="113830" y="39762"/>
                      <a:pt x="113967" y="39785"/>
                      <a:pt x="114127" y="39808"/>
                    </a:cubicBezTo>
                    <a:cubicBezTo>
                      <a:pt x="114310" y="39831"/>
                      <a:pt x="114492" y="39831"/>
                      <a:pt x="114675" y="39854"/>
                    </a:cubicBezTo>
                    <a:lnTo>
                      <a:pt x="114720" y="39854"/>
                    </a:lnTo>
                    <a:cubicBezTo>
                      <a:pt x="114926" y="39877"/>
                      <a:pt x="115108" y="39899"/>
                      <a:pt x="115314" y="39945"/>
                    </a:cubicBezTo>
                    <a:cubicBezTo>
                      <a:pt x="115565" y="39968"/>
                      <a:pt x="115816" y="39991"/>
                      <a:pt x="116021" y="40013"/>
                    </a:cubicBezTo>
                    <a:lnTo>
                      <a:pt x="116501" y="40036"/>
                    </a:lnTo>
                    <a:lnTo>
                      <a:pt x="116706" y="40036"/>
                    </a:lnTo>
                    <a:lnTo>
                      <a:pt x="116912" y="40059"/>
                    </a:lnTo>
                    <a:lnTo>
                      <a:pt x="116980" y="40059"/>
                    </a:lnTo>
                    <a:cubicBezTo>
                      <a:pt x="117140" y="40082"/>
                      <a:pt x="117254" y="40105"/>
                      <a:pt x="117391" y="40105"/>
                    </a:cubicBezTo>
                    <a:lnTo>
                      <a:pt x="117984" y="40105"/>
                    </a:lnTo>
                    <a:cubicBezTo>
                      <a:pt x="118190" y="40128"/>
                      <a:pt x="118395" y="40150"/>
                      <a:pt x="118578" y="40219"/>
                    </a:cubicBezTo>
                    <a:lnTo>
                      <a:pt x="118646" y="40242"/>
                    </a:lnTo>
                    <a:cubicBezTo>
                      <a:pt x="118692" y="40242"/>
                      <a:pt x="118715" y="40265"/>
                      <a:pt x="118761" y="40265"/>
                    </a:cubicBezTo>
                    <a:cubicBezTo>
                      <a:pt x="118783" y="40265"/>
                      <a:pt x="118806" y="40265"/>
                      <a:pt x="118829" y="40242"/>
                    </a:cubicBezTo>
                    <a:cubicBezTo>
                      <a:pt x="118875" y="40242"/>
                      <a:pt x="118920" y="40219"/>
                      <a:pt x="118943" y="40173"/>
                    </a:cubicBezTo>
                    <a:lnTo>
                      <a:pt x="119034" y="40196"/>
                    </a:lnTo>
                    <a:lnTo>
                      <a:pt x="119126" y="40219"/>
                    </a:lnTo>
                    <a:lnTo>
                      <a:pt x="119240" y="40242"/>
                    </a:lnTo>
                    <a:cubicBezTo>
                      <a:pt x="119491" y="40287"/>
                      <a:pt x="119742" y="40310"/>
                      <a:pt x="119970" y="40310"/>
                    </a:cubicBezTo>
                    <a:lnTo>
                      <a:pt x="120084" y="40310"/>
                    </a:lnTo>
                    <a:cubicBezTo>
                      <a:pt x="120176" y="40333"/>
                      <a:pt x="120267" y="40333"/>
                      <a:pt x="120335" y="40333"/>
                    </a:cubicBezTo>
                    <a:cubicBezTo>
                      <a:pt x="120724" y="40333"/>
                      <a:pt x="121157" y="40287"/>
                      <a:pt x="121637" y="40173"/>
                    </a:cubicBezTo>
                    <a:cubicBezTo>
                      <a:pt x="121682" y="40173"/>
                      <a:pt x="121796" y="40150"/>
                      <a:pt x="121888" y="40128"/>
                    </a:cubicBezTo>
                    <a:lnTo>
                      <a:pt x="121956" y="40128"/>
                    </a:lnTo>
                    <a:lnTo>
                      <a:pt x="121979" y="40105"/>
                    </a:lnTo>
                    <a:cubicBezTo>
                      <a:pt x="122162" y="40082"/>
                      <a:pt x="122321" y="40036"/>
                      <a:pt x="122481" y="40013"/>
                    </a:cubicBezTo>
                    <a:cubicBezTo>
                      <a:pt x="122550" y="39991"/>
                      <a:pt x="122618" y="39968"/>
                      <a:pt x="122686" y="39945"/>
                    </a:cubicBezTo>
                    <a:lnTo>
                      <a:pt x="122732" y="39922"/>
                    </a:lnTo>
                    <a:cubicBezTo>
                      <a:pt x="122801" y="39922"/>
                      <a:pt x="122869" y="39899"/>
                      <a:pt x="122938" y="39877"/>
                    </a:cubicBezTo>
                    <a:cubicBezTo>
                      <a:pt x="123143" y="39831"/>
                      <a:pt x="123348" y="39785"/>
                      <a:pt x="123554" y="39740"/>
                    </a:cubicBezTo>
                    <a:cubicBezTo>
                      <a:pt x="123668" y="39717"/>
                      <a:pt x="123759" y="39694"/>
                      <a:pt x="123851" y="39671"/>
                    </a:cubicBezTo>
                    <a:lnTo>
                      <a:pt x="123805" y="39671"/>
                    </a:lnTo>
                    <a:cubicBezTo>
                      <a:pt x="124079" y="39625"/>
                      <a:pt x="124330" y="39580"/>
                      <a:pt x="124581" y="39511"/>
                    </a:cubicBezTo>
                    <a:cubicBezTo>
                      <a:pt x="124786" y="39443"/>
                      <a:pt x="124992" y="39397"/>
                      <a:pt x="125197" y="39352"/>
                    </a:cubicBezTo>
                    <a:lnTo>
                      <a:pt x="125448" y="39306"/>
                    </a:lnTo>
                    <a:lnTo>
                      <a:pt x="125517" y="39283"/>
                    </a:lnTo>
                    <a:cubicBezTo>
                      <a:pt x="125631" y="39260"/>
                      <a:pt x="125722" y="39237"/>
                      <a:pt x="125814" y="39215"/>
                    </a:cubicBezTo>
                    <a:cubicBezTo>
                      <a:pt x="125905" y="39192"/>
                      <a:pt x="125996" y="39192"/>
                      <a:pt x="126065" y="39169"/>
                    </a:cubicBezTo>
                    <a:lnTo>
                      <a:pt x="126133" y="39146"/>
                    </a:lnTo>
                    <a:lnTo>
                      <a:pt x="126156" y="39146"/>
                    </a:lnTo>
                    <a:cubicBezTo>
                      <a:pt x="126202" y="39123"/>
                      <a:pt x="126247" y="39123"/>
                      <a:pt x="126293" y="39100"/>
                    </a:cubicBezTo>
                    <a:cubicBezTo>
                      <a:pt x="126339" y="39100"/>
                      <a:pt x="126384" y="39100"/>
                      <a:pt x="126430" y="39078"/>
                    </a:cubicBezTo>
                    <a:cubicBezTo>
                      <a:pt x="126475" y="39078"/>
                      <a:pt x="126521" y="39078"/>
                      <a:pt x="126567" y="39055"/>
                    </a:cubicBezTo>
                    <a:cubicBezTo>
                      <a:pt x="126590" y="39055"/>
                      <a:pt x="126635" y="39055"/>
                      <a:pt x="126681" y="39009"/>
                    </a:cubicBezTo>
                    <a:cubicBezTo>
                      <a:pt x="126704" y="38986"/>
                      <a:pt x="126727" y="38986"/>
                      <a:pt x="126749" y="38964"/>
                    </a:cubicBezTo>
                    <a:cubicBezTo>
                      <a:pt x="126818" y="38895"/>
                      <a:pt x="126841" y="38804"/>
                      <a:pt x="126841" y="38712"/>
                    </a:cubicBezTo>
                    <a:cubicBezTo>
                      <a:pt x="126841" y="38598"/>
                      <a:pt x="126772" y="38507"/>
                      <a:pt x="126658" y="38393"/>
                    </a:cubicBezTo>
                    <a:cubicBezTo>
                      <a:pt x="126612" y="38347"/>
                      <a:pt x="126567" y="38324"/>
                      <a:pt x="126544" y="38302"/>
                    </a:cubicBezTo>
                    <a:cubicBezTo>
                      <a:pt x="126453" y="38233"/>
                      <a:pt x="126361" y="38142"/>
                      <a:pt x="126270" y="38073"/>
                    </a:cubicBezTo>
                    <a:cubicBezTo>
                      <a:pt x="126202" y="38005"/>
                      <a:pt x="126110" y="37914"/>
                      <a:pt x="126042" y="37845"/>
                    </a:cubicBezTo>
                    <a:lnTo>
                      <a:pt x="125951" y="37777"/>
                    </a:lnTo>
                    <a:lnTo>
                      <a:pt x="125928" y="37754"/>
                    </a:lnTo>
                    <a:cubicBezTo>
                      <a:pt x="125882" y="37708"/>
                      <a:pt x="125836" y="37662"/>
                      <a:pt x="125791" y="37617"/>
                    </a:cubicBezTo>
                    <a:cubicBezTo>
                      <a:pt x="125608" y="37457"/>
                      <a:pt x="125448" y="37297"/>
                      <a:pt x="125311" y="37138"/>
                    </a:cubicBezTo>
                    <a:lnTo>
                      <a:pt x="125174" y="36955"/>
                    </a:lnTo>
                    <a:lnTo>
                      <a:pt x="125106" y="36886"/>
                    </a:lnTo>
                    <a:cubicBezTo>
                      <a:pt x="124969" y="36727"/>
                      <a:pt x="124878" y="36567"/>
                      <a:pt x="124786" y="36407"/>
                    </a:cubicBezTo>
                    <a:lnTo>
                      <a:pt x="124718" y="36293"/>
                    </a:lnTo>
                    <a:cubicBezTo>
                      <a:pt x="124695" y="36247"/>
                      <a:pt x="124672" y="36224"/>
                      <a:pt x="124649" y="36179"/>
                    </a:cubicBezTo>
                    <a:lnTo>
                      <a:pt x="124627" y="36156"/>
                    </a:lnTo>
                    <a:lnTo>
                      <a:pt x="124535" y="35996"/>
                    </a:lnTo>
                    <a:cubicBezTo>
                      <a:pt x="124513" y="35973"/>
                      <a:pt x="124490" y="35951"/>
                      <a:pt x="124490" y="35928"/>
                    </a:cubicBezTo>
                    <a:lnTo>
                      <a:pt x="124535" y="35928"/>
                    </a:lnTo>
                    <a:cubicBezTo>
                      <a:pt x="124649" y="35928"/>
                      <a:pt x="124786" y="35905"/>
                      <a:pt x="124901" y="35882"/>
                    </a:cubicBezTo>
                    <a:cubicBezTo>
                      <a:pt x="125015" y="35859"/>
                      <a:pt x="125129" y="35836"/>
                      <a:pt x="125266" y="35814"/>
                    </a:cubicBezTo>
                    <a:cubicBezTo>
                      <a:pt x="125380" y="35791"/>
                      <a:pt x="125494" y="35768"/>
                      <a:pt x="125631" y="35745"/>
                    </a:cubicBezTo>
                    <a:cubicBezTo>
                      <a:pt x="125631" y="35745"/>
                      <a:pt x="125677" y="35722"/>
                      <a:pt x="125677" y="35722"/>
                    </a:cubicBezTo>
                    <a:cubicBezTo>
                      <a:pt x="125699" y="35722"/>
                      <a:pt x="125722" y="35722"/>
                      <a:pt x="125745" y="35700"/>
                    </a:cubicBezTo>
                    <a:cubicBezTo>
                      <a:pt x="125882" y="35677"/>
                      <a:pt x="125996" y="35654"/>
                      <a:pt x="126133" y="35631"/>
                    </a:cubicBezTo>
                    <a:cubicBezTo>
                      <a:pt x="126247" y="35608"/>
                      <a:pt x="126361" y="35585"/>
                      <a:pt x="126475" y="35563"/>
                    </a:cubicBezTo>
                    <a:lnTo>
                      <a:pt x="126567" y="35517"/>
                    </a:lnTo>
                    <a:cubicBezTo>
                      <a:pt x="126727" y="35494"/>
                      <a:pt x="126886" y="35471"/>
                      <a:pt x="127092" y="35471"/>
                    </a:cubicBezTo>
                    <a:lnTo>
                      <a:pt x="127389" y="35471"/>
                    </a:lnTo>
                    <a:cubicBezTo>
                      <a:pt x="127548" y="35471"/>
                      <a:pt x="127685" y="35334"/>
                      <a:pt x="127708" y="35175"/>
                    </a:cubicBezTo>
                    <a:cubicBezTo>
                      <a:pt x="127708" y="35060"/>
                      <a:pt x="127662" y="34923"/>
                      <a:pt x="127571" y="34855"/>
                    </a:cubicBezTo>
                    <a:lnTo>
                      <a:pt x="127525" y="34832"/>
                    </a:lnTo>
                    <a:cubicBezTo>
                      <a:pt x="127503" y="34809"/>
                      <a:pt x="127480" y="34787"/>
                      <a:pt x="127457" y="34764"/>
                    </a:cubicBezTo>
                    <a:lnTo>
                      <a:pt x="127411" y="34741"/>
                    </a:lnTo>
                    <a:lnTo>
                      <a:pt x="127320" y="34650"/>
                    </a:lnTo>
                    <a:cubicBezTo>
                      <a:pt x="127274" y="34627"/>
                      <a:pt x="127229" y="34581"/>
                      <a:pt x="127183" y="34535"/>
                    </a:cubicBezTo>
                    <a:lnTo>
                      <a:pt x="127115" y="34490"/>
                    </a:lnTo>
                    <a:lnTo>
                      <a:pt x="127069" y="34444"/>
                    </a:lnTo>
                    <a:cubicBezTo>
                      <a:pt x="127023" y="34398"/>
                      <a:pt x="126978" y="34376"/>
                      <a:pt x="126955" y="34330"/>
                    </a:cubicBezTo>
                    <a:cubicBezTo>
                      <a:pt x="126886" y="34262"/>
                      <a:pt x="126841" y="34216"/>
                      <a:pt x="126795" y="34147"/>
                    </a:cubicBezTo>
                    <a:cubicBezTo>
                      <a:pt x="126704" y="34056"/>
                      <a:pt x="126658" y="33988"/>
                      <a:pt x="126590" y="33942"/>
                    </a:cubicBezTo>
                    <a:cubicBezTo>
                      <a:pt x="126475" y="33805"/>
                      <a:pt x="126361" y="33691"/>
                      <a:pt x="126247" y="33554"/>
                    </a:cubicBezTo>
                    <a:cubicBezTo>
                      <a:pt x="126133" y="33417"/>
                      <a:pt x="126019" y="33280"/>
                      <a:pt x="125905" y="33143"/>
                    </a:cubicBezTo>
                    <a:lnTo>
                      <a:pt x="125882" y="33097"/>
                    </a:lnTo>
                    <a:cubicBezTo>
                      <a:pt x="125745" y="32938"/>
                      <a:pt x="125654" y="32824"/>
                      <a:pt x="125585" y="32687"/>
                    </a:cubicBezTo>
                    <a:cubicBezTo>
                      <a:pt x="125540" y="32641"/>
                      <a:pt x="125517" y="32595"/>
                      <a:pt x="125494" y="32550"/>
                    </a:cubicBezTo>
                    <a:cubicBezTo>
                      <a:pt x="125699" y="32481"/>
                      <a:pt x="125882" y="32413"/>
                      <a:pt x="126042" y="32344"/>
                    </a:cubicBezTo>
                    <a:lnTo>
                      <a:pt x="126110" y="32321"/>
                    </a:lnTo>
                    <a:cubicBezTo>
                      <a:pt x="126475" y="32162"/>
                      <a:pt x="126864" y="32025"/>
                      <a:pt x="127229" y="31911"/>
                    </a:cubicBezTo>
                    <a:cubicBezTo>
                      <a:pt x="127320" y="31888"/>
                      <a:pt x="127434" y="31865"/>
                      <a:pt x="127525" y="31819"/>
                    </a:cubicBezTo>
                    <a:cubicBezTo>
                      <a:pt x="127617" y="31796"/>
                      <a:pt x="127685" y="31751"/>
                      <a:pt x="127799" y="31682"/>
                    </a:cubicBezTo>
                    <a:cubicBezTo>
                      <a:pt x="127868" y="31637"/>
                      <a:pt x="127936" y="31614"/>
                      <a:pt x="127959" y="31545"/>
                    </a:cubicBezTo>
                    <a:cubicBezTo>
                      <a:pt x="128005" y="31500"/>
                      <a:pt x="128050" y="31386"/>
                      <a:pt x="128028" y="31294"/>
                    </a:cubicBezTo>
                    <a:cubicBezTo>
                      <a:pt x="128005" y="31203"/>
                      <a:pt x="127982" y="31112"/>
                      <a:pt x="127891" y="31066"/>
                    </a:cubicBezTo>
                    <a:cubicBezTo>
                      <a:pt x="127845" y="31043"/>
                      <a:pt x="127822" y="30998"/>
                      <a:pt x="127777" y="30975"/>
                    </a:cubicBezTo>
                    <a:cubicBezTo>
                      <a:pt x="127754" y="30952"/>
                      <a:pt x="127731" y="30952"/>
                      <a:pt x="127708" y="30929"/>
                    </a:cubicBezTo>
                    <a:cubicBezTo>
                      <a:pt x="127617" y="30861"/>
                      <a:pt x="127548" y="30792"/>
                      <a:pt x="127457" y="30724"/>
                    </a:cubicBezTo>
                    <a:lnTo>
                      <a:pt x="127389" y="30655"/>
                    </a:lnTo>
                    <a:lnTo>
                      <a:pt x="127320" y="30609"/>
                    </a:lnTo>
                    <a:cubicBezTo>
                      <a:pt x="127206" y="30495"/>
                      <a:pt x="127069" y="30381"/>
                      <a:pt x="126955" y="30267"/>
                    </a:cubicBezTo>
                    <a:lnTo>
                      <a:pt x="126841" y="30153"/>
                    </a:lnTo>
                    <a:cubicBezTo>
                      <a:pt x="126795" y="30107"/>
                      <a:pt x="126727" y="30084"/>
                      <a:pt x="126681" y="30039"/>
                    </a:cubicBezTo>
                    <a:lnTo>
                      <a:pt x="126658" y="29993"/>
                    </a:lnTo>
                    <a:lnTo>
                      <a:pt x="126521" y="29879"/>
                    </a:lnTo>
                    <a:cubicBezTo>
                      <a:pt x="126453" y="29833"/>
                      <a:pt x="126384" y="29765"/>
                      <a:pt x="126316" y="29696"/>
                    </a:cubicBezTo>
                    <a:lnTo>
                      <a:pt x="126247" y="29628"/>
                    </a:lnTo>
                    <a:lnTo>
                      <a:pt x="126224" y="29605"/>
                    </a:lnTo>
                    <a:cubicBezTo>
                      <a:pt x="126133" y="29514"/>
                      <a:pt x="126042" y="29423"/>
                      <a:pt x="125951" y="29308"/>
                    </a:cubicBezTo>
                    <a:cubicBezTo>
                      <a:pt x="126042" y="29263"/>
                      <a:pt x="126065" y="29263"/>
                      <a:pt x="126087" y="29240"/>
                    </a:cubicBezTo>
                    <a:cubicBezTo>
                      <a:pt x="126156" y="29194"/>
                      <a:pt x="126202" y="29149"/>
                      <a:pt x="126247" y="29126"/>
                    </a:cubicBezTo>
                    <a:lnTo>
                      <a:pt x="126339" y="29035"/>
                    </a:lnTo>
                    <a:lnTo>
                      <a:pt x="126384" y="28989"/>
                    </a:lnTo>
                    <a:lnTo>
                      <a:pt x="126453" y="28943"/>
                    </a:lnTo>
                    <a:cubicBezTo>
                      <a:pt x="126475" y="28920"/>
                      <a:pt x="126498" y="28898"/>
                      <a:pt x="126544" y="28852"/>
                    </a:cubicBezTo>
                    <a:cubicBezTo>
                      <a:pt x="126590" y="28806"/>
                      <a:pt x="126658" y="28761"/>
                      <a:pt x="126704" y="28715"/>
                    </a:cubicBezTo>
                    <a:cubicBezTo>
                      <a:pt x="126749" y="28692"/>
                      <a:pt x="126772" y="28692"/>
                      <a:pt x="126818" y="28669"/>
                    </a:cubicBezTo>
                    <a:cubicBezTo>
                      <a:pt x="126864" y="28669"/>
                      <a:pt x="126886" y="28647"/>
                      <a:pt x="126932" y="28624"/>
                    </a:cubicBezTo>
                    <a:cubicBezTo>
                      <a:pt x="127046" y="28578"/>
                      <a:pt x="127297" y="28418"/>
                      <a:pt x="127274" y="28144"/>
                    </a:cubicBezTo>
                    <a:cubicBezTo>
                      <a:pt x="127252" y="27939"/>
                      <a:pt x="127069" y="27825"/>
                      <a:pt x="126932" y="27711"/>
                    </a:cubicBezTo>
                    <a:lnTo>
                      <a:pt x="126864" y="27665"/>
                    </a:lnTo>
                    <a:lnTo>
                      <a:pt x="126681" y="27528"/>
                    </a:lnTo>
                    <a:lnTo>
                      <a:pt x="126635" y="27482"/>
                    </a:lnTo>
                    <a:cubicBezTo>
                      <a:pt x="126544" y="27414"/>
                      <a:pt x="126453" y="27323"/>
                      <a:pt x="126339" y="27254"/>
                    </a:cubicBezTo>
                    <a:cubicBezTo>
                      <a:pt x="126224" y="27186"/>
                      <a:pt x="126110" y="27094"/>
                      <a:pt x="125996" y="27026"/>
                    </a:cubicBezTo>
                    <a:lnTo>
                      <a:pt x="125791" y="26889"/>
                    </a:lnTo>
                    <a:cubicBezTo>
                      <a:pt x="125631" y="26775"/>
                      <a:pt x="125471" y="26661"/>
                      <a:pt x="125334" y="26547"/>
                    </a:cubicBezTo>
                    <a:cubicBezTo>
                      <a:pt x="125197" y="26455"/>
                      <a:pt x="125083" y="26364"/>
                      <a:pt x="124969" y="26250"/>
                    </a:cubicBezTo>
                    <a:lnTo>
                      <a:pt x="124923" y="26227"/>
                    </a:lnTo>
                    <a:lnTo>
                      <a:pt x="124832" y="26159"/>
                    </a:lnTo>
                    <a:cubicBezTo>
                      <a:pt x="124604" y="25953"/>
                      <a:pt x="124284" y="25679"/>
                      <a:pt x="123988" y="25405"/>
                    </a:cubicBezTo>
                    <a:cubicBezTo>
                      <a:pt x="123759" y="25200"/>
                      <a:pt x="123554" y="24972"/>
                      <a:pt x="123348" y="24766"/>
                    </a:cubicBezTo>
                    <a:cubicBezTo>
                      <a:pt x="123257" y="24652"/>
                      <a:pt x="123143" y="24538"/>
                      <a:pt x="123052" y="24447"/>
                    </a:cubicBezTo>
                    <a:lnTo>
                      <a:pt x="122686" y="24081"/>
                    </a:lnTo>
                    <a:lnTo>
                      <a:pt x="122413" y="23785"/>
                    </a:lnTo>
                    <a:cubicBezTo>
                      <a:pt x="122298" y="23648"/>
                      <a:pt x="122184" y="23511"/>
                      <a:pt x="122070" y="23397"/>
                    </a:cubicBezTo>
                    <a:cubicBezTo>
                      <a:pt x="121933" y="23260"/>
                      <a:pt x="121819" y="23146"/>
                      <a:pt x="121705" y="23009"/>
                    </a:cubicBezTo>
                    <a:cubicBezTo>
                      <a:pt x="121614" y="22895"/>
                      <a:pt x="121500" y="22780"/>
                      <a:pt x="121408" y="22666"/>
                    </a:cubicBezTo>
                    <a:cubicBezTo>
                      <a:pt x="121294" y="22552"/>
                      <a:pt x="121157" y="22415"/>
                      <a:pt x="121043" y="22301"/>
                    </a:cubicBezTo>
                    <a:cubicBezTo>
                      <a:pt x="120724" y="21982"/>
                      <a:pt x="120450" y="21685"/>
                      <a:pt x="120176" y="21365"/>
                    </a:cubicBezTo>
                    <a:cubicBezTo>
                      <a:pt x="119765" y="20886"/>
                      <a:pt x="119377" y="20407"/>
                      <a:pt x="118966" y="19927"/>
                    </a:cubicBezTo>
                    <a:cubicBezTo>
                      <a:pt x="118875" y="19836"/>
                      <a:pt x="118783" y="19722"/>
                      <a:pt x="118692" y="19631"/>
                    </a:cubicBezTo>
                    <a:cubicBezTo>
                      <a:pt x="118601" y="19494"/>
                      <a:pt x="118487" y="19379"/>
                      <a:pt x="118373" y="19242"/>
                    </a:cubicBezTo>
                    <a:cubicBezTo>
                      <a:pt x="118144" y="19014"/>
                      <a:pt x="117939" y="18740"/>
                      <a:pt x="117802" y="18558"/>
                    </a:cubicBezTo>
                    <a:lnTo>
                      <a:pt x="117711" y="18444"/>
                    </a:lnTo>
                    <a:cubicBezTo>
                      <a:pt x="117391" y="18056"/>
                      <a:pt x="117049" y="17622"/>
                      <a:pt x="116729" y="17188"/>
                    </a:cubicBezTo>
                    <a:cubicBezTo>
                      <a:pt x="116592" y="17006"/>
                      <a:pt x="116455" y="16823"/>
                      <a:pt x="116341" y="16663"/>
                    </a:cubicBezTo>
                    <a:lnTo>
                      <a:pt x="116158" y="16458"/>
                    </a:lnTo>
                    <a:cubicBezTo>
                      <a:pt x="115999" y="16207"/>
                      <a:pt x="115793" y="15978"/>
                      <a:pt x="115611" y="15750"/>
                    </a:cubicBezTo>
                    <a:cubicBezTo>
                      <a:pt x="115405" y="15499"/>
                      <a:pt x="115200" y="15248"/>
                      <a:pt x="115017" y="15020"/>
                    </a:cubicBezTo>
                    <a:cubicBezTo>
                      <a:pt x="114903" y="14860"/>
                      <a:pt x="114789" y="14700"/>
                      <a:pt x="114675" y="14540"/>
                    </a:cubicBezTo>
                    <a:lnTo>
                      <a:pt x="114492" y="14289"/>
                    </a:lnTo>
                    <a:lnTo>
                      <a:pt x="114310" y="14038"/>
                    </a:lnTo>
                    <a:cubicBezTo>
                      <a:pt x="114218" y="13901"/>
                      <a:pt x="114104" y="13764"/>
                      <a:pt x="114013" y="13627"/>
                    </a:cubicBezTo>
                    <a:lnTo>
                      <a:pt x="113899" y="13468"/>
                    </a:lnTo>
                    <a:cubicBezTo>
                      <a:pt x="113785" y="13285"/>
                      <a:pt x="113670" y="13125"/>
                      <a:pt x="113556" y="12966"/>
                    </a:cubicBezTo>
                    <a:cubicBezTo>
                      <a:pt x="113282" y="12578"/>
                      <a:pt x="112986" y="12144"/>
                      <a:pt x="112689" y="11619"/>
                    </a:cubicBezTo>
                    <a:lnTo>
                      <a:pt x="112643" y="11573"/>
                    </a:lnTo>
                    <a:lnTo>
                      <a:pt x="112552" y="11436"/>
                    </a:lnTo>
                    <a:cubicBezTo>
                      <a:pt x="112484" y="11276"/>
                      <a:pt x="112392" y="11117"/>
                      <a:pt x="112301" y="10980"/>
                    </a:cubicBezTo>
                    <a:lnTo>
                      <a:pt x="112232" y="10820"/>
                    </a:lnTo>
                    <a:lnTo>
                      <a:pt x="112118" y="10615"/>
                    </a:lnTo>
                    <a:lnTo>
                      <a:pt x="112073" y="10523"/>
                    </a:lnTo>
                    <a:cubicBezTo>
                      <a:pt x="112004" y="10409"/>
                      <a:pt x="111959" y="10318"/>
                      <a:pt x="111913" y="10227"/>
                    </a:cubicBezTo>
                    <a:lnTo>
                      <a:pt x="111822" y="10044"/>
                    </a:lnTo>
                    <a:cubicBezTo>
                      <a:pt x="111776" y="9975"/>
                      <a:pt x="111753" y="9907"/>
                      <a:pt x="111708" y="9816"/>
                    </a:cubicBezTo>
                    <a:cubicBezTo>
                      <a:pt x="111639" y="9679"/>
                      <a:pt x="111571" y="9542"/>
                      <a:pt x="111502" y="9405"/>
                    </a:cubicBezTo>
                    <a:cubicBezTo>
                      <a:pt x="111456" y="9291"/>
                      <a:pt x="111388" y="9177"/>
                      <a:pt x="111342" y="9040"/>
                    </a:cubicBezTo>
                    <a:lnTo>
                      <a:pt x="111342" y="9017"/>
                    </a:lnTo>
                    <a:cubicBezTo>
                      <a:pt x="111274" y="8811"/>
                      <a:pt x="111205" y="8652"/>
                      <a:pt x="111137" y="8492"/>
                    </a:cubicBezTo>
                    <a:lnTo>
                      <a:pt x="111000" y="8081"/>
                    </a:lnTo>
                    <a:lnTo>
                      <a:pt x="110931" y="7921"/>
                    </a:lnTo>
                    <a:lnTo>
                      <a:pt x="110886" y="7830"/>
                    </a:lnTo>
                    <a:lnTo>
                      <a:pt x="110817" y="7670"/>
                    </a:lnTo>
                    <a:cubicBezTo>
                      <a:pt x="110794" y="7602"/>
                      <a:pt x="110749" y="7556"/>
                      <a:pt x="110680" y="7510"/>
                    </a:cubicBezTo>
                    <a:cubicBezTo>
                      <a:pt x="110680" y="7487"/>
                      <a:pt x="110635" y="7465"/>
                      <a:pt x="110612" y="7465"/>
                    </a:cubicBezTo>
                    <a:cubicBezTo>
                      <a:pt x="110566" y="7419"/>
                      <a:pt x="110521" y="7419"/>
                      <a:pt x="110452" y="7419"/>
                    </a:cubicBezTo>
                    <a:lnTo>
                      <a:pt x="110361" y="7419"/>
                    </a:lnTo>
                    <a:lnTo>
                      <a:pt x="110247" y="7442"/>
                    </a:lnTo>
                    <a:lnTo>
                      <a:pt x="110155" y="7465"/>
                    </a:lnTo>
                    <a:lnTo>
                      <a:pt x="110041" y="7487"/>
                    </a:lnTo>
                    <a:cubicBezTo>
                      <a:pt x="109950" y="7487"/>
                      <a:pt x="109813" y="7510"/>
                      <a:pt x="109699" y="7533"/>
                    </a:cubicBezTo>
                    <a:lnTo>
                      <a:pt x="109448" y="7579"/>
                    </a:lnTo>
                    <a:cubicBezTo>
                      <a:pt x="109174" y="7602"/>
                      <a:pt x="108900" y="7624"/>
                      <a:pt x="108626" y="7647"/>
                    </a:cubicBezTo>
                    <a:lnTo>
                      <a:pt x="108398" y="7647"/>
                    </a:lnTo>
                    <a:cubicBezTo>
                      <a:pt x="108192" y="7670"/>
                      <a:pt x="107987" y="7693"/>
                      <a:pt x="107804" y="7693"/>
                    </a:cubicBezTo>
                    <a:lnTo>
                      <a:pt x="107736" y="7693"/>
                    </a:lnTo>
                    <a:cubicBezTo>
                      <a:pt x="107553" y="7693"/>
                      <a:pt x="107394" y="7670"/>
                      <a:pt x="107211" y="7647"/>
                    </a:cubicBezTo>
                    <a:lnTo>
                      <a:pt x="107120" y="7647"/>
                    </a:lnTo>
                    <a:cubicBezTo>
                      <a:pt x="107028" y="7647"/>
                      <a:pt x="106937" y="7624"/>
                      <a:pt x="106846" y="7624"/>
                    </a:cubicBezTo>
                    <a:cubicBezTo>
                      <a:pt x="106526" y="7602"/>
                      <a:pt x="106207" y="7579"/>
                      <a:pt x="105887" y="7556"/>
                    </a:cubicBezTo>
                    <a:cubicBezTo>
                      <a:pt x="105727" y="7533"/>
                      <a:pt x="105545" y="7510"/>
                      <a:pt x="105362" y="7487"/>
                    </a:cubicBezTo>
                    <a:lnTo>
                      <a:pt x="104951" y="7442"/>
                    </a:lnTo>
                    <a:lnTo>
                      <a:pt x="104814" y="7442"/>
                    </a:lnTo>
                    <a:lnTo>
                      <a:pt x="104700" y="7419"/>
                    </a:lnTo>
                    <a:cubicBezTo>
                      <a:pt x="104472" y="7396"/>
                      <a:pt x="104266" y="7373"/>
                      <a:pt x="104038" y="7351"/>
                    </a:cubicBezTo>
                    <a:cubicBezTo>
                      <a:pt x="103741" y="7305"/>
                      <a:pt x="103490" y="7259"/>
                      <a:pt x="103262" y="7214"/>
                    </a:cubicBezTo>
                    <a:cubicBezTo>
                      <a:pt x="103034" y="7168"/>
                      <a:pt x="102828" y="7122"/>
                      <a:pt x="102623" y="7054"/>
                    </a:cubicBezTo>
                    <a:lnTo>
                      <a:pt x="102372" y="6985"/>
                    </a:lnTo>
                    <a:lnTo>
                      <a:pt x="102075" y="6917"/>
                    </a:lnTo>
                    <a:lnTo>
                      <a:pt x="101847" y="6848"/>
                    </a:lnTo>
                    <a:lnTo>
                      <a:pt x="101505" y="6757"/>
                    </a:lnTo>
                    <a:cubicBezTo>
                      <a:pt x="101208" y="6666"/>
                      <a:pt x="100911" y="6597"/>
                      <a:pt x="100614" y="6483"/>
                    </a:cubicBezTo>
                    <a:lnTo>
                      <a:pt x="100523" y="6460"/>
                    </a:lnTo>
                    <a:lnTo>
                      <a:pt x="100477" y="6438"/>
                    </a:lnTo>
                    <a:cubicBezTo>
                      <a:pt x="100181" y="6323"/>
                      <a:pt x="99884" y="6232"/>
                      <a:pt x="99587" y="6118"/>
                    </a:cubicBezTo>
                    <a:lnTo>
                      <a:pt x="99291" y="6004"/>
                    </a:lnTo>
                    <a:lnTo>
                      <a:pt x="99062" y="5913"/>
                    </a:lnTo>
                    <a:cubicBezTo>
                      <a:pt x="98903" y="5844"/>
                      <a:pt x="98720" y="5776"/>
                      <a:pt x="98560" y="5730"/>
                    </a:cubicBezTo>
                    <a:cubicBezTo>
                      <a:pt x="98537" y="5707"/>
                      <a:pt x="98514" y="5707"/>
                      <a:pt x="98492" y="5707"/>
                    </a:cubicBezTo>
                    <a:lnTo>
                      <a:pt x="98469" y="5684"/>
                    </a:lnTo>
                    <a:lnTo>
                      <a:pt x="98378" y="5639"/>
                    </a:lnTo>
                    <a:lnTo>
                      <a:pt x="98332" y="5616"/>
                    </a:lnTo>
                    <a:lnTo>
                      <a:pt x="98172" y="5570"/>
                    </a:lnTo>
                    <a:lnTo>
                      <a:pt x="97989" y="5479"/>
                    </a:lnTo>
                    <a:lnTo>
                      <a:pt x="97967" y="5479"/>
                    </a:lnTo>
                    <a:lnTo>
                      <a:pt x="97921" y="5456"/>
                    </a:lnTo>
                    <a:lnTo>
                      <a:pt x="97624" y="5342"/>
                    </a:lnTo>
                    <a:cubicBezTo>
                      <a:pt x="97487" y="5273"/>
                      <a:pt x="97350" y="5205"/>
                      <a:pt x="97213" y="5159"/>
                    </a:cubicBezTo>
                    <a:lnTo>
                      <a:pt x="97168" y="5136"/>
                    </a:lnTo>
                    <a:cubicBezTo>
                      <a:pt x="97031" y="5068"/>
                      <a:pt x="96871" y="5000"/>
                      <a:pt x="96711" y="4931"/>
                    </a:cubicBezTo>
                    <a:lnTo>
                      <a:pt x="96392" y="4794"/>
                    </a:lnTo>
                    <a:lnTo>
                      <a:pt x="96255" y="4726"/>
                    </a:lnTo>
                    <a:cubicBezTo>
                      <a:pt x="96027" y="4634"/>
                      <a:pt x="95775" y="4520"/>
                      <a:pt x="95524" y="4429"/>
                    </a:cubicBezTo>
                    <a:lnTo>
                      <a:pt x="95159" y="4292"/>
                    </a:lnTo>
                    <a:lnTo>
                      <a:pt x="95068" y="4269"/>
                    </a:lnTo>
                    <a:cubicBezTo>
                      <a:pt x="94999" y="4223"/>
                      <a:pt x="94908" y="4201"/>
                      <a:pt x="94817" y="4178"/>
                    </a:cubicBezTo>
                    <a:lnTo>
                      <a:pt x="94634" y="4109"/>
                    </a:lnTo>
                    <a:cubicBezTo>
                      <a:pt x="94452" y="4041"/>
                      <a:pt x="94269" y="3972"/>
                      <a:pt x="94109" y="3881"/>
                    </a:cubicBezTo>
                    <a:lnTo>
                      <a:pt x="93927" y="3813"/>
                    </a:lnTo>
                    <a:lnTo>
                      <a:pt x="93767" y="3767"/>
                    </a:lnTo>
                    <a:cubicBezTo>
                      <a:pt x="93653" y="3721"/>
                      <a:pt x="93516" y="3676"/>
                      <a:pt x="93402" y="3630"/>
                    </a:cubicBezTo>
                    <a:lnTo>
                      <a:pt x="93356" y="3584"/>
                    </a:lnTo>
                    <a:lnTo>
                      <a:pt x="93287" y="3562"/>
                    </a:lnTo>
                    <a:lnTo>
                      <a:pt x="93082" y="3493"/>
                    </a:lnTo>
                    <a:lnTo>
                      <a:pt x="92831" y="3379"/>
                    </a:lnTo>
                    <a:lnTo>
                      <a:pt x="92626" y="3288"/>
                    </a:lnTo>
                    <a:lnTo>
                      <a:pt x="92420" y="3219"/>
                    </a:lnTo>
                    <a:cubicBezTo>
                      <a:pt x="92306" y="3151"/>
                      <a:pt x="92169" y="3105"/>
                      <a:pt x="92055" y="3037"/>
                    </a:cubicBezTo>
                    <a:cubicBezTo>
                      <a:pt x="91941" y="2991"/>
                      <a:pt x="91827" y="2945"/>
                      <a:pt x="91735" y="2900"/>
                    </a:cubicBezTo>
                    <a:cubicBezTo>
                      <a:pt x="91416" y="2763"/>
                      <a:pt x="91119" y="2649"/>
                      <a:pt x="90891" y="2557"/>
                    </a:cubicBezTo>
                    <a:cubicBezTo>
                      <a:pt x="90777" y="2534"/>
                      <a:pt x="90685" y="2489"/>
                      <a:pt x="90594" y="2466"/>
                    </a:cubicBezTo>
                    <a:lnTo>
                      <a:pt x="90480" y="2420"/>
                    </a:lnTo>
                    <a:lnTo>
                      <a:pt x="90411" y="2397"/>
                    </a:lnTo>
                    <a:cubicBezTo>
                      <a:pt x="90320" y="2352"/>
                      <a:pt x="90206" y="2329"/>
                      <a:pt x="90092" y="2283"/>
                    </a:cubicBezTo>
                    <a:lnTo>
                      <a:pt x="89932" y="2238"/>
                    </a:lnTo>
                    <a:lnTo>
                      <a:pt x="89864" y="2215"/>
                    </a:lnTo>
                    <a:cubicBezTo>
                      <a:pt x="89795" y="2192"/>
                      <a:pt x="89727" y="2169"/>
                      <a:pt x="89681" y="2169"/>
                    </a:cubicBezTo>
                    <a:lnTo>
                      <a:pt x="89567" y="2124"/>
                    </a:lnTo>
                    <a:lnTo>
                      <a:pt x="89476" y="2101"/>
                    </a:lnTo>
                    <a:cubicBezTo>
                      <a:pt x="89453" y="2078"/>
                      <a:pt x="89430" y="2078"/>
                      <a:pt x="89407" y="2078"/>
                    </a:cubicBezTo>
                    <a:lnTo>
                      <a:pt x="89362" y="2078"/>
                    </a:lnTo>
                    <a:cubicBezTo>
                      <a:pt x="89293" y="2055"/>
                      <a:pt x="89247" y="2032"/>
                      <a:pt x="89202" y="2032"/>
                    </a:cubicBezTo>
                    <a:lnTo>
                      <a:pt x="89156" y="2032"/>
                    </a:lnTo>
                    <a:cubicBezTo>
                      <a:pt x="89133" y="2032"/>
                      <a:pt x="89110" y="2032"/>
                      <a:pt x="89110" y="2055"/>
                    </a:cubicBezTo>
                    <a:lnTo>
                      <a:pt x="89065" y="2032"/>
                    </a:lnTo>
                    <a:cubicBezTo>
                      <a:pt x="88928" y="1987"/>
                      <a:pt x="88791" y="1941"/>
                      <a:pt x="88677" y="1872"/>
                    </a:cubicBezTo>
                    <a:lnTo>
                      <a:pt x="88608" y="1850"/>
                    </a:lnTo>
                    <a:cubicBezTo>
                      <a:pt x="88380" y="1781"/>
                      <a:pt x="88197" y="1713"/>
                      <a:pt x="88015" y="1644"/>
                    </a:cubicBezTo>
                    <a:lnTo>
                      <a:pt x="87969" y="1644"/>
                    </a:lnTo>
                    <a:lnTo>
                      <a:pt x="87924" y="1621"/>
                    </a:lnTo>
                    <a:cubicBezTo>
                      <a:pt x="87787" y="1576"/>
                      <a:pt x="87650" y="1507"/>
                      <a:pt x="87513" y="1462"/>
                    </a:cubicBezTo>
                    <a:cubicBezTo>
                      <a:pt x="87307" y="1393"/>
                      <a:pt x="87102" y="1302"/>
                      <a:pt x="86896" y="1256"/>
                    </a:cubicBezTo>
                    <a:cubicBezTo>
                      <a:pt x="86737" y="1188"/>
                      <a:pt x="86577" y="1165"/>
                      <a:pt x="86440" y="1142"/>
                    </a:cubicBezTo>
                    <a:lnTo>
                      <a:pt x="86394" y="1119"/>
                    </a:lnTo>
                    <a:cubicBezTo>
                      <a:pt x="86280" y="1096"/>
                      <a:pt x="86189" y="1074"/>
                      <a:pt x="86075" y="1051"/>
                    </a:cubicBezTo>
                    <a:lnTo>
                      <a:pt x="85846" y="1005"/>
                    </a:lnTo>
                    <a:cubicBezTo>
                      <a:pt x="85778" y="982"/>
                      <a:pt x="85687" y="959"/>
                      <a:pt x="85595" y="937"/>
                    </a:cubicBezTo>
                    <a:lnTo>
                      <a:pt x="85367" y="868"/>
                    </a:lnTo>
                    <a:cubicBezTo>
                      <a:pt x="85276" y="845"/>
                      <a:pt x="85185" y="823"/>
                      <a:pt x="85116" y="823"/>
                    </a:cubicBezTo>
                    <a:lnTo>
                      <a:pt x="85048" y="800"/>
                    </a:lnTo>
                    <a:lnTo>
                      <a:pt x="84979" y="777"/>
                    </a:lnTo>
                    <a:cubicBezTo>
                      <a:pt x="84705" y="731"/>
                      <a:pt x="84431" y="663"/>
                      <a:pt x="84066" y="549"/>
                    </a:cubicBezTo>
                    <a:cubicBezTo>
                      <a:pt x="83747" y="457"/>
                      <a:pt x="83450" y="389"/>
                      <a:pt x="83176" y="320"/>
                    </a:cubicBezTo>
                    <a:cubicBezTo>
                      <a:pt x="82970" y="275"/>
                      <a:pt x="82788" y="275"/>
                      <a:pt x="82628" y="252"/>
                    </a:cubicBezTo>
                    <a:lnTo>
                      <a:pt x="81875" y="252"/>
                    </a:lnTo>
                    <a:cubicBezTo>
                      <a:pt x="81806" y="229"/>
                      <a:pt x="81715" y="229"/>
                      <a:pt x="81624" y="229"/>
                    </a:cubicBezTo>
                    <a:lnTo>
                      <a:pt x="81441" y="206"/>
                    </a:lnTo>
                    <a:cubicBezTo>
                      <a:pt x="81259" y="183"/>
                      <a:pt x="81053" y="161"/>
                      <a:pt x="80848" y="161"/>
                    </a:cubicBezTo>
                    <a:lnTo>
                      <a:pt x="80460" y="161"/>
                    </a:lnTo>
                    <a:cubicBezTo>
                      <a:pt x="80368" y="183"/>
                      <a:pt x="80277" y="183"/>
                      <a:pt x="80186" y="183"/>
                    </a:cubicBezTo>
                    <a:lnTo>
                      <a:pt x="80094" y="183"/>
                    </a:lnTo>
                    <a:lnTo>
                      <a:pt x="79912" y="161"/>
                    </a:lnTo>
                    <a:lnTo>
                      <a:pt x="79866" y="161"/>
                    </a:lnTo>
                    <a:cubicBezTo>
                      <a:pt x="79798" y="161"/>
                      <a:pt x="79752" y="161"/>
                      <a:pt x="79684" y="138"/>
                    </a:cubicBezTo>
                    <a:lnTo>
                      <a:pt x="78497" y="138"/>
                    </a:lnTo>
                    <a:cubicBezTo>
                      <a:pt x="78360" y="138"/>
                      <a:pt x="78223" y="138"/>
                      <a:pt x="78086" y="161"/>
                    </a:cubicBezTo>
                    <a:lnTo>
                      <a:pt x="76693" y="161"/>
                    </a:lnTo>
                    <a:cubicBezTo>
                      <a:pt x="76579" y="161"/>
                      <a:pt x="76465" y="161"/>
                      <a:pt x="76351" y="183"/>
                    </a:cubicBezTo>
                    <a:cubicBezTo>
                      <a:pt x="76100" y="206"/>
                      <a:pt x="75895" y="229"/>
                      <a:pt x="75712" y="252"/>
                    </a:cubicBezTo>
                    <a:cubicBezTo>
                      <a:pt x="75598" y="275"/>
                      <a:pt x="75484" y="298"/>
                      <a:pt x="75370" y="298"/>
                    </a:cubicBezTo>
                    <a:lnTo>
                      <a:pt x="75324" y="298"/>
                    </a:lnTo>
                    <a:lnTo>
                      <a:pt x="75278" y="320"/>
                    </a:lnTo>
                    <a:cubicBezTo>
                      <a:pt x="75187" y="320"/>
                      <a:pt x="75119" y="343"/>
                      <a:pt x="75027" y="343"/>
                    </a:cubicBezTo>
                    <a:cubicBezTo>
                      <a:pt x="74822" y="389"/>
                      <a:pt x="74571" y="434"/>
                      <a:pt x="74342" y="503"/>
                    </a:cubicBezTo>
                    <a:cubicBezTo>
                      <a:pt x="74228" y="526"/>
                      <a:pt x="74091" y="549"/>
                      <a:pt x="73977" y="571"/>
                    </a:cubicBezTo>
                    <a:lnTo>
                      <a:pt x="73772" y="617"/>
                    </a:lnTo>
                    <a:cubicBezTo>
                      <a:pt x="73635" y="640"/>
                      <a:pt x="73498" y="663"/>
                      <a:pt x="73361" y="686"/>
                    </a:cubicBezTo>
                    <a:cubicBezTo>
                      <a:pt x="73156" y="708"/>
                      <a:pt x="72950" y="754"/>
                      <a:pt x="72768" y="777"/>
                    </a:cubicBezTo>
                    <a:cubicBezTo>
                      <a:pt x="72653" y="800"/>
                      <a:pt x="72539" y="823"/>
                      <a:pt x="72448" y="845"/>
                    </a:cubicBezTo>
                    <a:lnTo>
                      <a:pt x="72243" y="891"/>
                    </a:lnTo>
                    <a:cubicBezTo>
                      <a:pt x="72083" y="937"/>
                      <a:pt x="71946" y="982"/>
                      <a:pt x="71786" y="1028"/>
                    </a:cubicBezTo>
                    <a:cubicBezTo>
                      <a:pt x="71626" y="1096"/>
                      <a:pt x="71489" y="1142"/>
                      <a:pt x="71330" y="1188"/>
                    </a:cubicBezTo>
                    <a:cubicBezTo>
                      <a:pt x="71261" y="1211"/>
                      <a:pt x="71193" y="1233"/>
                      <a:pt x="71147" y="1256"/>
                    </a:cubicBezTo>
                    <a:lnTo>
                      <a:pt x="71101" y="1279"/>
                    </a:lnTo>
                    <a:lnTo>
                      <a:pt x="71033" y="1302"/>
                    </a:lnTo>
                    <a:lnTo>
                      <a:pt x="70919" y="1347"/>
                    </a:lnTo>
                    <a:lnTo>
                      <a:pt x="70850" y="1370"/>
                    </a:lnTo>
                    <a:lnTo>
                      <a:pt x="70713" y="1439"/>
                    </a:lnTo>
                    <a:cubicBezTo>
                      <a:pt x="70417" y="1530"/>
                      <a:pt x="70165" y="1644"/>
                      <a:pt x="69914" y="1758"/>
                    </a:cubicBezTo>
                    <a:lnTo>
                      <a:pt x="69846" y="1804"/>
                    </a:lnTo>
                    <a:lnTo>
                      <a:pt x="69800" y="1827"/>
                    </a:lnTo>
                    <a:lnTo>
                      <a:pt x="69846" y="1827"/>
                    </a:lnTo>
                    <a:cubicBezTo>
                      <a:pt x="69732" y="1850"/>
                      <a:pt x="69618" y="1918"/>
                      <a:pt x="69526" y="1964"/>
                    </a:cubicBezTo>
                    <a:lnTo>
                      <a:pt x="69344" y="2055"/>
                    </a:lnTo>
                    <a:cubicBezTo>
                      <a:pt x="69230" y="2124"/>
                      <a:pt x="69115" y="2169"/>
                      <a:pt x="69001" y="2238"/>
                    </a:cubicBezTo>
                    <a:lnTo>
                      <a:pt x="68979" y="2261"/>
                    </a:lnTo>
                    <a:cubicBezTo>
                      <a:pt x="68910" y="2283"/>
                      <a:pt x="68864" y="2306"/>
                      <a:pt x="68796" y="2352"/>
                    </a:cubicBezTo>
                    <a:cubicBezTo>
                      <a:pt x="68659" y="2420"/>
                      <a:pt x="68499" y="2466"/>
                      <a:pt x="68362" y="2512"/>
                    </a:cubicBezTo>
                    <a:lnTo>
                      <a:pt x="68339" y="2512"/>
                    </a:lnTo>
                    <a:lnTo>
                      <a:pt x="68294" y="2534"/>
                    </a:lnTo>
                    <a:lnTo>
                      <a:pt x="68248" y="2534"/>
                    </a:lnTo>
                    <a:cubicBezTo>
                      <a:pt x="68202" y="2557"/>
                      <a:pt x="68134" y="2580"/>
                      <a:pt x="68066" y="2603"/>
                    </a:cubicBezTo>
                    <a:cubicBezTo>
                      <a:pt x="67997" y="2626"/>
                      <a:pt x="67929" y="2649"/>
                      <a:pt x="67837" y="2694"/>
                    </a:cubicBezTo>
                    <a:cubicBezTo>
                      <a:pt x="67769" y="2717"/>
                      <a:pt x="67677" y="2763"/>
                      <a:pt x="67609" y="2808"/>
                    </a:cubicBezTo>
                    <a:lnTo>
                      <a:pt x="67563" y="2831"/>
                    </a:lnTo>
                    <a:cubicBezTo>
                      <a:pt x="67449" y="2877"/>
                      <a:pt x="67335" y="2945"/>
                      <a:pt x="67244" y="3037"/>
                    </a:cubicBezTo>
                    <a:lnTo>
                      <a:pt x="67153" y="3082"/>
                    </a:lnTo>
                    <a:cubicBezTo>
                      <a:pt x="67084" y="3128"/>
                      <a:pt x="67016" y="3174"/>
                      <a:pt x="66947" y="3219"/>
                    </a:cubicBezTo>
                    <a:cubicBezTo>
                      <a:pt x="66924" y="3242"/>
                      <a:pt x="66879" y="3265"/>
                      <a:pt x="66833" y="3288"/>
                    </a:cubicBezTo>
                    <a:cubicBezTo>
                      <a:pt x="66787" y="3333"/>
                      <a:pt x="66764" y="3333"/>
                      <a:pt x="66742" y="3356"/>
                    </a:cubicBezTo>
                    <a:lnTo>
                      <a:pt x="66628" y="3425"/>
                    </a:lnTo>
                    <a:cubicBezTo>
                      <a:pt x="66513" y="3516"/>
                      <a:pt x="66422" y="3562"/>
                      <a:pt x="66331" y="3630"/>
                    </a:cubicBezTo>
                    <a:cubicBezTo>
                      <a:pt x="66194" y="3721"/>
                      <a:pt x="66057" y="3835"/>
                      <a:pt x="65920" y="3927"/>
                    </a:cubicBezTo>
                    <a:lnTo>
                      <a:pt x="65829" y="4018"/>
                    </a:lnTo>
                    <a:lnTo>
                      <a:pt x="65737" y="4087"/>
                    </a:lnTo>
                    <a:lnTo>
                      <a:pt x="65692" y="4109"/>
                    </a:lnTo>
                    <a:cubicBezTo>
                      <a:pt x="65600" y="4201"/>
                      <a:pt x="65509" y="4269"/>
                      <a:pt x="65418" y="4360"/>
                    </a:cubicBezTo>
                    <a:lnTo>
                      <a:pt x="65372" y="4452"/>
                    </a:lnTo>
                    <a:cubicBezTo>
                      <a:pt x="65326" y="4475"/>
                      <a:pt x="65281" y="4497"/>
                      <a:pt x="65235" y="4543"/>
                    </a:cubicBezTo>
                    <a:cubicBezTo>
                      <a:pt x="65144" y="4589"/>
                      <a:pt x="65053" y="4657"/>
                      <a:pt x="64984" y="4726"/>
                    </a:cubicBezTo>
                    <a:cubicBezTo>
                      <a:pt x="64847" y="4840"/>
                      <a:pt x="64756" y="4977"/>
                      <a:pt x="64642" y="5114"/>
                    </a:cubicBezTo>
                    <a:cubicBezTo>
                      <a:pt x="64596" y="5159"/>
                      <a:pt x="64550" y="5228"/>
                      <a:pt x="64505" y="5296"/>
                    </a:cubicBezTo>
                    <a:cubicBezTo>
                      <a:pt x="64436" y="5365"/>
                      <a:pt x="64345" y="5433"/>
                      <a:pt x="64277" y="5502"/>
                    </a:cubicBezTo>
                    <a:cubicBezTo>
                      <a:pt x="64185" y="5570"/>
                      <a:pt x="64094" y="5639"/>
                      <a:pt x="64025" y="5684"/>
                    </a:cubicBezTo>
                    <a:cubicBezTo>
                      <a:pt x="63980" y="5661"/>
                      <a:pt x="63957" y="5616"/>
                      <a:pt x="63911" y="5570"/>
                    </a:cubicBezTo>
                    <a:lnTo>
                      <a:pt x="63843" y="5479"/>
                    </a:lnTo>
                    <a:cubicBezTo>
                      <a:pt x="63752" y="5365"/>
                      <a:pt x="63660" y="5251"/>
                      <a:pt x="63569" y="5136"/>
                    </a:cubicBezTo>
                    <a:lnTo>
                      <a:pt x="63569" y="5136"/>
                    </a:lnTo>
                    <a:lnTo>
                      <a:pt x="63592" y="5182"/>
                    </a:lnTo>
                    <a:lnTo>
                      <a:pt x="63500" y="5068"/>
                    </a:lnTo>
                    <a:lnTo>
                      <a:pt x="63432" y="4954"/>
                    </a:lnTo>
                    <a:cubicBezTo>
                      <a:pt x="63158" y="4657"/>
                      <a:pt x="62930" y="4452"/>
                      <a:pt x="62679" y="4269"/>
                    </a:cubicBezTo>
                    <a:lnTo>
                      <a:pt x="62428" y="4064"/>
                    </a:lnTo>
                    <a:cubicBezTo>
                      <a:pt x="62162" y="3887"/>
                      <a:pt x="61918" y="3688"/>
                      <a:pt x="61654" y="3531"/>
                    </a:cubicBezTo>
                    <a:lnTo>
                      <a:pt x="61654" y="3531"/>
                    </a:lnTo>
                    <a:lnTo>
                      <a:pt x="61629" y="3493"/>
                    </a:lnTo>
                    <a:cubicBezTo>
                      <a:pt x="61469" y="3379"/>
                      <a:pt x="61332" y="3288"/>
                      <a:pt x="61172" y="3196"/>
                    </a:cubicBezTo>
                    <a:cubicBezTo>
                      <a:pt x="61058" y="3128"/>
                      <a:pt x="60921" y="3059"/>
                      <a:pt x="60807" y="2991"/>
                    </a:cubicBezTo>
                    <a:lnTo>
                      <a:pt x="60739" y="2945"/>
                    </a:lnTo>
                    <a:lnTo>
                      <a:pt x="60533" y="2831"/>
                    </a:lnTo>
                    <a:lnTo>
                      <a:pt x="60488" y="2808"/>
                    </a:lnTo>
                    <a:cubicBezTo>
                      <a:pt x="60282" y="2694"/>
                      <a:pt x="60054" y="2580"/>
                      <a:pt x="59871" y="2466"/>
                    </a:cubicBezTo>
                    <a:cubicBezTo>
                      <a:pt x="59620" y="2329"/>
                      <a:pt x="59346" y="2192"/>
                      <a:pt x="59141" y="2101"/>
                    </a:cubicBezTo>
                    <a:cubicBezTo>
                      <a:pt x="58821" y="1941"/>
                      <a:pt x="58547" y="1827"/>
                      <a:pt x="58273" y="1713"/>
                    </a:cubicBezTo>
                    <a:cubicBezTo>
                      <a:pt x="58114" y="1667"/>
                      <a:pt x="57931" y="1599"/>
                      <a:pt x="57748" y="1530"/>
                    </a:cubicBezTo>
                    <a:lnTo>
                      <a:pt x="57543" y="1462"/>
                    </a:lnTo>
                    <a:lnTo>
                      <a:pt x="57475" y="1439"/>
                    </a:lnTo>
                    <a:cubicBezTo>
                      <a:pt x="57383" y="1393"/>
                      <a:pt x="57292" y="1370"/>
                      <a:pt x="57201" y="1347"/>
                    </a:cubicBezTo>
                    <a:lnTo>
                      <a:pt x="57155" y="1325"/>
                    </a:lnTo>
                    <a:cubicBezTo>
                      <a:pt x="57041" y="1279"/>
                      <a:pt x="56904" y="1233"/>
                      <a:pt x="56767" y="1211"/>
                    </a:cubicBezTo>
                    <a:cubicBezTo>
                      <a:pt x="56699" y="1188"/>
                      <a:pt x="56607" y="1165"/>
                      <a:pt x="56539" y="1165"/>
                    </a:cubicBezTo>
                    <a:cubicBezTo>
                      <a:pt x="56516" y="1165"/>
                      <a:pt x="56493" y="1165"/>
                      <a:pt x="56447" y="1142"/>
                    </a:cubicBezTo>
                    <a:lnTo>
                      <a:pt x="56425" y="1142"/>
                    </a:lnTo>
                    <a:cubicBezTo>
                      <a:pt x="56333" y="1096"/>
                      <a:pt x="56265" y="1074"/>
                      <a:pt x="56196" y="1051"/>
                    </a:cubicBezTo>
                    <a:lnTo>
                      <a:pt x="56128" y="1028"/>
                    </a:lnTo>
                    <a:lnTo>
                      <a:pt x="56196" y="1074"/>
                    </a:lnTo>
                    <a:cubicBezTo>
                      <a:pt x="56037" y="1005"/>
                      <a:pt x="55854" y="937"/>
                      <a:pt x="55626" y="891"/>
                    </a:cubicBezTo>
                    <a:cubicBezTo>
                      <a:pt x="55489" y="868"/>
                      <a:pt x="55352" y="823"/>
                      <a:pt x="55215" y="777"/>
                    </a:cubicBezTo>
                    <a:cubicBezTo>
                      <a:pt x="55124" y="754"/>
                      <a:pt x="55055" y="731"/>
                      <a:pt x="54964" y="731"/>
                    </a:cubicBezTo>
                    <a:cubicBezTo>
                      <a:pt x="54850" y="686"/>
                      <a:pt x="54713" y="663"/>
                      <a:pt x="54576" y="640"/>
                    </a:cubicBezTo>
                    <a:cubicBezTo>
                      <a:pt x="54462" y="617"/>
                      <a:pt x="54370" y="594"/>
                      <a:pt x="54256" y="594"/>
                    </a:cubicBezTo>
                    <a:lnTo>
                      <a:pt x="54188" y="594"/>
                    </a:lnTo>
                    <a:cubicBezTo>
                      <a:pt x="54051" y="571"/>
                      <a:pt x="53891" y="571"/>
                      <a:pt x="53754" y="571"/>
                    </a:cubicBezTo>
                    <a:cubicBezTo>
                      <a:pt x="53754" y="549"/>
                      <a:pt x="53731" y="526"/>
                      <a:pt x="53708" y="503"/>
                    </a:cubicBezTo>
                    <a:cubicBezTo>
                      <a:pt x="53640" y="434"/>
                      <a:pt x="53526" y="412"/>
                      <a:pt x="53435" y="389"/>
                    </a:cubicBezTo>
                    <a:cubicBezTo>
                      <a:pt x="53343" y="389"/>
                      <a:pt x="53252" y="366"/>
                      <a:pt x="53161" y="366"/>
                    </a:cubicBezTo>
                    <a:cubicBezTo>
                      <a:pt x="53001" y="343"/>
                      <a:pt x="52841" y="320"/>
                      <a:pt x="52681" y="298"/>
                    </a:cubicBezTo>
                    <a:cubicBezTo>
                      <a:pt x="52476" y="275"/>
                      <a:pt x="52270" y="252"/>
                      <a:pt x="52065" y="252"/>
                    </a:cubicBezTo>
                    <a:lnTo>
                      <a:pt x="51974" y="252"/>
                    </a:lnTo>
                    <a:cubicBezTo>
                      <a:pt x="51882" y="229"/>
                      <a:pt x="51791" y="229"/>
                      <a:pt x="51700" y="229"/>
                    </a:cubicBezTo>
                    <a:cubicBezTo>
                      <a:pt x="51586" y="229"/>
                      <a:pt x="51449" y="206"/>
                      <a:pt x="51312" y="206"/>
                    </a:cubicBezTo>
                    <a:cubicBezTo>
                      <a:pt x="51129" y="183"/>
                      <a:pt x="50924" y="183"/>
                      <a:pt x="50741" y="161"/>
                    </a:cubicBezTo>
                    <a:cubicBezTo>
                      <a:pt x="50536" y="138"/>
                      <a:pt x="50330" y="115"/>
                      <a:pt x="50102" y="115"/>
                    </a:cubicBezTo>
                    <a:lnTo>
                      <a:pt x="49760" y="69"/>
                    </a:lnTo>
                    <a:cubicBezTo>
                      <a:pt x="49623" y="69"/>
                      <a:pt x="49509" y="69"/>
                      <a:pt x="49394" y="46"/>
                    </a:cubicBezTo>
                    <a:lnTo>
                      <a:pt x="49121" y="46"/>
                    </a:lnTo>
                    <a:cubicBezTo>
                      <a:pt x="48984" y="24"/>
                      <a:pt x="48847" y="24"/>
                      <a:pt x="48710" y="24"/>
                    </a:cubicBezTo>
                    <a:cubicBezTo>
                      <a:pt x="48459" y="1"/>
                      <a:pt x="48230" y="1"/>
                      <a:pt x="47979" y="1"/>
                    </a:cubicBezTo>
                    <a:close/>
                  </a:path>
                </a:pathLst>
              </a:custGeom>
              <a:solidFill>
                <a:srgbClr val="FAF8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6" name="Google Shape;1946;p24"/>
              <p:cNvSpPr/>
              <p:nvPr/>
            </p:nvSpPr>
            <p:spPr>
              <a:xfrm>
                <a:off x="12398022" y="3969832"/>
                <a:ext cx="384065" cy="195208"/>
              </a:xfrm>
              <a:custGeom>
                <a:avLst/>
                <a:gdLst/>
                <a:ahLst/>
                <a:cxnLst/>
                <a:rect l="l" t="t" r="r" b="b"/>
                <a:pathLst>
                  <a:path w="13788" h="7008" extrusionOk="0">
                    <a:moveTo>
                      <a:pt x="13468" y="1"/>
                    </a:moveTo>
                    <a:cubicBezTo>
                      <a:pt x="13445" y="1"/>
                      <a:pt x="13399" y="23"/>
                      <a:pt x="13376" y="23"/>
                    </a:cubicBezTo>
                    <a:cubicBezTo>
                      <a:pt x="13308" y="46"/>
                      <a:pt x="13216" y="92"/>
                      <a:pt x="13194" y="160"/>
                    </a:cubicBezTo>
                    <a:cubicBezTo>
                      <a:pt x="13125" y="297"/>
                      <a:pt x="13057" y="434"/>
                      <a:pt x="12965" y="571"/>
                    </a:cubicBezTo>
                    <a:cubicBezTo>
                      <a:pt x="12920" y="708"/>
                      <a:pt x="12851" y="845"/>
                      <a:pt x="12760" y="959"/>
                    </a:cubicBezTo>
                    <a:cubicBezTo>
                      <a:pt x="12737" y="1028"/>
                      <a:pt x="12691" y="1096"/>
                      <a:pt x="12646" y="1165"/>
                    </a:cubicBezTo>
                    <a:cubicBezTo>
                      <a:pt x="12600" y="1233"/>
                      <a:pt x="12555" y="1279"/>
                      <a:pt x="12509" y="1347"/>
                    </a:cubicBezTo>
                    <a:cubicBezTo>
                      <a:pt x="12440" y="1461"/>
                      <a:pt x="12349" y="1576"/>
                      <a:pt x="12258" y="1690"/>
                    </a:cubicBezTo>
                    <a:cubicBezTo>
                      <a:pt x="12098" y="1895"/>
                      <a:pt x="11915" y="2078"/>
                      <a:pt x="11733" y="2283"/>
                    </a:cubicBezTo>
                    <a:cubicBezTo>
                      <a:pt x="11550" y="2511"/>
                      <a:pt x="11345" y="2694"/>
                      <a:pt x="11139" y="2899"/>
                    </a:cubicBezTo>
                    <a:cubicBezTo>
                      <a:pt x="10934" y="3105"/>
                      <a:pt x="10728" y="3310"/>
                      <a:pt x="10523" y="3493"/>
                    </a:cubicBezTo>
                    <a:cubicBezTo>
                      <a:pt x="10318" y="3676"/>
                      <a:pt x="10112" y="3858"/>
                      <a:pt x="9884" y="4018"/>
                    </a:cubicBezTo>
                    <a:cubicBezTo>
                      <a:pt x="9793" y="4109"/>
                      <a:pt x="9679" y="4200"/>
                      <a:pt x="9564" y="4269"/>
                    </a:cubicBezTo>
                    <a:cubicBezTo>
                      <a:pt x="9450" y="4360"/>
                      <a:pt x="9336" y="4429"/>
                      <a:pt x="9222" y="4520"/>
                    </a:cubicBezTo>
                    <a:cubicBezTo>
                      <a:pt x="8971" y="4680"/>
                      <a:pt x="8743" y="4862"/>
                      <a:pt x="8492" y="5022"/>
                    </a:cubicBezTo>
                    <a:cubicBezTo>
                      <a:pt x="8263" y="5159"/>
                      <a:pt x="8035" y="5319"/>
                      <a:pt x="7784" y="5456"/>
                    </a:cubicBezTo>
                    <a:cubicBezTo>
                      <a:pt x="7533" y="5593"/>
                      <a:pt x="7259" y="5707"/>
                      <a:pt x="7008" y="5821"/>
                    </a:cubicBezTo>
                    <a:cubicBezTo>
                      <a:pt x="7031" y="5798"/>
                      <a:pt x="7054" y="5798"/>
                      <a:pt x="7076" y="5775"/>
                    </a:cubicBezTo>
                    <a:lnTo>
                      <a:pt x="7076" y="5775"/>
                    </a:lnTo>
                    <a:cubicBezTo>
                      <a:pt x="7008" y="5821"/>
                      <a:pt x="6939" y="5844"/>
                      <a:pt x="6871" y="5867"/>
                    </a:cubicBezTo>
                    <a:cubicBezTo>
                      <a:pt x="6574" y="5981"/>
                      <a:pt x="6278" y="6095"/>
                      <a:pt x="5981" y="6163"/>
                    </a:cubicBezTo>
                    <a:cubicBezTo>
                      <a:pt x="5684" y="6255"/>
                      <a:pt x="5387" y="6323"/>
                      <a:pt x="5091" y="6369"/>
                    </a:cubicBezTo>
                    <a:cubicBezTo>
                      <a:pt x="4908" y="6392"/>
                      <a:pt x="4748" y="6415"/>
                      <a:pt x="4566" y="6415"/>
                    </a:cubicBezTo>
                    <a:cubicBezTo>
                      <a:pt x="4360" y="6437"/>
                      <a:pt x="4155" y="6437"/>
                      <a:pt x="3949" y="6437"/>
                    </a:cubicBezTo>
                    <a:cubicBezTo>
                      <a:pt x="3755" y="6437"/>
                      <a:pt x="3561" y="6443"/>
                      <a:pt x="3370" y="6443"/>
                    </a:cubicBezTo>
                    <a:cubicBezTo>
                      <a:pt x="3179" y="6443"/>
                      <a:pt x="2991" y="6437"/>
                      <a:pt x="2808" y="6415"/>
                    </a:cubicBezTo>
                    <a:cubicBezTo>
                      <a:pt x="2648" y="6392"/>
                      <a:pt x="2466" y="6369"/>
                      <a:pt x="2306" y="6323"/>
                    </a:cubicBezTo>
                    <a:cubicBezTo>
                      <a:pt x="2123" y="6278"/>
                      <a:pt x="1941" y="6232"/>
                      <a:pt x="1758" y="6186"/>
                    </a:cubicBezTo>
                    <a:cubicBezTo>
                      <a:pt x="1416" y="6095"/>
                      <a:pt x="1096" y="5981"/>
                      <a:pt x="777" y="5844"/>
                    </a:cubicBezTo>
                    <a:cubicBezTo>
                      <a:pt x="571" y="5753"/>
                      <a:pt x="389" y="5661"/>
                      <a:pt x="206" y="5570"/>
                    </a:cubicBezTo>
                    <a:cubicBezTo>
                      <a:pt x="182" y="5554"/>
                      <a:pt x="158" y="5546"/>
                      <a:pt x="135" y="5546"/>
                    </a:cubicBezTo>
                    <a:cubicBezTo>
                      <a:pt x="95" y="5546"/>
                      <a:pt x="61" y="5571"/>
                      <a:pt x="46" y="5616"/>
                    </a:cubicBezTo>
                    <a:cubicBezTo>
                      <a:pt x="1" y="5661"/>
                      <a:pt x="23" y="5753"/>
                      <a:pt x="92" y="5775"/>
                    </a:cubicBezTo>
                    <a:cubicBezTo>
                      <a:pt x="366" y="5912"/>
                      <a:pt x="617" y="6072"/>
                      <a:pt x="891" y="6209"/>
                    </a:cubicBezTo>
                    <a:cubicBezTo>
                      <a:pt x="1165" y="6346"/>
                      <a:pt x="1416" y="6483"/>
                      <a:pt x="1690" y="6574"/>
                    </a:cubicBezTo>
                    <a:cubicBezTo>
                      <a:pt x="1986" y="6666"/>
                      <a:pt x="2283" y="6780"/>
                      <a:pt x="2580" y="6848"/>
                    </a:cubicBezTo>
                    <a:cubicBezTo>
                      <a:pt x="2899" y="6940"/>
                      <a:pt x="3242" y="6962"/>
                      <a:pt x="3584" y="6985"/>
                    </a:cubicBezTo>
                    <a:cubicBezTo>
                      <a:pt x="3744" y="6985"/>
                      <a:pt x="3881" y="6985"/>
                      <a:pt x="4041" y="7008"/>
                    </a:cubicBezTo>
                    <a:lnTo>
                      <a:pt x="4566" y="7008"/>
                    </a:lnTo>
                    <a:cubicBezTo>
                      <a:pt x="4908" y="7008"/>
                      <a:pt x="5250" y="6985"/>
                      <a:pt x="5570" y="6917"/>
                    </a:cubicBezTo>
                    <a:cubicBezTo>
                      <a:pt x="5890" y="6848"/>
                      <a:pt x="6186" y="6780"/>
                      <a:pt x="6483" y="6688"/>
                    </a:cubicBezTo>
                    <a:cubicBezTo>
                      <a:pt x="6825" y="6574"/>
                      <a:pt x="7145" y="6437"/>
                      <a:pt x="7464" y="6300"/>
                    </a:cubicBezTo>
                    <a:cubicBezTo>
                      <a:pt x="7761" y="6186"/>
                      <a:pt x="8035" y="6049"/>
                      <a:pt x="8309" y="5890"/>
                    </a:cubicBezTo>
                    <a:cubicBezTo>
                      <a:pt x="8583" y="5730"/>
                      <a:pt x="8834" y="5570"/>
                      <a:pt x="9108" y="5387"/>
                    </a:cubicBezTo>
                    <a:cubicBezTo>
                      <a:pt x="9382" y="5205"/>
                      <a:pt x="9656" y="4999"/>
                      <a:pt x="9907" y="4817"/>
                    </a:cubicBezTo>
                    <a:cubicBezTo>
                      <a:pt x="10204" y="4611"/>
                      <a:pt x="10500" y="4383"/>
                      <a:pt x="10774" y="4132"/>
                    </a:cubicBezTo>
                    <a:cubicBezTo>
                      <a:pt x="11025" y="3927"/>
                      <a:pt x="11276" y="3698"/>
                      <a:pt x="11505" y="3470"/>
                    </a:cubicBezTo>
                    <a:cubicBezTo>
                      <a:pt x="11619" y="3356"/>
                      <a:pt x="11756" y="3219"/>
                      <a:pt x="11870" y="3105"/>
                    </a:cubicBezTo>
                    <a:cubicBezTo>
                      <a:pt x="11984" y="2991"/>
                      <a:pt x="12098" y="2877"/>
                      <a:pt x="12189" y="2740"/>
                    </a:cubicBezTo>
                    <a:cubicBezTo>
                      <a:pt x="12303" y="2626"/>
                      <a:pt x="12440" y="2489"/>
                      <a:pt x="12555" y="2374"/>
                    </a:cubicBezTo>
                    <a:cubicBezTo>
                      <a:pt x="12669" y="2238"/>
                      <a:pt x="12783" y="2101"/>
                      <a:pt x="12874" y="1941"/>
                    </a:cubicBezTo>
                    <a:cubicBezTo>
                      <a:pt x="12965" y="1827"/>
                      <a:pt x="13057" y="1690"/>
                      <a:pt x="13171" y="1553"/>
                    </a:cubicBezTo>
                    <a:cubicBezTo>
                      <a:pt x="13262" y="1439"/>
                      <a:pt x="13331" y="1302"/>
                      <a:pt x="13399" y="1165"/>
                    </a:cubicBezTo>
                    <a:cubicBezTo>
                      <a:pt x="13468" y="1051"/>
                      <a:pt x="13513" y="936"/>
                      <a:pt x="13582" y="845"/>
                    </a:cubicBezTo>
                    <a:cubicBezTo>
                      <a:pt x="13627" y="731"/>
                      <a:pt x="13696" y="617"/>
                      <a:pt x="13741" y="503"/>
                    </a:cubicBezTo>
                    <a:cubicBezTo>
                      <a:pt x="13764" y="480"/>
                      <a:pt x="13764" y="434"/>
                      <a:pt x="13787" y="411"/>
                    </a:cubicBezTo>
                    <a:cubicBezTo>
                      <a:pt x="13787" y="366"/>
                      <a:pt x="13787" y="297"/>
                      <a:pt x="13787" y="252"/>
                    </a:cubicBezTo>
                    <a:cubicBezTo>
                      <a:pt x="13764" y="160"/>
                      <a:pt x="13696" y="92"/>
                      <a:pt x="13627" y="46"/>
                    </a:cubicBezTo>
                    <a:cubicBezTo>
                      <a:pt x="13582" y="23"/>
                      <a:pt x="13536" y="1"/>
                      <a:pt x="13468" y="1"/>
                    </a:cubicBezTo>
                    <a:close/>
                  </a:path>
                </a:pathLst>
              </a:custGeom>
              <a:solidFill>
                <a:srgbClr val="90457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7" name="Google Shape;1947;p24"/>
              <p:cNvSpPr/>
              <p:nvPr/>
            </p:nvSpPr>
            <p:spPr>
              <a:xfrm>
                <a:off x="12466684" y="3993369"/>
                <a:ext cx="336377" cy="183759"/>
              </a:xfrm>
              <a:custGeom>
                <a:avLst/>
                <a:gdLst/>
                <a:ahLst/>
                <a:cxnLst/>
                <a:rect l="l" t="t" r="r" b="b"/>
                <a:pathLst>
                  <a:path w="12076" h="6597" extrusionOk="0">
                    <a:moveTo>
                      <a:pt x="11094" y="0"/>
                    </a:moveTo>
                    <a:cubicBezTo>
                      <a:pt x="11025" y="0"/>
                      <a:pt x="10980" y="0"/>
                      <a:pt x="10934" y="46"/>
                    </a:cubicBezTo>
                    <a:cubicBezTo>
                      <a:pt x="10866" y="69"/>
                      <a:pt x="10797" y="137"/>
                      <a:pt x="10797" y="228"/>
                    </a:cubicBezTo>
                    <a:cubicBezTo>
                      <a:pt x="10774" y="251"/>
                      <a:pt x="10774" y="274"/>
                      <a:pt x="10774" y="320"/>
                    </a:cubicBezTo>
                    <a:cubicBezTo>
                      <a:pt x="10751" y="388"/>
                      <a:pt x="10706" y="457"/>
                      <a:pt x="10660" y="525"/>
                    </a:cubicBezTo>
                    <a:cubicBezTo>
                      <a:pt x="10569" y="639"/>
                      <a:pt x="10478" y="753"/>
                      <a:pt x="10386" y="868"/>
                    </a:cubicBezTo>
                    <a:cubicBezTo>
                      <a:pt x="10295" y="982"/>
                      <a:pt x="10204" y="1096"/>
                      <a:pt x="10090" y="1233"/>
                    </a:cubicBezTo>
                    <a:cubicBezTo>
                      <a:pt x="9907" y="1461"/>
                      <a:pt x="9701" y="1666"/>
                      <a:pt x="9519" y="1895"/>
                    </a:cubicBezTo>
                    <a:cubicBezTo>
                      <a:pt x="9450" y="1917"/>
                      <a:pt x="9405" y="1940"/>
                      <a:pt x="9359" y="1963"/>
                    </a:cubicBezTo>
                    <a:cubicBezTo>
                      <a:pt x="9291" y="2032"/>
                      <a:pt x="9245" y="2077"/>
                      <a:pt x="9176" y="2123"/>
                    </a:cubicBezTo>
                    <a:cubicBezTo>
                      <a:pt x="9062" y="2191"/>
                      <a:pt x="8948" y="2260"/>
                      <a:pt x="8834" y="2351"/>
                    </a:cubicBezTo>
                    <a:cubicBezTo>
                      <a:pt x="8606" y="2534"/>
                      <a:pt x="8355" y="2716"/>
                      <a:pt x="8127" y="2899"/>
                    </a:cubicBezTo>
                    <a:lnTo>
                      <a:pt x="8195" y="2853"/>
                    </a:lnTo>
                    <a:lnTo>
                      <a:pt x="8195" y="2853"/>
                    </a:lnTo>
                    <a:cubicBezTo>
                      <a:pt x="8012" y="2990"/>
                      <a:pt x="7830" y="3127"/>
                      <a:pt x="7647" y="3264"/>
                    </a:cubicBezTo>
                    <a:cubicBezTo>
                      <a:pt x="7442" y="3424"/>
                      <a:pt x="7236" y="3561"/>
                      <a:pt x="7031" y="3721"/>
                    </a:cubicBezTo>
                    <a:cubicBezTo>
                      <a:pt x="7008" y="3744"/>
                      <a:pt x="6985" y="3766"/>
                      <a:pt x="6962" y="3789"/>
                    </a:cubicBezTo>
                    <a:cubicBezTo>
                      <a:pt x="6940" y="3812"/>
                      <a:pt x="6917" y="3812"/>
                      <a:pt x="6894" y="3835"/>
                    </a:cubicBezTo>
                    <a:lnTo>
                      <a:pt x="6871" y="3835"/>
                    </a:lnTo>
                    <a:cubicBezTo>
                      <a:pt x="6848" y="3880"/>
                      <a:pt x="6803" y="3903"/>
                      <a:pt x="6780" y="3926"/>
                    </a:cubicBezTo>
                    <a:cubicBezTo>
                      <a:pt x="6689" y="3995"/>
                      <a:pt x="6620" y="4040"/>
                      <a:pt x="6552" y="4109"/>
                    </a:cubicBezTo>
                    <a:cubicBezTo>
                      <a:pt x="6437" y="4177"/>
                      <a:pt x="6346" y="4246"/>
                      <a:pt x="6255" y="4337"/>
                    </a:cubicBezTo>
                    <a:cubicBezTo>
                      <a:pt x="6141" y="4451"/>
                      <a:pt x="6118" y="4611"/>
                      <a:pt x="6209" y="4725"/>
                    </a:cubicBezTo>
                    <a:cubicBezTo>
                      <a:pt x="6209" y="4748"/>
                      <a:pt x="6232" y="4771"/>
                      <a:pt x="6255" y="4793"/>
                    </a:cubicBezTo>
                    <a:cubicBezTo>
                      <a:pt x="6095" y="4839"/>
                      <a:pt x="5935" y="4908"/>
                      <a:pt x="5798" y="4953"/>
                    </a:cubicBezTo>
                    <a:cubicBezTo>
                      <a:pt x="5479" y="5067"/>
                      <a:pt x="5159" y="5182"/>
                      <a:pt x="4840" y="5296"/>
                    </a:cubicBezTo>
                    <a:cubicBezTo>
                      <a:pt x="4520" y="5410"/>
                      <a:pt x="4178" y="5524"/>
                      <a:pt x="3835" y="5592"/>
                    </a:cubicBezTo>
                    <a:cubicBezTo>
                      <a:pt x="3653" y="5638"/>
                      <a:pt x="3493" y="5661"/>
                      <a:pt x="3310" y="5706"/>
                    </a:cubicBezTo>
                    <a:cubicBezTo>
                      <a:pt x="3151" y="5729"/>
                      <a:pt x="2968" y="5752"/>
                      <a:pt x="2808" y="5775"/>
                    </a:cubicBezTo>
                    <a:cubicBezTo>
                      <a:pt x="2763" y="5798"/>
                      <a:pt x="2717" y="5798"/>
                      <a:pt x="2671" y="5798"/>
                    </a:cubicBezTo>
                    <a:cubicBezTo>
                      <a:pt x="2648" y="5798"/>
                      <a:pt x="2626" y="5821"/>
                      <a:pt x="2626" y="5821"/>
                    </a:cubicBezTo>
                    <a:cubicBezTo>
                      <a:pt x="2580" y="5821"/>
                      <a:pt x="2534" y="5843"/>
                      <a:pt x="2489" y="5866"/>
                    </a:cubicBezTo>
                    <a:cubicBezTo>
                      <a:pt x="2397" y="5889"/>
                      <a:pt x="2352" y="6003"/>
                      <a:pt x="2352" y="6095"/>
                    </a:cubicBezTo>
                    <a:cubicBezTo>
                      <a:pt x="2238" y="6095"/>
                      <a:pt x="2146" y="6095"/>
                      <a:pt x="2055" y="6072"/>
                    </a:cubicBezTo>
                    <a:lnTo>
                      <a:pt x="1735" y="6072"/>
                    </a:lnTo>
                    <a:lnTo>
                      <a:pt x="1530" y="6049"/>
                    </a:lnTo>
                    <a:lnTo>
                      <a:pt x="1370" y="6049"/>
                    </a:lnTo>
                    <a:cubicBezTo>
                      <a:pt x="1256" y="6049"/>
                      <a:pt x="1188" y="6117"/>
                      <a:pt x="1165" y="6209"/>
                    </a:cubicBezTo>
                    <a:cubicBezTo>
                      <a:pt x="1028" y="6186"/>
                      <a:pt x="914" y="6163"/>
                      <a:pt x="800" y="6140"/>
                    </a:cubicBezTo>
                    <a:cubicBezTo>
                      <a:pt x="685" y="6117"/>
                      <a:pt x="571" y="6095"/>
                      <a:pt x="457" y="6095"/>
                    </a:cubicBezTo>
                    <a:cubicBezTo>
                      <a:pt x="343" y="6072"/>
                      <a:pt x="229" y="6072"/>
                      <a:pt x="115" y="6072"/>
                    </a:cubicBezTo>
                    <a:cubicBezTo>
                      <a:pt x="69" y="6072"/>
                      <a:pt x="1" y="6117"/>
                      <a:pt x="1" y="6186"/>
                    </a:cubicBezTo>
                    <a:cubicBezTo>
                      <a:pt x="1" y="6254"/>
                      <a:pt x="69" y="6300"/>
                      <a:pt x="115" y="6300"/>
                    </a:cubicBezTo>
                    <a:cubicBezTo>
                      <a:pt x="229" y="6300"/>
                      <a:pt x="343" y="6300"/>
                      <a:pt x="457" y="6323"/>
                    </a:cubicBezTo>
                    <a:lnTo>
                      <a:pt x="412" y="6323"/>
                    </a:lnTo>
                    <a:cubicBezTo>
                      <a:pt x="754" y="6368"/>
                      <a:pt x="1051" y="6460"/>
                      <a:pt x="1393" y="6505"/>
                    </a:cubicBezTo>
                    <a:cubicBezTo>
                      <a:pt x="1553" y="6528"/>
                      <a:pt x="1735" y="6551"/>
                      <a:pt x="1895" y="6551"/>
                    </a:cubicBezTo>
                    <a:cubicBezTo>
                      <a:pt x="1964" y="6551"/>
                      <a:pt x="2009" y="6551"/>
                      <a:pt x="2055" y="6574"/>
                    </a:cubicBezTo>
                    <a:lnTo>
                      <a:pt x="2192" y="6574"/>
                    </a:lnTo>
                    <a:cubicBezTo>
                      <a:pt x="2466" y="6597"/>
                      <a:pt x="2717" y="6597"/>
                      <a:pt x="2991" y="6597"/>
                    </a:cubicBezTo>
                    <a:lnTo>
                      <a:pt x="3470" y="6597"/>
                    </a:lnTo>
                    <a:cubicBezTo>
                      <a:pt x="3813" y="6597"/>
                      <a:pt x="4178" y="6597"/>
                      <a:pt x="4520" y="6574"/>
                    </a:cubicBezTo>
                    <a:cubicBezTo>
                      <a:pt x="4566" y="6574"/>
                      <a:pt x="4634" y="6574"/>
                      <a:pt x="4680" y="6551"/>
                    </a:cubicBezTo>
                    <a:lnTo>
                      <a:pt x="4771" y="6551"/>
                    </a:lnTo>
                    <a:cubicBezTo>
                      <a:pt x="4863" y="6551"/>
                      <a:pt x="4977" y="6528"/>
                      <a:pt x="5091" y="6528"/>
                    </a:cubicBezTo>
                    <a:cubicBezTo>
                      <a:pt x="5228" y="6505"/>
                      <a:pt x="5365" y="6483"/>
                      <a:pt x="5502" y="6460"/>
                    </a:cubicBezTo>
                    <a:cubicBezTo>
                      <a:pt x="5890" y="6391"/>
                      <a:pt x="6255" y="6254"/>
                      <a:pt x="6597" y="6095"/>
                    </a:cubicBezTo>
                    <a:cubicBezTo>
                      <a:pt x="6780" y="6026"/>
                      <a:pt x="6940" y="5935"/>
                      <a:pt x="7122" y="5843"/>
                    </a:cubicBezTo>
                    <a:lnTo>
                      <a:pt x="7624" y="5615"/>
                    </a:lnTo>
                    <a:cubicBezTo>
                      <a:pt x="7761" y="5547"/>
                      <a:pt x="7898" y="5478"/>
                      <a:pt x="8012" y="5410"/>
                    </a:cubicBezTo>
                    <a:cubicBezTo>
                      <a:pt x="8104" y="5364"/>
                      <a:pt x="8172" y="5318"/>
                      <a:pt x="8263" y="5273"/>
                    </a:cubicBezTo>
                    <a:cubicBezTo>
                      <a:pt x="8355" y="5227"/>
                      <a:pt x="8423" y="5159"/>
                      <a:pt x="8515" y="5113"/>
                    </a:cubicBezTo>
                    <a:cubicBezTo>
                      <a:pt x="8652" y="5022"/>
                      <a:pt x="8788" y="4930"/>
                      <a:pt x="8903" y="4839"/>
                    </a:cubicBezTo>
                    <a:cubicBezTo>
                      <a:pt x="9062" y="4725"/>
                      <a:pt x="9222" y="4588"/>
                      <a:pt x="9382" y="4474"/>
                    </a:cubicBezTo>
                    <a:cubicBezTo>
                      <a:pt x="9428" y="4405"/>
                      <a:pt x="9473" y="4360"/>
                      <a:pt x="9496" y="4269"/>
                    </a:cubicBezTo>
                    <a:cubicBezTo>
                      <a:pt x="9496" y="4246"/>
                      <a:pt x="9519" y="4223"/>
                      <a:pt x="9519" y="4200"/>
                    </a:cubicBezTo>
                    <a:cubicBezTo>
                      <a:pt x="9610" y="4109"/>
                      <a:pt x="9724" y="4017"/>
                      <a:pt x="9838" y="3926"/>
                    </a:cubicBezTo>
                    <a:cubicBezTo>
                      <a:pt x="10090" y="3698"/>
                      <a:pt x="10341" y="3447"/>
                      <a:pt x="10569" y="3196"/>
                    </a:cubicBezTo>
                    <a:cubicBezTo>
                      <a:pt x="10592" y="3150"/>
                      <a:pt x="10637" y="3127"/>
                      <a:pt x="10660" y="3104"/>
                    </a:cubicBezTo>
                    <a:cubicBezTo>
                      <a:pt x="10706" y="3036"/>
                      <a:pt x="10774" y="2945"/>
                      <a:pt x="10797" y="2876"/>
                    </a:cubicBezTo>
                    <a:cubicBezTo>
                      <a:pt x="10797" y="2831"/>
                      <a:pt x="10797" y="2808"/>
                      <a:pt x="10797" y="2762"/>
                    </a:cubicBezTo>
                    <a:cubicBezTo>
                      <a:pt x="10980" y="2579"/>
                      <a:pt x="11117" y="2351"/>
                      <a:pt x="11276" y="2146"/>
                    </a:cubicBezTo>
                    <a:cubicBezTo>
                      <a:pt x="11322" y="2077"/>
                      <a:pt x="11391" y="1986"/>
                      <a:pt x="11436" y="1917"/>
                    </a:cubicBezTo>
                    <a:cubicBezTo>
                      <a:pt x="11482" y="1849"/>
                      <a:pt x="11528" y="1758"/>
                      <a:pt x="11573" y="1689"/>
                    </a:cubicBezTo>
                    <a:cubicBezTo>
                      <a:pt x="11642" y="1552"/>
                      <a:pt x="11733" y="1393"/>
                      <a:pt x="11801" y="1233"/>
                    </a:cubicBezTo>
                    <a:cubicBezTo>
                      <a:pt x="11847" y="1141"/>
                      <a:pt x="11916" y="1050"/>
                      <a:pt x="11961" y="936"/>
                    </a:cubicBezTo>
                    <a:cubicBezTo>
                      <a:pt x="11984" y="890"/>
                      <a:pt x="11984" y="868"/>
                      <a:pt x="12007" y="822"/>
                    </a:cubicBezTo>
                    <a:cubicBezTo>
                      <a:pt x="12030" y="776"/>
                      <a:pt x="12052" y="753"/>
                      <a:pt x="12052" y="708"/>
                    </a:cubicBezTo>
                    <a:cubicBezTo>
                      <a:pt x="12075" y="685"/>
                      <a:pt x="12075" y="639"/>
                      <a:pt x="12075" y="594"/>
                    </a:cubicBezTo>
                    <a:cubicBezTo>
                      <a:pt x="12075" y="525"/>
                      <a:pt x="12030" y="434"/>
                      <a:pt x="11984" y="388"/>
                    </a:cubicBezTo>
                    <a:cubicBezTo>
                      <a:pt x="11984" y="365"/>
                      <a:pt x="11984" y="365"/>
                      <a:pt x="11961" y="365"/>
                    </a:cubicBezTo>
                    <a:cubicBezTo>
                      <a:pt x="11961" y="320"/>
                      <a:pt x="11938" y="297"/>
                      <a:pt x="11916" y="251"/>
                    </a:cubicBezTo>
                    <a:cubicBezTo>
                      <a:pt x="11893" y="183"/>
                      <a:pt x="11824" y="137"/>
                      <a:pt x="11756" y="114"/>
                    </a:cubicBezTo>
                    <a:cubicBezTo>
                      <a:pt x="11717" y="95"/>
                      <a:pt x="11679" y="88"/>
                      <a:pt x="11640" y="88"/>
                    </a:cubicBezTo>
                    <a:cubicBezTo>
                      <a:pt x="11587" y="88"/>
                      <a:pt x="11535" y="101"/>
                      <a:pt x="11482" y="114"/>
                    </a:cubicBezTo>
                    <a:cubicBezTo>
                      <a:pt x="11436" y="137"/>
                      <a:pt x="11391" y="137"/>
                      <a:pt x="11368" y="160"/>
                    </a:cubicBezTo>
                    <a:cubicBezTo>
                      <a:pt x="11345" y="137"/>
                      <a:pt x="11322" y="114"/>
                      <a:pt x="11299" y="91"/>
                    </a:cubicBezTo>
                    <a:cubicBezTo>
                      <a:pt x="11254" y="46"/>
                      <a:pt x="11208" y="23"/>
                      <a:pt x="11162" y="0"/>
                    </a:cubicBezTo>
                    <a:close/>
                  </a:path>
                </a:pathLst>
              </a:custGeom>
              <a:solidFill>
                <a:srgbClr val="90457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8" name="Google Shape;1948;p24"/>
              <p:cNvSpPr/>
              <p:nvPr/>
            </p:nvSpPr>
            <p:spPr>
              <a:xfrm>
                <a:off x="12469860" y="4160583"/>
                <a:ext cx="9582" cy="8914"/>
              </a:xfrm>
              <a:custGeom>
                <a:avLst/>
                <a:gdLst/>
                <a:ahLst/>
                <a:cxnLst/>
                <a:rect l="l" t="t" r="r" b="b"/>
                <a:pathLst>
                  <a:path w="344" h="320" extrusionOk="0">
                    <a:moveTo>
                      <a:pt x="183" y="0"/>
                    </a:moveTo>
                    <a:cubicBezTo>
                      <a:pt x="92" y="0"/>
                      <a:pt x="1" y="69"/>
                      <a:pt x="1" y="160"/>
                    </a:cubicBezTo>
                    <a:cubicBezTo>
                      <a:pt x="1" y="251"/>
                      <a:pt x="92" y="320"/>
                      <a:pt x="183" y="320"/>
                    </a:cubicBezTo>
                    <a:cubicBezTo>
                      <a:pt x="252" y="320"/>
                      <a:pt x="343" y="251"/>
                      <a:pt x="343" y="160"/>
                    </a:cubicBezTo>
                    <a:cubicBezTo>
                      <a:pt x="343" y="69"/>
                      <a:pt x="252" y="0"/>
                      <a:pt x="183" y="0"/>
                    </a:cubicBezTo>
                    <a:close/>
                  </a:path>
                </a:pathLst>
              </a:custGeom>
              <a:solidFill>
                <a:srgbClr val="90457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9" name="Google Shape;1949;p24"/>
              <p:cNvSpPr/>
              <p:nvPr/>
            </p:nvSpPr>
            <p:spPr>
              <a:xfrm>
                <a:off x="12771864" y="3938690"/>
                <a:ext cx="1546287" cy="112729"/>
              </a:xfrm>
              <a:custGeom>
                <a:avLst/>
                <a:gdLst/>
                <a:ahLst/>
                <a:cxnLst/>
                <a:rect l="l" t="t" r="r" b="b"/>
                <a:pathLst>
                  <a:path w="55512" h="4047" extrusionOk="0">
                    <a:moveTo>
                      <a:pt x="54006" y="2123"/>
                    </a:moveTo>
                    <a:cubicBezTo>
                      <a:pt x="54018" y="2125"/>
                      <a:pt x="54030" y="2127"/>
                      <a:pt x="54043" y="2128"/>
                    </a:cubicBezTo>
                    <a:lnTo>
                      <a:pt x="54043" y="2128"/>
                    </a:lnTo>
                    <a:cubicBezTo>
                      <a:pt x="54032" y="2125"/>
                      <a:pt x="54020" y="2123"/>
                      <a:pt x="54006" y="2123"/>
                    </a:cubicBezTo>
                    <a:close/>
                    <a:moveTo>
                      <a:pt x="54508" y="3356"/>
                    </a:moveTo>
                    <a:cubicBezTo>
                      <a:pt x="54576" y="3356"/>
                      <a:pt x="54645" y="3356"/>
                      <a:pt x="54736" y="3378"/>
                    </a:cubicBezTo>
                    <a:cubicBezTo>
                      <a:pt x="54713" y="3378"/>
                      <a:pt x="54713" y="3378"/>
                      <a:pt x="54713" y="3401"/>
                    </a:cubicBezTo>
                    <a:lnTo>
                      <a:pt x="54690" y="3401"/>
                    </a:lnTo>
                    <a:cubicBezTo>
                      <a:pt x="54622" y="3378"/>
                      <a:pt x="54576" y="3378"/>
                      <a:pt x="54508" y="3356"/>
                    </a:cubicBezTo>
                    <a:close/>
                    <a:moveTo>
                      <a:pt x="21183" y="0"/>
                    </a:moveTo>
                    <a:cubicBezTo>
                      <a:pt x="20932" y="0"/>
                      <a:pt x="20681" y="0"/>
                      <a:pt x="20407" y="23"/>
                    </a:cubicBezTo>
                    <a:cubicBezTo>
                      <a:pt x="20133" y="23"/>
                      <a:pt x="19859" y="46"/>
                      <a:pt x="19585" y="46"/>
                    </a:cubicBezTo>
                    <a:lnTo>
                      <a:pt x="17896" y="46"/>
                    </a:lnTo>
                    <a:cubicBezTo>
                      <a:pt x="17348" y="46"/>
                      <a:pt x="16777" y="46"/>
                      <a:pt x="16230" y="69"/>
                    </a:cubicBezTo>
                    <a:cubicBezTo>
                      <a:pt x="15933" y="92"/>
                      <a:pt x="15636" y="92"/>
                      <a:pt x="15362" y="114"/>
                    </a:cubicBezTo>
                    <a:cubicBezTo>
                      <a:pt x="15066" y="137"/>
                      <a:pt x="14769" y="137"/>
                      <a:pt x="14472" y="160"/>
                    </a:cubicBezTo>
                    <a:cubicBezTo>
                      <a:pt x="14175" y="183"/>
                      <a:pt x="13901" y="183"/>
                      <a:pt x="13628" y="206"/>
                    </a:cubicBezTo>
                    <a:cubicBezTo>
                      <a:pt x="13331" y="228"/>
                      <a:pt x="13057" y="228"/>
                      <a:pt x="12760" y="228"/>
                    </a:cubicBezTo>
                    <a:cubicBezTo>
                      <a:pt x="12486" y="251"/>
                      <a:pt x="12190" y="251"/>
                      <a:pt x="11916" y="274"/>
                    </a:cubicBezTo>
                    <a:cubicBezTo>
                      <a:pt x="11619" y="274"/>
                      <a:pt x="11345" y="274"/>
                      <a:pt x="11048" y="297"/>
                    </a:cubicBezTo>
                    <a:cubicBezTo>
                      <a:pt x="10797" y="297"/>
                      <a:pt x="10569" y="320"/>
                      <a:pt x="10318" y="343"/>
                    </a:cubicBezTo>
                    <a:cubicBezTo>
                      <a:pt x="10044" y="343"/>
                      <a:pt x="9793" y="365"/>
                      <a:pt x="9519" y="388"/>
                    </a:cubicBezTo>
                    <a:cubicBezTo>
                      <a:pt x="8994" y="434"/>
                      <a:pt x="8469" y="457"/>
                      <a:pt x="7944" y="502"/>
                    </a:cubicBezTo>
                    <a:cubicBezTo>
                      <a:pt x="7442" y="525"/>
                      <a:pt x="6963" y="548"/>
                      <a:pt x="6460" y="594"/>
                    </a:cubicBezTo>
                    <a:cubicBezTo>
                      <a:pt x="6209" y="594"/>
                      <a:pt x="5958" y="594"/>
                      <a:pt x="5707" y="616"/>
                    </a:cubicBezTo>
                    <a:cubicBezTo>
                      <a:pt x="5593" y="616"/>
                      <a:pt x="5479" y="639"/>
                      <a:pt x="5365" y="639"/>
                    </a:cubicBezTo>
                    <a:cubicBezTo>
                      <a:pt x="5228" y="639"/>
                      <a:pt x="5091" y="639"/>
                      <a:pt x="4954" y="662"/>
                    </a:cubicBezTo>
                    <a:cubicBezTo>
                      <a:pt x="4680" y="662"/>
                      <a:pt x="4406" y="685"/>
                      <a:pt x="4155" y="708"/>
                    </a:cubicBezTo>
                    <a:cubicBezTo>
                      <a:pt x="3881" y="708"/>
                      <a:pt x="3630" y="731"/>
                      <a:pt x="3356" y="753"/>
                    </a:cubicBezTo>
                    <a:cubicBezTo>
                      <a:pt x="3082" y="776"/>
                      <a:pt x="2808" y="799"/>
                      <a:pt x="2534" y="822"/>
                    </a:cubicBezTo>
                    <a:cubicBezTo>
                      <a:pt x="2420" y="845"/>
                      <a:pt x="2306" y="868"/>
                      <a:pt x="2192" y="868"/>
                    </a:cubicBezTo>
                    <a:cubicBezTo>
                      <a:pt x="2055" y="890"/>
                      <a:pt x="1918" y="890"/>
                      <a:pt x="1781" y="913"/>
                    </a:cubicBezTo>
                    <a:cubicBezTo>
                      <a:pt x="1553" y="936"/>
                      <a:pt x="1302" y="959"/>
                      <a:pt x="1074" y="1005"/>
                    </a:cubicBezTo>
                    <a:cubicBezTo>
                      <a:pt x="845" y="1027"/>
                      <a:pt x="640" y="1073"/>
                      <a:pt x="435" y="1096"/>
                    </a:cubicBezTo>
                    <a:cubicBezTo>
                      <a:pt x="366" y="1119"/>
                      <a:pt x="298" y="1119"/>
                      <a:pt x="229" y="1119"/>
                    </a:cubicBezTo>
                    <a:cubicBezTo>
                      <a:pt x="183" y="1141"/>
                      <a:pt x="115" y="1141"/>
                      <a:pt x="69" y="1187"/>
                    </a:cubicBezTo>
                    <a:cubicBezTo>
                      <a:pt x="47" y="1233"/>
                      <a:pt x="1" y="1301"/>
                      <a:pt x="1" y="1347"/>
                    </a:cubicBezTo>
                    <a:cubicBezTo>
                      <a:pt x="1" y="1415"/>
                      <a:pt x="47" y="1484"/>
                      <a:pt x="69" y="1507"/>
                    </a:cubicBezTo>
                    <a:cubicBezTo>
                      <a:pt x="107" y="1544"/>
                      <a:pt x="159" y="1581"/>
                      <a:pt x="202" y="1581"/>
                    </a:cubicBezTo>
                    <a:cubicBezTo>
                      <a:pt x="212" y="1581"/>
                      <a:pt x="221" y="1579"/>
                      <a:pt x="229" y="1575"/>
                    </a:cubicBezTo>
                    <a:cubicBezTo>
                      <a:pt x="754" y="1507"/>
                      <a:pt x="1279" y="1484"/>
                      <a:pt x="1781" y="1438"/>
                    </a:cubicBezTo>
                    <a:cubicBezTo>
                      <a:pt x="2032" y="1415"/>
                      <a:pt x="2283" y="1415"/>
                      <a:pt x="2534" y="1393"/>
                    </a:cubicBezTo>
                    <a:cubicBezTo>
                      <a:pt x="2808" y="1370"/>
                      <a:pt x="3082" y="1370"/>
                      <a:pt x="3356" y="1347"/>
                    </a:cubicBezTo>
                    <a:cubicBezTo>
                      <a:pt x="3630" y="1324"/>
                      <a:pt x="3881" y="1301"/>
                      <a:pt x="4155" y="1301"/>
                    </a:cubicBezTo>
                    <a:cubicBezTo>
                      <a:pt x="4406" y="1301"/>
                      <a:pt x="4680" y="1278"/>
                      <a:pt x="4954" y="1278"/>
                    </a:cubicBezTo>
                    <a:cubicBezTo>
                      <a:pt x="5068" y="1256"/>
                      <a:pt x="5182" y="1256"/>
                      <a:pt x="5319" y="1256"/>
                    </a:cubicBezTo>
                    <a:cubicBezTo>
                      <a:pt x="5456" y="1256"/>
                      <a:pt x="5570" y="1233"/>
                      <a:pt x="5707" y="1233"/>
                    </a:cubicBezTo>
                    <a:cubicBezTo>
                      <a:pt x="5958" y="1233"/>
                      <a:pt x="6209" y="1233"/>
                      <a:pt x="6460" y="1210"/>
                    </a:cubicBezTo>
                    <a:cubicBezTo>
                      <a:pt x="6963" y="1187"/>
                      <a:pt x="7442" y="1164"/>
                      <a:pt x="7944" y="1141"/>
                    </a:cubicBezTo>
                    <a:cubicBezTo>
                      <a:pt x="8469" y="1096"/>
                      <a:pt x="8994" y="1073"/>
                      <a:pt x="9519" y="1027"/>
                    </a:cubicBezTo>
                    <a:cubicBezTo>
                      <a:pt x="9793" y="1027"/>
                      <a:pt x="10044" y="1005"/>
                      <a:pt x="10318" y="982"/>
                    </a:cubicBezTo>
                    <a:cubicBezTo>
                      <a:pt x="10569" y="982"/>
                      <a:pt x="10797" y="959"/>
                      <a:pt x="11048" y="936"/>
                    </a:cubicBezTo>
                    <a:cubicBezTo>
                      <a:pt x="11345" y="936"/>
                      <a:pt x="11619" y="936"/>
                      <a:pt x="11916" y="913"/>
                    </a:cubicBezTo>
                    <a:cubicBezTo>
                      <a:pt x="12190" y="913"/>
                      <a:pt x="12486" y="890"/>
                      <a:pt x="12760" y="890"/>
                    </a:cubicBezTo>
                    <a:cubicBezTo>
                      <a:pt x="12897" y="890"/>
                      <a:pt x="13011" y="890"/>
                      <a:pt x="13148" y="868"/>
                    </a:cubicBezTo>
                    <a:cubicBezTo>
                      <a:pt x="13308" y="868"/>
                      <a:pt x="13468" y="868"/>
                      <a:pt x="13628" y="845"/>
                    </a:cubicBezTo>
                    <a:lnTo>
                      <a:pt x="14016" y="845"/>
                    </a:lnTo>
                    <a:cubicBezTo>
                      <a:pt x="14175" y="845"/>
                      <a:pt x="14312" y="822"/>
                      <a:pt x="14472" y="822"/>
                    </a:cubicBezTo>
                    <a:cubicBezTo>
                      <a:pt x="14769" y="799"/>
                      <a:pt x="15066" y="776"/>
                      <a:pt x="15362" y="776"/>
                    </a:cubicBezTo>
                    <a:cubicBezTo>
                      <a:pt x="15636" y="753"/>
                      <a:pt x="15933" y="753"/>
                      <a:pt x="16230" y="731"/>
                    </a:cubicBezTo>
                    <a:cubicBezTo>
                      <a:pt x="16777" y="708"/>
                      <a:pt x="17348" y="708"/>
                      <a:pt x="17896" y="708"/>
                    </a:cubicBezTo>
                    <a:lnTo>
                      <a:pt x="18467" y="708"/>
                    </a:lnTo>
                    <a:cubicBezTo>
                      <a:pt x="18832" y="708"/>
                      <a:pt x="19220" y="708"/>
                      <a:pt x="19585" y="685"/>
                    </a:cubicBezTo>
                    <a:cubicBezTo>
                      <a:pt x="19859" y="685"/>
                      <a:pt x="20133" y="662"/>
                      <a:pt x="20407" y="662"/>
                    </a:cubicBezTo>
                    <a:lnTo>
                      <a:pt x="27095" y="662"/>
                    </a:lnTo>
                    <a:cubicBezTo>
                      <a:pt x="27391" y="685"/>
                      <a:pt x="27665" y="685"/>
                      <a:pt x="27962" y="685"/>
                    </a:cubicBezTo>
                    <a:cubicBezTo>
                      <a:pt x="28236" y="685"/>
                      <a:pt x="28510" y="708"/>
                      <a:pt x="28784" y="708"/>
                    </a:cubicBezTo>
                    <a:cubicBezTo>
                      <a:pt x="29057" y="731"/>
                      <a:pt x="29331" y="731"/>
                      <a:pt x="29605" y="731"/>
                    </a:cubicBezTo>
                    <a:cubicBezTo>
                      <a:pt x="29856" y="731"/>
                      <a:pt x="30130" y="753"/>
                      <a:pt x="30381" y="753"/>
                    </a:cubicBezTo>
                    <a:cubicBezTo>
                      <a:pt x="30655" y="776"/>
                      <a:pt x="30952" y="776"/>
                      <a:pt x="31226" y="799"/>
                    </a:cubicBezTo>
                    <a:cubicBezTo>
                      <a:pt x="31523" y="799"/>
                      <a:pt x="31819" y="822"/>
                      <a:pt x="32093" y="822"/>
                    </a:cubicBezTo>
                    <a:lnTo>
                      <a:pt x="32458" y="822"/>
                    </a:lnTo>
                    <a:cubicBezTo>
                      <a:pt x="32595" y="845"/>
                      <a:pt x="32755" y="845"/>
                      <a:pt x="32892" y="845"/>
                    </a:cubicBezTo>
                    <a:cubicBezTo>
                      <a:pt x="33143" y="868"/>
                      <a:pt x="33417" y="868"/>
                      <a:pt x="33691" y="890"/>
                    </a:cubicBezTo>
                    <a:cubicBezTo>
                      <a:pt x="33965" y="913"/>
                      <a:pt x="34262" y="913"/>
                      <a:pt x="34536" y="913"/>
                    </a:cubicBezTo>
                    <a:cubicBezTo>
                      <a:pt x="34809" y="936"/>
                      <a:pt x="35083" y="936"/>
                      <a:pt x="35357" y="959"/>
                    </a:cubicBezTo>
                    <a:cubicBezTo>
                      <a:pt x="35608" y="959"/>
                      <a:pt x="35882" y="982"/>
                      <a:pt x="36156" y="982"/>
                    </a:cubicBezTo>
                    <a:cubicBezTo>
                      <a:pt x="36430" y="1005"/>
                      <a:pt x="36704" y="1005"/>
                      <a:pt x="36955" y="1027"/>
                    </a:cubicBezTo>
                    <a:cubicBezTo>
                      <a:pt x="37229" y="1050"/>
                      <a:pt x="37503" y="1050"/>
                      <a:pt x="37777" y="1050"/>
                    </a:cubicBezTo>
                    <a:cubicBezTo>
                      <a:pt x="38051" y="1073"/>
                      <a:pt x="38325" y="1073"/>
                      <a:pt x="38598" y="1096"/>
                    </a:cubicBezTo>
                    <a:cubicBezTo>
                      <a:pt x="38872" y="1119"/>
                      <a:pt x="39146" y="1119"/>
                      <a:pt x="39443" y="1141"/>
                    </a:cubicBezTo>
                    <a:cubicBezTo>
                      <a:pt x="39991" y="1164"/>
                      <a:pt x="40539" y="1210"/>
                      <a:pt x="41086" y="1233"/>
                    </a:cubicBezTo>
                    <a:cubicBezTo>
                      <a:pt x="41657" y="1278"/>
                      <a:pt x="42228" y="1324"/>
                      <a:pt x="42798" y="1370"/>
                    </a:cubicBezTo>
                    <a:cubicBezTo>
                      <a:pt x="43346" y="1415"/>
                      <a:pt x="43894" y="1461"/>
                      <a:pt x="44442" y="1507"/>
                    </a:cubicBezTo>
                    <a:cubicBezTo>
                      <a:pt x="44990" y="1575"/>
                      <a:pt x="45515" y="1644"/>
                      <a:pt x="46040" y="1712"/>
                    </a:cubicBezTo>
                    <a:cubicBezTo>
                      <a:pt x="46519" y="1758"/>
                      <a:pt x="46975" y="1803"/>
                      <a:pt x="47432" y="1872"/>
                    </a:cubicBezTo>
                    <a:cubicBezTo>
                      <a:pt x="47843" y="1940"/>
                      <a:pt x="48254" y="1963"/>
                      <a:pt x="48664" y="2009"/>
                    </a:cubicBezTo>
                    <a:cubicBezTo>
                      <a:pt x="49052" y="2054"/>
                      <a:pt x="49440" y="2100"/>
                      <a:pt x="49851" y="2146"/>
                    </a:cubicBezTo>
                    <a:cubicBezTo>
                      <a:pt x="49897" y="2169"/>
                      <a:pt x="49965" y="2169"/>
                      <a:pt x="50034" y="2169"/>
                    </a:cubicBezTo>
                    <a:cubicBezTo>
                      <a:pt x="50080" y="2169"/>
                      <a:pt x="50125" y="2191"/>
                      <a:pt x="50148" y="2191"/>
                    </a:cubicBezTo>
                    <a:cubicBezTo>
                      <a:pt x="50422" y="2214"/>
                      <a:pt x="50673" y="2260"/>
                      <a:pt x="50947" y="2283"/>
                    </a:cubicBezTo>
                    <a:cubicBezTo>
                      <a:pt x="51038" y="2306"/>
                      <a:pt x="51130" y="2306"/>
                      <a:pt x="51221" y="2328"/>
                    </a:cubicBezTo>
                    <a:cubicBezTo>
                      <a:pt x="51449" y="2351"/>
                      <a:pt x="51655" y="2397"/>
                      <a:pt x="51883" y="2420"/>
                    </a:cubicBezTo>
                    <a:cubicBezTo>
                      <a:pt x="51814" y="2443"/>
                      <a:pt x="51769" y="2511"/>
                      <a:pt x="51723" y="2557"/>
                    </a:cubicBezTo>
                    <a:cubicBezTo>
                      <a:pt x="51723" y="2579"/>
                      <a:pt x="51723" y="2579"/>
                      <a:pt x="51723" y="2579"/>
                    </a:cubicBezTo>
                    <a:lnTo>
                      <a:pt x="51335" y="2579"/>
                    </a:lnTo>
                    <a:cubicBezTo>
                      <a:pt x="51232" y="2579"/>
                      <a:pt x="51124" y="2574"/>
                      <a:pt x="51015" y="2574"/>
                    </a:cubicBezTo>
                    <a:cubicBezTo>
                      <a:pt x="50907" y="2574"/>
                      <a:pt x="50799" y="2579"/>
                      <a:pt x="50696" y="2602"/>
                    </a:cubicBezTo>
                    <a:cubicBezTo>
                      <a:pt x="50627" y="2625"/>
                      <a:pt x="50582" y="2648"/>
                      <a:pt x="50559" y="2694"/>
                    </a:cubicBezTo>
                    <a:cubicBezTo>
                      <a:pt x="50490" y="2739"/>
                      <a:pt x="50445" y="2831"/>
                      <a:pt x="50445" y="2922"/>
                    </a:cubicBezTo>
                    <a:cubicBezTo>
                      <a:pt x="50445" y="2967"/>
                      <a:pt x="50468" y="3036"/>
                      <a:pt x="50490" y="3082"/>
                    </a:cubicBezTo>
                    <a:cubicBezTo>
                      <a:pt x="50536" y="3150"/>
                      <a:pt x="50605" y="3196"/>
                      <a:pt x="50696" y="3219"/>
                    </a:cubicBezTo>
                    <a:cubicBezTo>
                      <a:pt x="50764" y="3241"/>
                      <a:pt x="50833" y="3264"/>
                      <a:pt x="50901" y="3264"/>
                    </a:cubicBezTo>
                    <a:cubicBezTo>
                      <a:pt x="50947" y="3287"/>
                      <a:pt x="51015" y="3287"/>
                      <a:pt x="51084" y="3310"/>
                    </a:cubicBezTo>
                    <a:cubicBezTo>
                      <a:pt x="51221" y="3333"/>
                      <a:pt x="51358" y="3333"/>
                      <a:pt x="51472" y="3356"/>
                    </a:cubicBezTo>
                    <a:cubicBezTo>
                      <a:pt x="51769" y="3401"/>
                      <a:pt x="52065" y="3470"/>
                      <a:pt x="52339" y="3515"/>
                    </a:cubicBezTo>
                    <a:cubicBezTo>
                      <a:pt x="52613" y="3584"/>
                      <a:pt x="52887" y="3629"/>
                      <a:pt x="53161" y="3698"/>
                    </a:cubicBezTo>
                    <a:cubicBezTo>
                      <a:pt x="53435" y="3744"/>
                      <a:pt x="53709" y="3812"/>
                      <a:pt x="53960" y="3880"/>
                    </a:cubicBezTo>
                    <a:cubicBezTo>
                      <a:pt x="54097" y="3926"/>
                      <a:pt x="54234" y="3949"/>
                      <a:pt x="54371" y="3995"/>
                    </a:cubicBezTo>
                    <a:cubicBezTo>
                      <a:pt x="54482" y="4013"/>
                      <a:pt x="54607" y="4046"/>
                      <a:pt x="54724" y="4046"/>
                    </a:cubicBezTo>
                    <a:cubicBezTo>
                      <a:pt x="54751" y="4046"/>
                      <a:pt x="54778" y="4045"/>
                      <a:pt x="54804" y="4040"/>
                    </a:cubicBezTo>
                    <a:cubicBezTo>
                      <a:pt x="54941" y="4040"/>
                      <a:pt x="55056" y="3995"/>
                      <a:pt x="55170" y="3903"/>
                    </a:cubicBezTo>
                    <a:cubicBezTo>
                      <a:pt x="55238" y="3835"/>
                      <a:pt x="55261" y="3744"/>
                      <a:pt x="55307" y="3675"/>
                    </a:cubicBezTo>
                    <a:cubicBezTo>
                      <a:pt x="55329" y="3607"/>
                      <a:pt x="55375" y="3538"/>
                      <a:pt x="55398" y="3470"/>
                    </a:cubicBezTo>
                    <a:cubicBezTo>
                      <a:pt x="55466" y="3310"/>
                      <a:pt x="55512" y="3150"/>
                      <a:pt x="55489" y="2990"/>
                    </a:cubicBezTo>
                    <a:cubicBezTo>
                      <a:pt x="55489" y="2922"/>
                      <a:pt x="55489" y="2853"/>
                      <a:pt x="55466" y="2785"/>
                    </a:cubicBezTo>
                    <a:cubicBezTo>
                      <a:pt x="55444" y="2671"/>
                      <a:pt x="55398" y="2579"/>
                      <a:pt x="55329" y="2511"/>
                    </a:cubicBezTo>
                    <a:cubicBezTo>
                      <a:pt x="55284" y="2465"/>
                      <a:pt x="55238" y="2420"/>
                      <a:pt x="55192" y="2374"/>
                    </a:cubicBezTo>
                    <a:cubicBezTo>
                      <a:pt x="55124" y="2351"/>
                      <a:pt x="55078" y="2328"/>
                      <a:pt x="55010" y="2328"/>
                    </a:cubicBezTo>
                    <a:cubicBezTo>
                      <a:pt x="54941" y="2283"/>
                      <a:pt x="54850" y="2260"/>
                      <a:pt x="54782" y="2260"/>
                    </a:cubicBezTo>
                    <a:cubicBezTo>
                      <a:pt x="54667" y="2237"/>
                      <a:pt x="54553" y="2214"/>
                      <a:pt x="54439" y="2191"/>
                    </a:cubicBezTo>
                    <a:cubicBezTo>
                      <a:pt x="54313" y="2170"/>
                      <a:pt x="54187" y="2149"/>
                      <a:pt x="54043" y="2128"/>
                    </a:cubicBezTo>
                    <a:lnTo>
                      <a:pt x="54043" y="2128"/>
                    </a:lnTo>
                    <a:cubicBezTo>
                      <a:pt x="54057" y="2133"/>
                      <a:pt x="54069" y="2139"/>
                      <a:pt x="54080" y="2142"/>
                    </a:cubicBezTo>
                    <a:lnTo>
                      <a:pt x="54080" y="2142"/>
                    </a:lnTo>
                    <a:cubicBezTo>
                      <a:pt x="53971" y="2121"/>
                      <a:pt x="53863" y="2099"/>
                      <a:pt x="53754" y="2077"/>
                    </a:cubicBezTo>
                    <a:lnTo>
                      <a:pt x="53754" y="2077"/>
                    </a:lnTo>
                    <a:cubicBezTo>
                      <a:pt x="53757" y="2080"/>
                      <a:pt x="53760" y="2082"/>
                      <a:pt x="53763" y="2084"/>
                    </a:cubicBezTo>
                    <a:lnTo>
                      <a:pt x="53763" y="2084"/>
                    </a:lnTo>
                    <a:cubicBezTo>
                      <a:pt x="53700" y="2075"/>
                      <a:pt x="53636" y="2070"/>
                      <a:pt x="53572" y="2054"/>
                    </a:cubicBezTo>
                    <a:cubicBezTo>
                      <a:pt x="53458" y="2032"/>
                      <a:pt x="53344" y="2009"/>
                      <a:pt x="53207" y="1986"/>
                    </a:cubicBezTo>
                    <a:cubicBezTo>
                      <a:pt x="52978" y="1940"/>
                      <a:pt x="52727" y="1895"/>
                      <a:pt x="52499" y="1849"/>
                    </a:cubicBezTo>
                    <a:cubicBezTo>
                      <a:pt x="52065" y="1781"/>
                      <a:pt x="51632" y="1735"/>
                      <a:pt x="51198" y="1666"/>
                    </a:cubicBezTo>
                    <a:cubicBezTo>
                      <a:pt x="50970" y="1644"/>
                      <a:pt x="50719" y="1621"/>
                      <a:pt x="50468" y="1575"/>
                    </a:cubicBezTo>
                    <a:cubicBezTo>
                      <a:pt x="50376" y="1575"/>
                      <a:pt x="50262" y="1552"/>
                      <a:pt x="50171" y="1529"/>
                    </a:cubicBezTo>
                    <a:lnTo>
                      <a:pt x="50034" y="1529"/>
                    </a:lnTo>
                    <a:cubicBezTo>
                      <a:pt x="50034" y="1529"/>
                      <a:pt x="50011" y="1529"/>
                      <a:pt x="50011" y="1507"/>
                    </a:cubicBezTo>
                    <a:cubicBezTo>
                      <a:pt x="49760" y="1484"/>
                      <a:pt x="49509" y="1461"/>
                      <a:pt x="49258" y="1415"/>
                    </a:cubicBezTo>
                    <a:cubicBezTo>
                      <a:pt x="48710" y="1370"/>
                      <a:pt x="48185" y="1324"/>
                      <a:pt x="47660" y="1256"/>
                    </a:cubicBezTo>
                    <a:cubicBezTo>
                      <a:pt x="47135" y="1164"/>
                      <a:pt x="46587" y="1119"/>
                      <a:pt x="46040" y="1050"/>
                    </a:cubicBezTo>
                    <a:cubicBezTo>
                      <a:pt x="45766" y="1027"/>
                      <a:pt x="45492" y="1005"/>
                      <a:pt x="45241" y="959"/>
                    </a:cubicBezTo>
                    <a:cubicBezTo>
                      <a:pt x="44967" y="936"/>
                      <a:pt x="44716" y="890"/>
                      <a:pt x="44442" y="868"/>
                    </a:cubicBezTo>
                    <a:cubicBezTo>
                      <a:pt x="43894" y="799"/>
                      <a:pt x="43346" y="753"/>
                      <a:pt x="42798" y="708"/>
                    </a:cubicBezTo>
                    <a:cubicBezTo>
                      <a:pt x="42228" y="685"/>
                      <a:pt x="41657" y="616"/>
                      <a:pt x="41086" y="594"/>
                    </a:cubicBezTo>
                    <a:cubicBezTo>
                      <a:pt x="40539" y="548"/>
                      <a:pt x="39991" y="525"/>
                      <a:pt x="39443" y="480"/>
                    </a:cubicBezTo>
                    <a:cubicBezTo>
                      <a:pt x="39146" y="480"/>
                      <a:pt x="38872" y="457"/>
                      <a:pt x="38598" y="457"/>
                    </a:cubicBezTo>
                    <a:cubicBezTo>
                      <a:pt x="38325" y="434"/>
                      <a:pt x="38051" y="411"/>
                      <a:pt x="37777" y="411"/>
                    </a:cubicBezTo>
                    <a:cubicBezTo>
                      <a:pt x="37503" y="388"/>
                      <a:pt x="37229" y="388"/>
                      <a:pt x="36955" y="388"/>
                    </a:cubicBezTo>
                    <a:cubicBezTo>
                      <a:pt x="36704" y="365"/>
                      <a:pt x="36430" y="343"/>
                      <a:pt x="36156" y="343"/>
                    </a:cubicBezTo>
                    <a:cubicBezTo>
                      <a:pt x="35882" y="320"/>
                      <a:pt x="35608" y="297"/>
                      <a:pt x="35357" y="297"/>
                    </a:cubicBezTo>
                    <a:cubicBezTo>
                      <a:pt x="35083" y="297"/>
                      <a:pt x="34809" y="274"/>
                      <a:pt x="34536" y="274"/>
                    </a:cubicBezTo>
                    <a:cubicBezTo>
                      <a:pt x="34262" y="251"/>
                      <a:pt x="33965" y="251"/>
                      <a:pt x="33691" y="228"/>
                    </a:cubicBezTo>
                    <a:cubicBezTo>
                      <a:pt x="33417" y="228"/>
                      <a:pt x="33143" y="206"/>
                      <a:pt x="32892" y="206"/>
                    </a:cubicBezTo>
                    <a:cubicBezTo>
                      <a:pt x="32618" y="183"/>
                      <a:pt x="32367" y="183"/>
                      <a:pt x="32093" y="160"/>
                    </a:cubicBezTo>
                    <a:cubicBezTo>
                      <a:pt x="31819" y="160"/>
                      <a:pt x="31523" y="160"/>
                      <a:pt x="31226" y="137"/>
                    </a:cubicBezTo>
                    <a:cubicBezTo>
                      <a:pt x="30952" y="137"/>
                      <a:pt x="30655" y="114"/>
                      <a:pt x="30381" y="114"/>
                    </a:cubicBezTo>
                    <a:cubicBezTo>
                      <a:pt x="30130" y="92"/>
                      <a:pt x="29856" y="92"/>
                      <a:pt x="29605" y="92"/>
                    </a:cubicBezTo>
                    <a:cubicBezTo>
                      <a:pt x="29331" y="92"/>
                      <a:pt x="29057" y="69"/>
                      <a:pt x="28784" y="69"/>
                    </a:cubicBezTo>
                    <a:cubicBezTo>
                      <a:pt x="28510" y="46"/>
                      <a:pt x="28236" y="46"/>
                      <a:pt x="27962" y="46"/>
                    </a:cubicBezTo>
                    <a:cubicBezTo>
                      <a:pt x="27665" y="46"/>
                      <a:pt x="27391" y="23"/>
                      <a:pt x="27095" y="23"/>
                    </a:cubicBezTo>
                    <a:cubicBezTo>
                      <a:pt x="26958" y="23"/>
                      <a:pt x="26843" y="0"/>
                      <a:pt x="26706" y="0"/>
                    </a:cubicBezTo>
                    <a:close/>
                  </a:path>
                </a:pathLst>
              </a:custGeom>
              <a:solidFill>
                <a:srgbClr val="90457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0" name="Google Shape;1950;p24"/>
              <p:cNvSpPr/>
              <p:nvPr/>
            </p:nvSpPr>
            <p:spPr>
              <a:xfrm>
                <a:off x="12773786" y="3951392"/>
                <a:ext cx="1089158" cy="59833"/>
              </a:xfrm>
              <a:custGeom>
                <a:avLst/>
                <a:gdLst/>
                <a:ahLst/>
                <a:cxnLst/>
                <a:rect l="l" t="t" r="r" b="b"/>
                <a:pathLst>
                  <a:path w="39101" h="2148" extrusionOk="0">
                    <a:moveTo>
                      <a:pt x="27459" y="1"/>
                    </a:moveTo>
                    <a:cubicBezTo>
                      <a:pt x="27299" y="1"/>
                      <a:pt x="27117" y="24"/>
                      <a:pt x="26957" y="46"/>
                    </a:cubicBezTo>
                    <a:cubicBezTo>
                      <a:pt x="26866" y="69"/>
                      <a:pt x="26797" y="160"/>
                      <a:pt x="26752" y="252"/>
                    </a:cubicBezTo>
                    <a:cubicBezTo>
                      <a:pt x="26386" y="229"/>
                      <a:pt x="25998" y="229"/>
                      <a:pt x="25633" y="206"/>
                    </a:cubicBezTo>
                    <a:cubicBezTo>
                      <a:pt x="25222" y="183"/>
                      <a:pt x="24834" y="183"/>
                      <a:pt x="24423" y="183"/>
                    </a:cubicBezTo>
                    <a:cubicBezTo>
                      <a:pt x="24127" y="160"/>
                      <a:pt x="23807" y="160"/>
                      <a:pt x="23510" y="138"/>
                    </a:cubicBezTo>
                    <a:cubicBezTo>
                      <a:pt x="23465" y="92"/>
                      <a:pt x="23373" y="69"/>
                      <a:pt x="23305" y="69"/>
                    </a:cubicBezTo>
                    <a:cubicBezTo>
                      <a:pt x="23100" y="46"/>
                      <a:pt x="22871" y="46"/>
                      <a:pt x="22666" y="46"/>
                    </a:cubicBezTo>
                    <a:lnTo>
                      <a:pt x="22027" y="46"/>
                    </a:lnTo>
                    <a:cubicBezTo>
                      <a:pt x="21776" y="69"/>
                      <a:pt x="21502" y="69"/>
                      <a:pt x="21251" y="69"/>
                    </a:cubicBezTo>
                    <a:cubicBezTo>
                      <a:pt x="21022" y="69"/>
                      <a:pt x="20794" y="46"/>
                      <a:pt x="20566" y="46"/>
                    </a:cubicBezTo>
                    <a:lnTo>
                      <a:pt x="17895" y="46"/>
                    </a:lnTo>
                    <a:cubicBezTo>
                      <a:pt x="17485" y="46"/>
                      <a:pt x="17074" y="36"/>
                      <a:pt x="16663" y="36"/>
                    </a:cubicBezTo>
                    <a:cubicBezTo>
                      <a:pt x="16457" y="36"/>
                      <a:pt x="16252" y="39"/>
                      <a:pt x="16047" y="46"/>
                    </a:cubicBezTo>
                    <a:cubicBezTo>
                      <a:pt x="15910" y="46"/>
                      <a:pt x="15795" y="138"/>
                      <a:pt x="15773" y="252"/>
                    </a:cubicBezTo>
                    <a:cubicBezTo>
                      <a:pt x="15750" y="297"/>
                      <a:pt x="15750" y="320"/>
                      <a:pt x="15750" y="366"/>
                    </a:cubicBezTo>
                    <a:cubicBezTo>
                      <a:pt x="15544" y="343"/>
                      <a:pt x="15339" y="343"/>
                      <a:pt x="15134" y="343"/>
                    </a:cubicBezTo>
                    <a:lnTo>
                      <a:pt x="15065" y="343"/>
                    </a:lnTo>
                    <a:cubicBezTo>
                      <a:pt x="15042" y="297"/>
                      <a:pt x="15019" y="252"/>
                      <a:pt x="14997" y="206"/>
                    </a:cubicBezTo>
                    <a:cubicBezTo>
                      <a:pt x="14928" y="160"/>
                      <a:pt x="14860" y="138"/>
                      <a:pt x="14791" y="138"/>
                    </a:cubicBezTo>
                    <a:cubicBezTo>
                      <a:pt x="14730" y="130"/>
                      <a:pt x="14669" y="128"/>
                      <a:pt x="14609" y="128"/>
                    </a:cubicBezTo>
                    <a:cubicBezTo>
                      <a:pt x="14487" y="128"/>
                      <a:pt x="14365" y="138"/>
                      <a:pt x="14243" y="138"/>
                    </a:cubicBezTo>
                    <a:lnTo>
                      <a:pt x="13810" y="160"/>
                    </a:lnTo>
                    <a:cubicBezTo>
                      <a:pt x="13741" y="160"/>
                      <a:pt x="13696" y="183"/>
                      <a:pt x="13627" y="183"/>
                    </a:cubicBezTo>
                    <a:lnTo>
                      <a:pt x="13536" y="183"/>
                    </a:lnTo>
                    <a:cubicBezTo>
                      <a:pt x="13102" y="183"/>
                      <a:pt x="12668" y="206"/>
                      <a:pt x="12258" y="229"/>
                    </a:cubicBezTo>
                    <a:cubicBezTo>
                      <a:pt x="11847" y="229"/>
                      <a:pt x="11459" y="252"/>
                      <a:pt x="11071" y="275"/>
                    </a:cubicBezTo>
                    <a:lnTo>
                      <a:pt x="10203" y="275"/>
                    </a:lnTo>
                    <a:cubicBezTo>
                      <a:pt x="10021" y="275"/>
                      <a:pt x="9838" y="275"/>
                      <a:pt x="9655" y="297"/>
                    </a:cubicBezTo>
                    <a:lnTo>
                      <a:pt x="9519" y="297"/>
                    </a:lnTo>
                    <a:cubicBezTo>
                      <a:pt x="9359" y="297"/>
                      <a:pt x="9176" y="297"/>
                      <a:pt x="9016" y="343"/>
                    </a:cubicBezTo>
                    <a:cubicBezTo>
                      <a:pt x="8994" y="343"/>
                      <a:pt x="8994" y="366"/>
                      <a:pt x="8971" y="366"/>
                    </a:cubicBezTo>
                    <a:cubicBezTo>
                      <a:pt x="8720" y="366"/>
                      <a:pt x="8469" y="389"/>
                      <a:pt x="8195" y="389"/>
                    </a:cubicBezTo>
                    <a:cubicBezTo>
                      <a:pt x="7944" y="412"/>
                      <a:pt x="7692" y="412"/>
                      <a:pt x="7441" y="434"/>
                    </a:cubicBezTo>
                    <a:cubicBezTo>
                      <a:pt x="7282" y="457"/>
                      <a:pt x="7122" y="457"/>
                      <a:pt x="6962" y="480"/>
                    </a:cubicBezTo>
                    <a:lnTo>
                      <a:pt x="6734" y="480"/>
                    </a:lnTo>
                    <a:cubicBezTo>
                      <a:pt x="6643" y="480"/>
                      <a:pt x="6574" y="480"/>
                      <a:pt x="6506" y="526"/>
                    </a:cubicBezTo>
                    <a:cubicBezTo>
                      <a:pt x="6460" y="549"/>
                      <a:pt x="6437" y="549"/>
                      <a:pt x="6391" y="594"/>
                    </a:cubicBezTo>
                    <a:cubicBezTo>
                      <a:pt x="6391" y="617"/>
                      <a:pt x="6369" y="640"/>
                      <a:pt x="6346" y="663"/>
                    </a:cubicBezTo>
                    <a:cubicBezTo>
                      <a:pt x="6323" y="685"/>
                      <a:pt x="6323" y="731"/>
                      <a:pt x="6300" y="777"/>
                    </a:cubicBezTo>
                    <a:cubicBezTo>
                      <a:pt x="6186" y="777"/>
                      <a:pt x="6072" y="754"/>
                      <a:pt x="5958" y="754"/>
                    </a:cubicBezTo>
                    <a:lnTo>
                      <a:pt x="3493" y="754"/>
                    </a:lnTo>
                    <a:cubicBezTo>
                      <a:pt x="3219" y="754"/>
                      <a:pt x="2968" y="777"/>
                      <a:pt x="2694" y="777"/>
                    </a:cubicBezTo>
                    <a:cubicBezTo>
                      <a:pt x="2671" y="731"/>
                      <a:pt x="2625" y="708"/>
                      <a:pt x="2580" y="685"/>
                    </a:cubicBezTo>
                    <a:lnTo>
                      <a:pt x="2488" y="685"/>
                    </a:lnTo>
                    <a:cubicBezTo>
                      <a:pt x="2473" y="678"/>
                      <a:pt x="2455" y="675"/>
                      <a:pt x="2436" y="675"/>
                    </a:cubicBezTo>
                    <a:cubicBezTo>
                      <a:pt x="2397" y="675"/>
                      <a:pt x="2351" y="685"/>
                      <a:pt x="2306" y="685"/>
                    </a:cubicBezTo>
                    <a:cubicBezTo>
                      <a:pt x="2100" y="708"/>
                      <a:pt x="1895" y="731"/>
                      <a:pt x="1667" y="754"/>
                    </a:cubicBezTo>
                    <a:cubicBezTo>
                      <a:pt x="1507" y="777"/>
                      <a:pt x="1324" y="800"/>
                      <a:pt x="1142" y="822"/>
                    </a:cubicBezTo>
                    <a:cubicBezTo>
                      <a:pt x="1005" y="845"/>
                      <a:pt x="868" y="868"/>
                      <a:pt x="731" y="914"/>
                    </a:cubicBezTo>
                    <a:cubicBezTo>
                      <a:pt x="708" y="937"/>
                      <a:pt x="662" y="937"/>
                      <a:pt x="639" y="959"/>
                    </a:cubicBezTo>
                    <a:cubicBezTo>
                      <a:pt x="571" y="959"/>
                      <a:pt x="503" y="982"/>
                      <a:pt x="411" y="982"/>
                    </a:cubicBezTo>
                    <a:cubicBezTo>
                      <a:pt x="297" y="982"/>
                      <a:pt x="114" y="1005"/>
                      <a:pt x="46" y="1142"/>
                    </a:cubicBezTo>
                    <a:cubicBezTo>
                      <a:pt x="0" y="1233"/>
                      <a:pt x="0" y="1325"/>
                      <a:pt x="46" y="1393"/>
                    </a:cubicBezTo>
                    <a:cubicBezTo>
                      <a:pt x="69" y="1439"/>
                      <a:pt x="92" y="1462"/>
                      <a:pt x="137" y="1484"/>
                    </a:cubicBezTo>
                    <a:cubicBezTo>
                      <a:pt x="183" y="1530"/>
                      <a:pt x="229" y="1530"/>
                      <a:pt x="274" y="1530"/>
                    </a:cubicBezTo>
                    <a:cubicBezTo>
                      <a:pt x="251" y="1553"/>
                      <a:pt x="274" y="1576"/>
                      <a:pt x="274" y="1598"/>
                    </a:cubicBezTo>
                    <a:cubicBezTo>
                      <a:pt x="297" y="1667"/>
                      <a:pt x="343" y="1713"/>
                      <a:pt x="411" y="1735"/>
                    </a:cubicBezTo>
                    <a:cubicBezTo>
                      <a:pt x="450" y="1755"/>
                      <a:pt x="488" y="1762"/>
                      <a:pt x="527" y="1762"/>
                    </a:cubicBezTo>
                    <a:cubicBezTo>
                      <a:pt x="580" y="1762"/>
                      <a:pt x="632" y="1749"/>
                      <a:pt x="685" y="1735"/>
                    </a:cubicBezTo>
                    <a:lnTo>
                      <a:pt x="913" y="1735"/>
                    </a:lnTo>
                    <a:cubicBezTo>
                      <a:pt x="868" y="1781"/>
                      <a:pt x="822" y="1827"/>
                      <a:pt x="776" y="1895"/>
                    </a:cubicBezTo>
                    <a:cubicBezTo>
                      <a:pt x="731" y="1941"/>
                      <a:pt x="708" y="2009"/>
                      <a:pt x="754" y="2078"/>
                    </a:cubicBezTo>
                    <a:cubicBezTo>
                      <a:pt x="783" y="2122"/>
                      <a:pt x="822" y="2147"/>
                      <a:pt x="871" y="2147"/>
                    </a:cubicBezTo>
                    <a:cubicBezTo>
                      <a:pt x="897" y="2147"/>
                      <a:pt x="927" y="2140"/>
                      <a:pt x="959" y="2123"/>
                    </a:cubicBezTo>
                    <a:cubicBezTo>
                      <a:pt x="982" y="2101"/>
                      <a:pt x="1027" y="2078"/>
                      <a:pt x="1050" y="2055"/>
                    </a:cubicBezTo>
                    <a:cubicBezTo>
                      <a:pt x="1096" y="2009"/>
                      <a:pt x="1142" y="1987"/>
                      <a:pt x="1187" y="1941"/>
                    </a:cubicBezTo>
                    <a:cubicBezTo>
                      <a:pt x="1210" y="1895"/>
                      <a:pt x="1256" y="1872"/>
                      <a:pt x="1301" y="1827"/>
                    </a:cubicBezTo>
                    <a:cubicBezTo>
                      <a:pt x="1324" y="1804"/>
                      <a:pt x="1347" y="1781"/>
                      <a:pt x="1347" y="1735"/>
                    </a:cubicBezTo>
                    <a:cubicBezTo>
                      <a:pt x="1370" y="1713"/>
                      <a:pt x="1393" y="1690"/>
                      <a:pt x="1393" y="1644"/>
                    </a:cubicBezTo>
                    <a:cubicBezTo>
                      <a:pt x="1370" y="1621"/>
                      <a:pt x="1370" y="1598"/>
                      <a:pt x="1370" y="1576"/>
                    </a:cubicBezTo>
                    <a:cubicBezTo>
                      <a:pt x="1370" y="1553"/>
                      <a:pt x="1370" y="1553"/>
                      <a:pt x="1347" y="1530"/>
                    </a:cubicBezTo>
                    <a:cubicBezTo>
                      <a:pt x="1530" y="1530"/>
                      <a:pt x="1689" y="1507"/>
                      <a:pt x="1849" y="1507"/>
                    </a:cubicBezTo>
                    <a:lnTo>
                      <a:pt x="1986" y="1507"/>
                    </a:lnTo>
                    <a:cubicBezTo>
                      <a:pt x="2009" y="1519"/>
                      <a:pt x="2038" y="1524"/>
                      <a:pt x="2069" y="1524"/>
                    </a:cubicBezTo>
                    <a:cubicBezTo>
                      <a:pt x="2100" y="1524"/>
                      <a:pt x="2135" y="1519"/>
                      <a:pt x="2169" y="1507"/>
                    </a:cubicBezTo>
                    <a:cubicBezTo>
                      <a:pt x="2214" y="1507"/>
                      <a:pt x="2283" y="1507"/>
                      <a:pt x="2329" y="1530"/>
                    </a:cubicBezTo>
                    <a:lnTo>
                      <a:pt x="6414" y="1530"/>
                    </a:lnTo>
                    <a:cubicBezTo>
                      <a:pt x="6620" y="1530"/>
                      <a:pt x="6802" y="1507"/>
                      <a:pt x="7008" y="1484"/>
                    </a:cubicBezTo>
                    <a:cubicBezTo>
                      <a:pt x="7145" y="1484"/>
                      <a:pt x="7304" y="1462"/>
                      <a:pt x="7441" y="1439"/>
                    </a:cubicBezTo>
                    <a:cubicBezTo>
                      <a:pt x="7510" y="1439"/>
                      <a:pt x="7578" y="1416"/>
                      <a:pt x="7647" y="1416"/>
                    </a:cubicBezTo>
                    <a:lnTo>
                      <a:pt x="7738" y="1416"/>
                    </a:lnTo>
                    <a:cubicBezTo>
                      <a:pt x="8126" y="1416"/>
                      <a:pt x="8537" y="1393"/>
                      <a:pt x="8925" y="1393"/>
                    </a:cubicBezTo>
                    <a:lnTo>
                      <a:pt x="12075" y="1393"/>
                    </a:lnTo>
                    <a:cubicBezTo>
                      <a:pt x="12143" y="1393"/>
                      <a:pt x="12212" y="1347"/>
                      <a:pt x="12280" y="1302"/>
                    </a:cubicBezTo>
                    <a:cubicBezTo>
                      <a:pt x="12509" y="1302"/>
                      <a:pt x="12714" y="1279"/>
                      <a:pt x="12942" y="1279"/>
                    </a:cubicBezTo>
                    <a:cubicBezTo>
                      <a:pt x="13125" y="1279"/>
                      <a:pt x="13330" y="1256"/>
                      <a:pt x="13513" y="1256"/>
                    </a:cubicBezTo>
                    <a:cubicBezTo>
                      <a:pt x="13627" y="1256"/>
                      <a:pt x="13764" y="1256"/>
                      <a:pt x="13878" y="1233"/>
                    </a:cubicBezTo>
                    <a:lnTo>
                      <a:pt x="15065" y="1233"/>
                    </a:lnTo>
                    <a:cubicBezTo>
                      <a:pt x="15179" y="1233"/>
                      <a:pt x="15270" y="1256"/>
                      <a:pt x="15385" y="1256"/>
                    </a:cubicBezTo>
                    <a:cubicBezTo>
                      <a:pt x="15750" y="1279"/>
                      <a:pt x="16138" y="1279"/>
                      <a:pt x="16503" y="1302"/>
                    </a:cubicBezTo>
                    <a:cubicBezTo>
                      <a:pt x="16914" y="1325"/>
                      <a:pt x="17325" y="1347"/>
                      <a:pt x="17736" y="1347"/>
                    </a:cubicBezTo>
                    <a:cubicBezTo>
                      <a:pt x="18215" y="1370"/>
                      <a:pt x="18671" y="1370"/>
                      <a:pt x="19151" y="1393"/>
                    </a:cubicBezTo>
                    <a:cubicBezTo>
                      <a:pt x="19744" y="1393"/>
                      <a:pt x="20338" y="1416"/>
                      <a:pt x="20931" y="1416"/>
                    </a:cubicBezTo>
                    <a:lnTo>
                      <a:pt x="22757" y="1416"/>
                    </a:lnTo>
                    <a:cubicBezTo>
                      <a:pt x="22826" y="1393"/>
                      <a:pt x="22894" y="1370"/>
                      <a:pt x="22963" y="1325"/>
                    </a:cubicBezTo>
                    <a:cubicBezTo>
                      <a:pt x="22985" y="1302"/>
                      <a:pt x="23008" y="1256"/>
                      <a:pt x="23008" y="1233"/>
                    </a:cubicBezTo>
                    <a:cubicBezTo>
                      <a:pt x="23100" y="1256"/>
                      <a:pt x="23191" y="1256"/>
                      <a:pt x="23282" y="1256"/>
                    </a:cubicBezTo>
                    <a:cubicBezTo>
                      <a:pt x="23396" y="1256"/>
                      <a:pt x="23510" y="1279"/>
                      <a:pt x="23602" y="1279"/>
                    </a:cubicBezTo>
                    <a:cubicBezTo>
                      <a:pt x="23807" y="1302"/>
                      <a:pt x="23990" y="1325"/>
                      <a:pt x="24195" y="1325"/>
                    </a:cubicBezTo>
                    <a:cubicBezTo>
                      <a:pt x="24652" y="1347"/>
                      <a:pt x="25131" y="1370"/>
                      <a:pt x="25588" y="1393"/>
                    </a:cubicBezTo>
                    <a:cubicBezTo>
                      <a:pt x="26386" y="1416"/>
                      <a:pt x="27185" y="1462"/>
                      <a:pt x="27984" y="1484"/>
                    </a:cubicBezTo>
                    <a:cubicBezTo>
                      <a:pt x="28600" y="1484"/>
                      <a:pt x="29194" y="1507"/>
                      <a:pt x="29810" y="1507"/>
                    </a:cubicBezTo>
                    <a:cubicBezTo>
                      <a:pt x="30061" y="1507"/>
                      <a:pt x="30335" y="1507"/>
                      <a:pt x="30586" y="1484"/>
                    </a:cubicBezTo>
                    <a:cubicBezTo>
                      <a:pt x="30723" y="1484"/>
                      <a:pt x="30837" y="1484"/>
                      <a:pt x="30974" y="1462"/>
                    </a:cubicBezTo>
                    <a:cubicBezTo>
                      <a:pt x="31043" y="1507"/>
                      <a:pt x="31134" y="1507"/>
                      <a:pt x="31225" y="1507"/>
                    </a:cubicBezTo>
                    <a:cubicBezTo>
                      <a:pt x="31339" y="1507"/>
                      <a:pt x="31454" y="1507"/>
                      <a:pt x="31568" y="1530"/>
                    </a:cubicBezTo>
                    <a:cubicBezTo>
                      <a:pt x="31773" y="1553"/>
                      <a:pt x="31956" y="1576"/>
                      <a:pt x="32161" y="1576"/>
                    </a:cubicBezTo>
                    <a:cubicBezTo>
                      <a:pt x="32435" y="1598"/>
                      <a:pt x="32686" y="1621"/>
                      <a:pt x="32960" y="1644"/>
                    </a:cubicBezTo>
                    <a:lnTo>
                      <a:pt x="33508" y="1644"/>
                    </a:lnTo>
                    <a:cubicBezTo>
                      <a:pt x="34352" y="1690"/>
                      <a:pt x="35174" y="1690"/>
                      <a:pt x="35996" y="1690"/>
                    </a:cubicBezTo>
                    <a:cubicBezTo>
                      <a:pt x="36247" y="1690"/>
                      <a:pt x="36498" y="1690"/>
                      <a:pt x="36726" y="1667"/>
                    </a:cubicBezTo>
                    <a:cubicBezTo>
                      <a:pt x="36977" y="1667"/>
                      <a:pt x="37228" y="1667"/>
                      <a:pt x="37502" y="1644"/>
                    </a:cubicBezTo>
                    <a:cubicBezTo>
                      <a:pt x="37708" y="1644"/>
                      <a:pt x="37936" y="1621"/>
                      <a:pt x="38164" y="1621"/>
                    </a:cubicBezTo>
                    <a:lnTo>
                      <a:pt x="38484" y="1621"/>
                    </a:lnTo>
                    <a:cubicBezTo>
                      <a:pt x="38529" y="1598"/>
                      <a:pt x="38575" y="1598"/>
                      <a:pt x="38621" y="1598"/>
                    </a:cubicBezTo>
                    <a:cubicBezTo>
                      <a:pt x="38666" y="1598"/>
                      <a:pt x="38735" y="1598"/>
                      <a:pt x="38781" y="1576"/>
                    </a:cubicBezTo>
                    <a:cubicBezTo>
                      <a:pt x="38849" y="1576"/>
                      <a:pt x="38895" y="1553"/>
                      <a:pt x="38963" y="1530"/>
                    </a:cubicBezTo>
                    <a:cubicBezTo>
                      <a:pt x="39032" y="1484"/>
                      <a:pt x="39100" y="1370"/>
                      <a:pt x="39100" y="1279"/>
                    </a:cubicBezTo>
                    <a:cubicBezTo>
                      <a:pt x="39100" y="1233"/>
                      <a:pt x="39077" y="1188"/>
                      <a:pt x="39054" y="1142"/>
                    </a:cubicBezTo>
                    <a:cubicBezTo>
                      <a:pt x="39032" y="1096"/>
                      <a:pt x="38986" y="1073"/>
                      <a:pt x="38963" y="1051"/>
                    </a:cubicBezTo>
                    <a:cubicBezTo>
                      <a:pt x="38917" y="1005"/>
                      <a:pt x="38895" y="1005"/>
                      <a:pt x="38849" y="982"/>
                    </a:cubicBezTo>
                    <a:cubicBezTo>
                      <a:pt x="38803" y="959"/>
                      <a:pt x="38735" y="937"/>
                      <a:pt x="38689" y="914"/>
                    </a:cubicBezTo>
                    <a:cubicBezTo>
                      <a:pt x="38669" y="907"/>
                      <a:pt x="38647" y="904"/>
                      <a:pt x="38625" y="904"/>
                    </a:cubicBezTo>
                    <a:cubicBezTo>
                      <a:pt x="38571" y="904"/>
                      <a:pt x="38516" y="920"/>
                      <a:pt x="38484" y="937"/>
                    </a:cubicBezTo>
                    <a:cubicBezTo>
                      <a:pt x="38438" y="959"/>
                      <a:pt x="38393" y="1005"/>
                      <a:pt x="38370" y="1051"/>
                    </a:cubicBezTo>
                    <a:cubicBezTo>
                      <a:pt x="38187" y="1073"/>
                      <a:pt x="37982" y="1073"/>
                      <a:pt x="37776" y="1073"/>
                    </a:cubicBezTo>
                    <a:cubicBezTo>
                      <a:pt x="37799" y="1073"/>
                      <a:pt x="37799" y="1051"/>
                      <a:pt x="37799" y="1028"/>
                    </a:cubicBezTo>
                    <a:cubicBezTo>
                      <a:pt x="37799" y="868"/>
                      <a:pt x="37662" y="731"/>
                      <a:pt x="37502" y="731"/>
                    </a:cubicBezTo>
                    <a:lnTo>
                      <a:pt x="36407" y="731"/>
                    </a:lnTo>
                    <a:cubicBezTo>
                      <a:pt x="36361" y="731"/>
                      <a:pt x="36315" y="731"/>
                      <a:pt x="36270" y="708"/>
                    </a:cubicBezTo>
                    <a:lnTo>
                      <a:pt x="36064" y="708"/>
                    </a:lnTo>
                    <a:cubicBezTo>
                      <a:pt x="36133" y="663"/>
                      <a:pt x="36156" y="571"/>
                      <a:pt x="36156" y="480"/>
                    </a:cubicBezTo>
                    <a:cubicBezTo>
                      <a:pt x="36156" y="320"/>
                      <a:pt x="36019" y="183"/>
                      <a:pt x="35859" y="183"/>
                    </a:cubicBezTo>
                    <a:lnTo>
                      <a:pt x="32207" y="183"/>
                    </a:lnTo>
                    <a:cubicBezTo>
                      <a:pt x="31773" y="160"/>
                      <a:pt x="31317" y="160"/>
                      <a:pt x="30860" y="138"/>
                    </a:cubicBezTo>
                    <a:cubicBezTo>
                      <a:pt x="30244" y="115"/>
                      <a:pt x="29650" y="92"/>
                      <a:pt x="29034" y="69"/>
                    </a:cubicBezTo>
                    <a:cubicBezTo>
                      <a:pt x="28783" y="46"/>
                      <a:pt x="28555" y="46"/>
                      <a:pt x="28304" y="24"/>
                    </a:cubicBezTo>
                    <a:cubicBezTo>
                      <a:pt x="28144" y="24"/>
                      <a:pt x="27984" y="24"/>
                      <a:pt x="27824" y="1"/>
                    </a:cubicBezTo>
                    <a:close/>
                  </a:path>
                </a:pathLst>
              </a:custGeom>
              <a:solidFill>
                <a:srgbClr val="90457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1" name="Google Shape;1951;p24"/>
              <p:cNvSpPr/>
              <p:nvPr/>
            </p:nvSpPr>
            <p:spPr>
              <a:xfrm>
                <a:off x="13749741" y="3962840"/>
                <a:ext cx="481307" cy="71532"/>
              </a:xfrm>
              <a:custGeom>
                <a:avLst/>
                <a:gdLst/>
                <a:ahLst/>
                <a:cxnLst/>
                <a:rect l="l" t="t" r="r" b="b"/>
                <a:pathLst>
                  <a:path w="17279" h="2568" extrusionOk="0">
                    <a:moveTo>
                      <a:pt x="1575" y="1"/>
                    </a:moveTo>
                    <a:cubicBezTo>
                      <a:pt x="1415" y="1"/>
                      <a:pt x="1256" y="23"/>
                      <a:pt x="1096" y="46"/>
                    </a:cubicBezTo>
                    <a:cubicBezTo>
                      <a:pt x="1050" y="46"/>
                      <a:pt x="1005" y="92"/>
                      <a:pt x="982" y="115"/>
                    </a:cubicBezTo>
                    <a:cubicBezTo>
                      <a:pt x="959" y="138"/>
                      <a:pt x="936" y="160"/>
                      <a:pt x="913" y="183"/>
                    </a:cubicBezTo>
                    <a:cubicBezTo>
                      <a:pt x="708" y="183"/>
                      <a:pt x="502" y="183"/>
                      <a:pt x="274" y="206"/>
                    </a:cubicBezTo>
                    <a:cubicBezTo>
                      <a:pt x="160" y="206"/>
                      <a:pt x="69" y="274"/>
                      <a:pt x="46" y="389"/>
                    </a:cubicBezTo>
                    <a:cubicBezTo>
                      <a:pt x="0" y="503"/>
                      <a:pt x="46" y="640"/>
                      <a:pt x="160" y="685"/>
                    </a:cubicBezTo>
                    <a:cubicBezTo>
                      <a:pt x="206" y="708"/>
                      <a:pt x="251" y="731"/>
                      <a:pt x="297" y="754"/>
                    </a:cubicBezTo>
                    <a:lnTo>
                      <a:pt x="388" y="754"/>
                    </a:lnTo>
                    <a:lnTo>
                      <a:pt x="548" y="777"/>
                    </a:lnTo>
                    <a:cubicBezTo>
                      <a:pt x="616" y="799"/>
                      <a:pt x="708" y="822"/>
                      <a:pt x="799" y="822"/>
                    </a:cubicBezTo>
                    <a:cubicBezTo>
                      <a:pt x="913" y="845"/>
                      <a:pt x="1027" y="868"/>
                      <a:pt x="1119" y="891"/>
                    </a:cubicBezTo>
                    <a:cubicBezTo>
                      <a:pt x="1096" y="914"/>
                      <a:pt x="1096" y="959"/>
                      <a:pt x="1096" y="1005"/>
                    </a:cubicBezTo>
                    <a:cubicBezTo>
                      <a:pt x="1096" y="1005"/>
                      <a:pt x="1096" y="1005"/>
                      <a:pt x="1096" y="1028"/>
                    </a:cubicBezTo>
                    <a:cubicBezTo>
                      <a:pt x="1073" y="1028"/>
                      <a:pt x="1073" y="1051"/>
                      <a:pt x="1073" y="1073"/>
                    </a:cubicBezTo>
                    <a:cubicBezTo>
                      <a:pt x="1027" y="1187"/>
                      <a:pt x="1119" y="1347"/>
                      <a:pt x="1233" y="1370"/>
                    </a:cubicBezTo>
                    <a:cubicBezTo>
                      <a:pt x="1370" y="1393"/>
                      <a:pt x="1484" y="1416"/>
                      <a:pt x="1598" y="1416"/>
                    </a:cubicBezTo>
                    <a:lnTo>
                      <a:pt x="1758" y="1416"/>
                    </a:lnTo>
                    <a:cubicBezTo>
                      <a:pt x="1872" y="1416"/>
                      <a:pt x="1986" y="1416"/>
                      <a:pt x="2100" y="1439"/>
                    </a:cubicBezTo>
                    <a:lnTo>
                      <a:pt x="2579" y="1439"/>
                    </a:lnTo>
                    <a:cubicBezTo>
                      <a:pt x="2967" y="1461"/>
                      <a:pt x="3356" y="1461"/>
                      <a:pt x="3744" y="1484"/>
                    </a:cubicBezTo>
                    <a:cubicBezTo>
                      <a:pt x="4451" y="1507"/>
                      <a:pt x="5159" y="1530"/>
                      <a:pt x="5843" y="1553"/>
                    </a:cubicBezTo>
                    <a:lnTo>
                      <a:pt x="6916" y="1553"/>
                    </a:lnTo>
                    <a:cubicBezTo>
                      <a:pt x="6916" y="1576"/>
                      <a:pt x="6939" y="1598"/>
                      <a:pt x="6962" y="1621"/>
                    </a:cubicBezTo>
                    <a:cubicBezTo>
                      <a:pt x="7008" y="1667"/>
                      <a:pt x="7076" y="1690"/>
                      <a:pt x="7145" y="1690"/>
                    </a:cubicBezTo>
                    <a:cubicBezTo>
                      <a:pt x="7578" y="1735"/>
                      <a:pt x="7989" y="1781"/>
                      <a:pt x="8400" y="1827"/>
                    </a:cubicBezTo>
                    <a:cubicBezTo>
                      <a:pt x="8742" y="1849"/>
                      <a:pt x="9085" y="1872"/>
                      <a:pt x="9404" y="1918"/>
                    </a:cubicBezTo>
                    <a:cubicBezTo>
                      <a:pt x="10157" y="1964"/>
                      <a:pt x="10888" y="2032"/>
                      <a:pt x="11641" y="2078"/>
                    </a:cubicBezTo>
                    <a:cubicBezTo>
                      <a:pt x="11824" y="2078"/>
                      <a:pt x="12029" y="2100"/>
                      <a:pt x="12235" y="2100"/>
                    </a:cubicBezTo>
                    <a:cubicBezTo>
                      <a:pt x="12463" y="2123"/>
                      <a:pt x="12668" y="2169"/>
                      <a:pt x="12896" y="2192"/>
                    </a:cubicBezTo>
                    <a:cubicBezTo>
                      <a:pt x="13307" y="2237"/>
                      <a:pt x="13695" y="2283"/>
                      <a:pt x="14083" y="2329"/>
                    </a:cubicBezTo>
                    <a:cubicBezTo>
                      <a:pt x="14791" y="2397"/>
                      <a:pt x="15476" y="2466"/>
                      <a:pt x="16183" y="2557"/>
                    </a:cubicBezTo>
                    <a:lnTo>
                      <a:pt x="16389" y="2557"/>
                    </a:lnTo>
                    <a:cubicBezTo>
                      <a:pt x="16404" y="2565"/>
                      <a:pt x="16419" y="2567"/>
                      <a:pt x="16434" y="2567"/>
                    </a:cubicBezTo>
                    <a:cubicBezTo>
                      <a:pt x="16465" y="2567"/>
                      <a:pt x="16495" y="2557"/>
                      <a:pt x="16526" y="2557"/>
                    </a:cubicBezTo>
                    <a:cubicBezTo>
                      <a:pt x="16594" y="2534"/>
                      <a:pt x="16663" y="2489"/>
                      <a:pt x="16708" y="2420"/>
                    </a:cubicBezTo>
                    <a:cubicBezTo>
                      <a:pt x="16731" y="2352"/>
                      <a:pt x="16754" y="2306"/>
                      <a:pt x="16754" y="2237"/>
                    </a:cubicBezTo>
                    <a:cubicBezTo>
                      <a:pt x="16731" y="2192"/>
                      <a:pt x="16731" y="2123"/>
                      <a:pt x="16708" y="2078"/>
                    </a:cubicBezTo>
                    <a:cubicBezTo>
                      <a:pt x="16685" y="2055"/>
                      <a:pt x="16663" y="2009"/>
                      <a:pt x="16640" y="1986"/>
                    </a:cubicBezTo>
                    <a:lnTo>
                      <a:pt x="16640" y="1986"/>
                    </a:lnTo>
                    <a:cubicBezTo>
                      <a:pt x="16685" y="2009"/>
                      <a:pt x="16731" y="2009"/>
                      <a:pt x="16777" y="2009"/>
                    </a:cubicBezTo>
                    <a:lnTo>
                      <a:pt x="16982" y="2009"/>
                    </a:lnTo>
                    <a:cubicBezTo>
                      <a:pt x="17142" y="2009"/>
                      <a:pt x="17279" y="1872"/>
                      <a:pt x="17279" y="1712"/>
                    </a:cubicBezTo>
                    <a:cubicBezTo>
                      <a:pt x="17279" y="1530"/>
                      <a:pt x="17142" y="1416"/>
                      <a:pt x="16982" y="1416"/>
                    </a:cubicBezTo>
                    <a:cubicBezTo>
                      <a:pt x="16777" y="1393"/>
                      <a:pt x="16549" y="1393"/>
                      <a:pt x="16343" y="1370"/>
                    </a:cubicBezTo>
                    <a:cubicBezTo>
                      <a:pt x="16297" y="1370"/>
                      <a:pt x="16229" y="1370"/>
                      <a:pt x="16183" y="1347"/>
                    </a:cubicBezTo>
                    <a:cubicBezTo>
                      <a:pt x="15909" y="1347"/>
                      <a:pt x="15636" y="1324"/>
                      <a:pt x="15362" y="1302"/>
                    </a:cubicBezTo>
                    <a:cubicBezTo>
                      <a:pt x="15384" y="1279"/>
                      <a:pt x="15384" y="1256"/>
                      <a:pt x="15384" y="1233"/>
                    </a:cubicBezTo>
                    <a:cubicBezTo>
                      <a:pt x="15384" y="1073"/>
                      <a:pt x="15293" y="959"/>
                      <a:pt x="15156" y="914"/>
                    </a:cubicBezTo>
                    <a:cubicBezTo>
                      <a:pt x="15042" y="891"/>
                      <a:pt x="14905" y="868"/>
                      <a:pt x="14791" y="868"/>
                    </a:cubicBezTo>
                    <a:lnTo>
                      <a:pt x="14563" y="822"/>
                    </a:lnTo>
                    <a:cubicBezTo>
                      <a:pt x="14380" y="799"/>
                      <a:pt x="14198" y="777"/>
                      <a:pt x="13992" y="731"/>
                    </a:cubicBezTo>
                    <a:cubicBezTo>
                      <a:pt x="13627" y="685"/>
                      <a:pt x="13262" y="640"/>
                      <a:pt x="12896" y="594"/>
                    </a:cubicBezTo>
                    <a:cubicBezTo>
                      <a:pt x="12189" y="526"/>
                      <a:pt x="11459" y="480"/>
                      <a:pt x="10751" y="434"/>
                    </a:cubicBezTo>
                    <a:cubicBezTo>
                      <a:pt x="10363" y="411"/>
                      <a:pt x="9998" y="389"/>
                      <a:pt x="9610" y="366"/>
                    </a:cubicBezTo>
                    <a:lnTo>
                      <a:pt x="8674" y="366"/>
                    </a:lnTo>
                    <a:cubicBezTo>
                      <a:pt x="8651" y="343"/>
                      <a:pt x="8605" y="343"/>
                      <a:pt x="8583" y="320"/>
                    </a:cubicBezTo>
                    <a:cubicBezTo>
                      <a:pt x="8446" y="297"/>
                      <a:pt x="8331" y="297"/>
                      <a:pt x="8194" y="274"/>
                    </a:cubicBezTo>
                    <a:cubicBezTo>
                      <a:pt x="8103" y="274"/>
                      <a:pt x="8035" y="274"/>
                      <a:pt x="7943" y="252"/>
                    </a:cubicBezTo>
                    <a:cubicBezTo>
                      <a:pt x="7761" y="252"/>
                      <a:pt x="7601" y="229"/>
                      <a:pt x="7441" y="229"/>
                    </a:cubicBezTo>
                    <a:cubicBezTo>
                      <a:pt x="7076" y="183"/>
                      <a:pt x="6711" y="183"/>
                      <a:pt x="6346" y="160"/>
                    </a:cubicBezTo>
                    <a:cubicBezTo>
                      <a:pt x="5615" y="115"/>
                      <a:pt x="4908" y="92"/>
                      <a:pt x="4177" y="46"/>
                    </a:cubicBezTo>
                    <a:cubicBezTo>
                      <a:pt x="3926" y="46"/>
                      <a:pt x="3698" y="46"/>
                      <a:pt x="3470" y="23"/>
                    </a:cubicBezTo>
                    <a:cubicBezTo>
                      <a:pt x="3264" y="23"/>
                      <a:pt x="3059" y="23"/>
                      <a:pt x="2853" y="1"/>
                    </a:cubicBezTo>
                    <a:close/>
                  </a:path>
                </a:pathLst>
              </a:custGeom>
              <a:solidFill>
                <a:srgbClr val="90457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2" name="Google Shape;1952;p24"/>
              <p:cNvSpPr/>
              <p:nvPr/>
            </p:nvSpPr>
            <p:spPr>
              <a:xfrm>
                <a:off x="13061166" y="3901169"/>
                <a:ext cx="778882" cy="34373"/>
              </a:xfrm>
              <a:custGeom>
                <a:avLst/>
                <a:gdLst/>
                <a:ahLst/>
                <a:cxnLst/>
                <a:rect l="l" t="t" r="r" b="b"/>
                <a:pathLst>
                  <a:path w="27962" h="1234" extrusionOk="0">
                    <a:moveTo>
                      <a:pt x="5707" y="1"/>
                    </a:moveTo>
                    <a:cubicBezTo>
                      <a:pt x="5387" y="1"/>
                      <a:pt x="5090" y="1"/>
                      <a:pt x="4794" y="23"/>
                    </a:cubicBezTo>
                    <a:cubicBezTo>
                      <a:pt x="4474" y="23"/>
                      <a:pt x="4132" y="46"/>
                      <a:pt x="3812" y="46"/>
                    </a:cubicBezTo>
                    <a:cubicBezTo>
                      <a:pt x="3424" y="69"/>
                      <a:pt x="3059" y="92"/>
                      <a:pt x="2694" y="92"/>
                    </a:cubicBezTo>
                    <a:cubicBezTo>
                      <a:pt x="2260" y="115"/>
                      <a:pt x="1826" y="160"/>
                      <a:pt x="1416" y="229"/>
                    </a:cubicBezTo>
                    <a:cubicBezTo>
                      <a:pt x="1210" y="252"/>
                      <a:pt x="1005" y="274"/>
                      <a:pt x="799" y="297"/>
                    </a:cubicBezTo>
                    <a:cubicBezTo>
                      <a:pt x="571" y="320"/>
                      <a:pt x="343" y="343"/>
                      <a:pt x="92" y="366"/>
                    </a:cubicBezTo>
                    <a:cubicBezTo>
                      <a:pt x="46" y="389"/>
                      <a:pt x="0" y="411"/>
                      <a:pt x="23" y="480"/>
                    </a:cubicBezTo>
                    <a:cubicBezTo>
                      <a:pt x="23" y="517"/>
                      <a:pt x="54" y="554"/>
                      <a:pt x="90" y="554"/>
                    </a:cubicBezTo>
                    <a:cubicBezTo>
                      <a:pt x="98" y="554"/>
                      <a:pt x="106" y="553"/>
                      <a:pt x="115" y="548"/>
                    </a:cubicBezTo>
                    <a:cubicBezTo>
                      <a:pt x="297" y="525"/>
                      <a:pt x="503" y="525"/>
                      <a:pt x="685" y="503"/>
                    </a:cubicBezTo>
                    <a:cubicBezTo>
                      <a:pt x="845" y="480"/>
                      <a:pt x="1005" y="480"/>
                      <a:pt x="1164" y="457"/>
                    </a:cubicBezTo>
                    <a:cubicBezTo>
                      <a:pt x="1507" y="411"/>
                      <a:pt x="1872" y="389"/>
                      <a:pt x="2214" y="366"/>
                    </a:cubicBezTo>
                    <a:cubicBezTo>
                      <a:pt x="2580" y="343"/>
                      <a:pt x="2945" y="343"/>
                      <a:pt x="3287" y="343"/>
                    </a:cubicBezTo>
                    <a:lnTo>
                      <a:pt x="4360" y="343"/>
                    </a:lnTo>
                    <a:cubicBezTo>
                      <a:pt x="4725" y="343"/>
                      <a:pt x="5068" y="343"/>
                      <a:pt x="5433" y="366"/>
                    </a:cubicBezTo>
                    <a:cubicBezTo>
                      <a:pt x="5798" y="366"/>
                      <a:pt x="6140" y="389"/>
                      <a:pt x="6506" y="411"/>
                    </a:cubicBezTo>
                    <a:cubicBezTo>
                      <a:pt x="7190" y="434"/>
                      <a:pt x="7898" y="480"/>
                      <a:pt x="8606" y="525"/>
                    </a:cubicBezTo>
                    <a:cubicBezTo>
                      <a:pt x="9290" y="571"/>
                      <a:pt x="9975" y="617"/>
                      <a:pt x="10683" y="617"/>
                    </a:cubicBezTo>
                    <a:cubicBezTo>
                      <a:pt x="10842" y="640"/>
                      <a:pt x="11002" y="640"/>
                      <a:pt x="11162" y="640"/>
                    </a:cubicBezTo>
                    <a:lnTo>
                      <a:pt x="11710" y="640"/>
                    </a:lnTo>
                    <a:lnTo>
                      <a:pt x="12212" y="662"/>
                    </a:lnTo>
                    <a:lnTo>
                      <a:pt x="12714" y="662"/>
                    </a:lnTo>
                    <a:cubicBezTo>
                      <a:pt x="13399" y="685"/>
                      <a:pt x="14084" y="731"/>
                      <a:pt x="14768" y="754"/>
                    </a:cubicBezTo>
                    <a:cubicBezTo>
                      <a:pt x="15453" y="754"/>
                      <a:pt x="16138" y="799"/>
                      <a:pt x="16823" y="799"/>
                    </a:cubicBezTo>
                    <a:cubicBezTo>
                      <a:pt x="17165" y="799"/>
                      <a:pt x="17530" y="799"/>
                      <a:pt x="17873" y="822"/>
                    </a:cubicBezTo>
                    <a:cubicBezTo>
                      <a:pt x="18215" y="822"/>
                      <a:pt x="18557" y="845"/>
                      <a:pt x="18900" y="868"/>
                    </a:cubicBezTo>
                    <a:cubicBezTo>
                      <a:pt x="19060" y="868"/>
                      <a:pt x="19219" y="868"/>
                      <a:pt x="19379" y="891"/>
                    </a:cubicBezTo>
                    <a:lnTo>
                      <a:pt x="19950" y="891"/>
                    </a:lnTo>
                    <a:cubicBezTo>
                      <a:pt x="20269" y="914"/>
                      <a:pt x="20612" y="936"/>
                      <a:pt x="20931" y="936"/>
                    </a:cubicBezTo>
                    <a:cubicBezTo>
                      <a:pt x="21296" y="936"/>
                      <a:pt x="21639" y="959"/>
                      <a:pt x="21981" y="959"/>
                    </a:cubicBezTo>
                    <a:cubicBezTo>
                      <a:pt x="22324" y="959"/>
                      <a:pt x="22666" y="959"/>
                      <a:pt x="23008" y="982"/>
                    </a:cubicBezTo>
                    <a:cubicBezTo>
                      <a:pt x="23351" y="982"/>
                      <a:pt x="23670" y="1005"/>
                      <a:pt x="24013" y="1005"/>
                    </a:cubicBezTo>
                    <a:cubicBezTo>
                      <a:pt x="24355" y="1028"/>
                      <a:pt x="24697" y="1050"/>
                      <a:pt x="25040" y="1050"/>
                    </a:cubicBezTo>
                    <a:cubicBezTo>
                      <a:pt x="25542" y="1096"/>
                      <a:pt x="26021" y="1119"/>
                      <a:pt x="26523" y="1142"/>
                    </a:cubicBezTo>
                    <a:cubicBezTo>
                      <a:pt x="26706" y="1165"/>
                      <a:pt x="26889" y="1187"/>
                      <a:pt x="27048" y="1187"/>
                    </a:cubicBezTo>
                    <a:cubicBezTo>
                      <a:pt x="27254" y="1210"/>
                      <a:pt x="27436" y="1233"/>
                      <a:pt x="27642" y="1233"/>
                    </a:cubicBezTo>
                    <a:cubicBezTo>
                      <a:pt x="27824" y="1233"/>
                      <a:pt x="27961" y="1073"/>
                      <a:pt x="27939" y="914"/>
                    </a:cubicBezTo>
                    <a:cubicBezTo>
                      <a:pt x="27939" y="822"/>
                      <a:pt x="27893" y="754"/>
                      <a:pt x="27847" y="685"/>
                    </a:cubicBezTo>
                    <a:cubicBezTo>
                      <a:pt x="27824" y="662"/>
                      <a:pt x="27802" y="662"/>
                      <a:pt x="27779" y="640"/>
                    </a:cubicBezTo>
                    <a:cubicBezTo>
                      <a:pt x="27710" y="617"/>
                      <a:pt x="27665" y="617"/>
                      <a:pt x="27619" y="617"/>
                    </a:cubicBezTo>
                    <a:lnTo>
                      <a:pt x="27573" y="617"/>
                    </a:lnTo>
                    <a:cubicBezTo>
                      <a:pt x="27414" y="594"/>
                      <a:pt x="27277" y="571"/>
                      <a:pt x="27117" y="548"/>
                    </a:cubicBezTo>
                    <a:cubicBezTo>
                      <a:pt x="26934" y="548"/>
                      <a:pt x="26752" y="525"/>
                      <a:pt x="26546" y="503"/>
                    </a:cubicBezTo>
                    <a:cubicBezTo>
                      <a:pt x="26204" y="480"/>
                      <a:pt x="25861" y="457"/>
                      <a:pt x="25519" y="434"/>
                    </a:cubicBezTo>
                    <a:cubicBezTo>
                      <a:pt x="25154" y="411"/>
                      <a:pt x="24811" y="411"/>
                      <a:pt x="24446" y="389"/>
                    </a:cubicBezTo>
                    <a:cubicBezTo>
                      <a:pt x="24104" y="366"/>
                      <a:pt x="23762" y="366"/>
                      <a:pt x="23419" y="343"/>
                    </a:cubicBezTo>
                    <a:cubicBezTo>
                      <a:pt x="23100" y="320"/>
                      <a:pt x="22757" y="320"/>
                      <a:pt x="22438" y="320"/>
                    </a:cubicBezTo>
                    <a:cubicBezTo>
                      <a:pt x="22095" y="320"/>
                      <a:pt x="21730" y="297"/>
                      <a:pt x="21388" y="297"/>
                    </a:cubicBezTo>
                    <a:cubicBezTo>
                      <a:pt x="21045" y="297"/>
                      <a:pt x="20726" y="297"/>
                      <a:pt x="20383" y="274"/>
                    </a:cubicBezTo>
                    <a:cubicBezTo>
                      <a:pt x="20041" y="274"/>
                      <a:pt x="19676" y="252"/>
                      <a:pt x="19333" y="252"/>
                    </a:cubicBezTo>
                    <a:cubicBezTo>
                      <a:pt x="18991" y="229"/>
                      <a:pt x="18649" y="206"/>
                      <a:pt x="18306" y="206"/>
                    </a:cubicBezTo>
                    <a:cubicBezTo>
                      <a:pt x="17964" y="183"/>
                      <a:pt x="17622" y="183"/>
                      <a:pt x="17256" y="183"/>
                    </a:cubicBezTo>
                    <a:cubicBezTo>
                      <a:pt x="16914" y="160"/>
                      <a:pt x="16572" y="160"/>
                      <a:pt x="16229" y="160"/>
                    </a:cubicBezTo>
                    <a:lnTo>
                      <a:pt x="15750" y="160"/>
                    </a:lnTo>
                    <a:cubicBezTo>
                      <a:pt x="15567" y="160"/>
                      <a:pt x="15407" y="137"/>
                      <a:pt x="15225" y="137"/>
                    </a:cubicBezTo>
                    <a:cubicBezTo>
                      <a:pt x="14882" y="137"/>
                      <a:pt x="14540" y="115"/>
                      <a:pt x="14175" y="115"/>
                    </a:cubicBezTo>
                    <a:cubicBezTo>
                      <a:pt x="13855" y="92"/>
                      <a:pt x="13536" y="92"/>
                      <a:pt x="13193" y="92"/>
                    </a:cubicBezTo>
                    <a:lnTo>
                      <a:pt x="12166" y="92"/>
                    </a:lnTo>
                    <a:cubicBezTo>
                      <a:pt x="11824" y="69"/>
                      <a:pt x="11459" y="69"/>
                      <a:pt x="11093" y="69"/>
                    </a:cubicBezTo>
                    <a:lnTo>
                      <a:pt x="9587" y="69"/>
                    </a:lnTo>
                    <a:cubicBezTo>
                      <a:pt x="9404" y="69"/>
                      <a:pt x="9222" y="69"/>
                      <a:pt x="9039" y="46"/>
                    </a:cubicBezTo>
                    <a:cubicBezTo>
                      <a:pt x="8332" y="46"/>
                      <a:pt x="7624" y="23"/>
                      <a:pt x="6916" y="23"/>
                    </a:cubicBezTo>
                    <a:cubicBezTo>
                      <a:pt x="6551" y="23"/>
                      <a:pt x="6209" y="1"/>
                      <a:pt x="5866" y="1"/>
                    </a:cubicBezTo>
                    <a:close/>
                  </a:path>
                </a:pathLst>
              </a:custGeom>
              <a:solidFill>
                <a:srgbClr val="90457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3" name="Google Shape;1953;p24"/>
              <p:cNvSpPr/>
              <p:nvPr/>
            </p:nvSpPr>
            <p:spPr>
              <a:xfrm>
                <a:off x="12865345" y="3872562"/>
                <a:ext cx="271503" cy="31170"/>
              </a:xfrm>
              <a:custGeom>
                <a:avLst/>
                <a:gdLst/>
                <a:ahLst/>
                <a:cxnLst/>
                <a:rect l="l" t="t" r="r" b="b"/>
                <a:pathLst>
                  <a:path w="9747" h="1119" extrusionOk="0">
                    <a:moveTo>
                      <a:pt x="8948" y="0"/>
                    </a:moveTo>
                    <a:cubicBezTo>
                      <a:pt x="8765" y="0"/>
                      <a:pt x="8605" y="23"/>
                      <a:pt x="8423" y="46"/>
                    </a:cubicBezTo>
                    <a:cubicBezTo>
                      <a:pt x="8080" y="69"/>
                      <a:pt x="7761" y="92"/>
                      <a:pt x="7418" y="115"/>
                    </a:cubicBezTo>
                    <a:cubicBezTo>
                      <a:pt x="6711" y="160"/>
                      <a:pt x="6026" y="229"/>
                      <a:pt x="5318" y="297"/>
                    </a:cubicBezTo>
                    <a:cubicBezTo>
                      <a:pt x="4976" y="320"/>
                      <a:pt x="4657" y="366"/>
                      <a:pt x="4314" y="411"/>
                    </a:cubicBezTo>
                    <a:cubicBezTo>
                      <a:pt x="4154" y="434"/>
                      <a:pt x="3995" y="457"/>
                      <a:pt x="3812" y="457"/>
                    </a:cubicBezTo>
                    <a:cubicBezTo>
                      <a:pt x="3652" y="480"/>
                      <a:pt x="3470" y="503"/>
                      <a:pt x="3310" y="503"/>
                    </a:cubicBezTo>
                    <a:cubicBezTo>
                      <a:pt x="2945" y="548"/>
                      <a:pt x="2602" y="571"/>
                      <a:pt x="2237" y="617"/>
                    </a:cubicBezTo>
                    <a:cubicBezTo>
                      <a:pt x="2077" y="639"/>
                      <a:pt x="1918" y="662"/>
                      <a:pt x="1758" y="685"/>
                    </a:cubicBezTo>
                    <a:cubicBezTo>
                      <a:pt x="1575" y="708"/>
                      <a:pt x="1393" y="731"/>
                      <a:pt x="1210" y="754"/>
                    </a:cubicBezTo>
                    <a:cubicBezTo>
                      <a:pt x="1027" y="754"/>
                      <a:pt x="868" y="776"/>
                      <a:pt x="685" y="799"/>
                    </a:cubicBezTo>
                    <a:cubicBezTo>
                      <a:pt x="480" y="845"/>
                      <a:pt x="274" y="891"/>
                      <a:pt x="69" y="936"/>
                    </a:cubicBezTo>
                    <a:cubicBezTo>
                      <a:pt x="23" y="936"/>
                      <a:pt x="0" y="1005"/>
                      <a:pt x="0" y="1050"/>
                    </a:cubicBezTo>
                    <a:cubicBezTo>
                      <a:pt x="23" y="1096"/>
                      <a:pt x="69" y="1119"/>
                      <a:pt x="137" y="1119"/>
                    </a:cubicBezTo>
                    <a:cubicBezTo>
                      <a:pt x="228" y="1096"/>
                      <a:pt x="320" y="1073"/>
                      <a:pt x="411" y="1050"/>
                    </a:cubicBezTo>
                    <a:cubicBezTo>
                      <a:pt x="594" y="1028"/>
                      <a:pt x="753" y="982"/>
                      <a:pt x="936" y="959"/>
                    </a:cubicBezTo>
                    <a:cubicBezTo>
                      <a:pt x="1096" y="959"/>
                      <a:pt x="1278" y="936"/>
                      <a:pt x="1438" y="913"/>
                    </a:cubicBezTo>
                    <a:cubicBezTo>
                      <a:pt x="1781" y="891"/>
                      <a:pt x="2146" y="845"/>
                      <a:pt x="2488" y="822"/>
                    </a:cubicBezTo>
                    <a:cubicBezTo>
                      <a:pt x="2831" y="799"/>
                      <a:pt x="3173" y="776"/>
                      <a:pt x="3515" y="754"/>
                    </a:cubicBezTo>
                    <a:cubicBezTo>
                      <a:pt x="3675" y="754"/>
                      <a:pt x="3858" y="754"/>
                      <a:pt x="4040" y="731"/>
                    </a:cubicBezTo>
                    <a:cubicBezTo>
                      <a:pt x="4200" y="731"/>
                      <a:pt x="4360" y="708"/>
                      <a:pt x="4542" y="708"/>
                    </a:cubicBezTo>
                    <a:cubicBezTo>
                      <a:pt x="5227" y="639"/>
                      <a:pt x="5912" y="617"/>
                      <a:pt x="6597" y="594"/>
                    </a:cubicBezTo>
                    <a:cubicBezTo>
                      <a:pt x="7281" y="571"/>
                      <a:pt x="7966" y="548"/>
                      <a:pt x="8674" y="525"/>
                    </a:cubicBezTo>
                    <a:cubicBezTo>
                      <a:pt x="8811" y="503"/>
                      <a:pt x="8948" y="503"/>
                      <a:pt x="9062" y="503"/>
                    </a:cubicBezTo>
                    <a:cubicBezTo>
                      <a:pt x="9222" y="503"/>
                      <a:pt x="9381" y="503"/>
                      <a:pt x="9518" y="480"/>
                    </a:cubicBezTo>
                    <a:cubicBezTo>
                      <a:pt x="9655" y="480"/>
                      <a:pt x="9747" y="366"/>
                      <a:pt x="9747" y="229"/>
                    </a:cubicBezTo>
                    <a:cubicBezTo>
                      <a:pt x="9747" y="183"/>
                      <a:pt x="9724" y="115"/>
                      <a:pt x="9678" y="69"/>
                    </a:cubicBezTo>
                    <a:cubicBezTo>
                      <a:pt x="9610" y="23"/>
                      <a:pt x="9564" y="0"/>
                      <a:pt x="9496" y="0"/>
                    </a:cubicBezTo>
                    <a:close/>
                  </a:path>
                </a:pathLst>
              </a:custGeom>
              <a:solidFill>
                <a:srgbClr val="90457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4" name="Google Shape;1954;p24"/>
              <p:cNvSpPr/>
              <p:nvPr/>
            </p:nvSpPr>
            <p:spPr>
              <a:xfrm>
                <a:off x="10802794" y="3951392"/>
                <a:ext cx="1503696" cy="93286"/>
              </a:xfrm>
              <a:custGeom>
                <a:avLst/>
                <a:gdLst/>
                <a:ahLst/>
                <a:cxnLst/>
                <a:rect l="l" t="t" r="r" b="b"/>
                <a:pathLst>
                  <a:path w="53983" h="3349" extrusionOk="0">
                    <a:moveTo>
                      <a:pt x="33508" y="1"/>
                    </a:moveTo>
                    <a:cubicBezTo>
                      <a:pt x="32961" y="24"/>
                      <a:pt x="32413" y="46"/>
                      <a:pt x="31888" y="46"/>
                    </a:cubicBezTo>
                    <a:cubicBezTo>
                      <a:pt x="31363" y="46"/>
                      <a:pt x="30838" y="69"/>
                      <a:pt x="30336" y="92"/>
                    </a:cubicBezTo>
                    <a:cubicBezTo>
                      <a:pt x="30062" y="92"/>
                      <a:pt x="29788" y="115"/>
                      <a:pt x="29537" y="115"/>
                    </a:cubicBezTo>
                    <a:cubicBezTo>
                      <a:pt x="29263" y="115"/>
                      <a:pt x="28989" y="138"/>
                      <a:pt x="28692" y="138"/>
                    </a:cubicBezTo>
                    <a:cubicBezTo>
                      <a:pt x="28418" y="160"/>
                      <a:pt x="28145" y="160"/>
                      <a:pt x="27871" y="160"/>
                    </a:cubicBezTo>
                    <a:cubicBezTo>
                      <a:pt x="27620" y="160"/>
                      <a:pt x="27368" y="183"/>
                      <a:pt x="27140" y="206"/>
                    </a:cubicBezTo>
                    <a:lnTo>
                      <a:pt x="25451" y="206"/>
                    </a:lnTo>
                    <a:cubicBezTo>
                      <a:pt x="25177" y="229"/>
                      <a:pt x="24926" y="229"/>
                      <a:pt x="24652" y="252"/>
                    </a:cubicBezTo>
                    <a:cubicBezTo>
                      <a:pt x="24401" y="275"/>
                      <a:pt x="24127" y="275"/>
                      <a:pt x="23876" y="297"/>
                    </a:cubicBezTo>
                    <a:cubicBezTo>
                      <a:pt x="23602" y="297"/>
                      <a:pt x="23351" y="320"/>
                      <a:pt x="23077" y="320"/>
                    </a:cubicBezTo>
                    <a:cubicBezTo>
                      <a:pt x="22803" y="343"/>
                      <a:pt x="22529" y="366"/>
                      <a:pt x="22278" y="366"/>
                    </a:cubicBezTo>
                    <a:cubicBezTo>
                      <a:pt x="22004" y="389"/>
                      <a:pt x="21708" y="412"/>
                      <a:pt x="21434" y="412"/>
                    </a:cubicBezTo>
                    <a:cubicBezTo>
                      <a:pt x="21183" y="434"/>
                      <a:pt x="20909" y="457"/>
                      <a:pt x="20658" y="457"/>
                    </a:cubicBezTo>
                    <a:cubicBezTo>
                      <a:pt x="20110" y="503"/>
                      <a:pt x="19562" y="526"/>
                      <a:pt x="19014" y="571"/>
                    </a:cubicBezTo>
                    <a:cubicBezTo>
                      <a:pt x="18489" y="617"/>
                      <a:pt x="17942" y="640"/>
                      <a:pt x="17417" y="685"/>
                    </a:cubicBezTo>
                    <a:cubicBezTo>
                      <a:pt x="16892" y="731"/>
                      <a:pt x="16344" y="777"/>
                      <a:pt x="15819" y="822"/>
                    </a:cubicBezTo>
                    <a:cubicBezTo>
                      <a:pt x="15545" y="845"/>
                      <a:pt x="15294" y="868"/>
                      <a:pt x="15020" y="891"/>
                    </a:cubicBezTo>
                    <a:cubicBezTo>
                      <a:pt x="14746" y="891"/>
                      <a:pt x="14472" y="914"/>
                      <a:pt x="14198" y="937"/>
                    </a:cubicBezTo>
                    <a:cubicBezTo>
                      <a:pt x="13673" y="982"/>
                      <a:pt x="13148" y="1005"/>
                      <a:pt x="12623" y="1051"/>
                    </a:cubicBezTo>
                    <a:cubicBezTo>
                      <a:pt x="12075" y="1096"/>
                      <a:pt x="11551" y="1119"/>
                      <a:pt x="11003" y="1165"/>
                    </a:cubicBezTo>
                    <a:cubicBezTo>
                      <a:pt x="10752" y="1188"/>
                      <a:pt x="10478" y="1210"/>
                      <a:pt x="10227" y="1233"/>
                    </a:cubicBezTo>
                    <a:lnTo>
                      <a:pt x="9428" y="1302"/>
                    </a:lnTo>
                    <a:cubicBezTo>
                      <a:pt x="8903" y="1347"/>
                      <a:pt x="8378" y="1416"/>
                      <a:pt x="7853" y="1462"/>
                    </a:cubicBezTo>
                    <a:cubicBezTo>
                      <a:pt x="7579" y="1484"/>
                      <a:pt x="7305" y="1507"/>
                      <a:pt x="7008" y="1530"/>
                    </a:cubicBezTo>
                    <a:cubicBezTo>
                      <a:pt x="6757" y="1553"/>
                      <a:pt x="6483" y="1576"/>
                      <a:pt x="6232" y="1598"/>
                    </a:cubicBezTo>
                    <a:cubicBezTo>
                      <a:pt x="5684" y="1644"/>
                      <a:pt x="5159" y="1713"/>
                      <a:pt x="4634" y="1804"/>
                    </a:cubicBezTo>
                    <a:cubicBezTo>
                      <a:pt x="4132" y="1872"/>
                      <a:pt x="3630" y="1964"/>
                      <a:pt x="3151" y="2055"/>
                    </a:cubicBezTo>
                    <a:cubicBezTo>
                      <a:pt x="3014" y="2078"/>
                      <a:pt x="2900" y="2101"/>
                      <a:pt x="2763" y="2123"/>
                    </a:cubicBezTo>
                    <a:cubicBezTo>
                      <a:pt x="2626" y="2146"/>
                      <a:pt x="2512" y="2192"/>
                      <a:pt x="2375" y="2215"/>
                    </a:cubicBezTo>
                    <a:cubicBezTo>
                      <a:pt x="2146" y="2283"/>
                      <a:pt x="1918" y="2352"/>
                      <a:pt x="1690" y="2420"/>
                    </a:cubicBezTo>
                    <a:cubicBezTo>
                      <a:pt x="1485" y="2489"/>
                      <a:pt x="1256" y="2534"/>
                      <a:pt x="1028" y="2603"/>
                    </a:cubicBezTo>
                    <a:cubicBezTo>
                      <a:pt x="914" y="2626"/>
                      <a:pt x="800" y="2648"/>
                      <a:pt x="686" y="2671"/>
                    </a:cubicBezTo>
                    <a:cubicBezTo>
                      <a:pt x="526" y="2694"/>
                      <a:pt x="389" y="2717"/>
                      <a:pt x="252" y="2763"/>
                    </a:cubicBezTo>
                    <a:cubicBezTo>
                      <a:pt x="161" y="2763"/>
                      <a:pt x="92" y="2831"/>
                      <a:pt x="69" y="2900"/>
                    </a:cubicBezTo>
                    <a:cubicBezTo>
                      <a:pt x="24" y="2968"/>
                      <a:pt x="1" y="3059"/>
                      <a:pt x="24" y="3128"/>
                    </a:cubicBezTo>
                    <a:cubicBezTo>
                      <a:pt x="47" y="3196"/>
                      <a:pt x="92" y="3265"/>
                      <a:pt x="161" y="3310"/>
                    </a:cubicBezTo>
                    <a:cubicBezTo>
                      <a:pt x="214" y="3337"/>
                      <a:pt x="260" y="3348"/>
                      <a:pt x="307" y="3348"/>
                    </a:cubicBezTo>
                    <a:cubicBezTo>
                      <a:pt x="340" y="3348"/>
                      <a:pt x="374" y="3343"/>
                      <a:pt x="412" y="3333"/>
                    </a:cubicBezTo>
                    <a:cubicBezTo>
                      <a:pt x="617" y="3310"/>
                      <a:pt x="823" y="3265"/>
                      <a:pt x="1051" y="3219"/>
                    </a:cubicBezTo>
                    <a:cubicBezTo>
                      <a:pt x="1233" y="3173"/>
                      <a:pt x="1416" y="3128"/>
                      <a:pt x="1621" y="3082"/>
                    </a:cubicBezTo>
                    <a:cubicBezTo>
                      <a:pt x="1987" y="2991"/>
                      <a:pt x="2352" y="2877"/>
                      <a:pt x="2717" y="2785"/>
                    </a:cubicBezTo>
                    <a:cubicBezTo>
                      <a:pt x="3105" y="2694"/>
                      <a:pt x="3493" y="2626"/>
                      <a:pt x="3904" y="2557"/>
                    </a:cubicBezTo>
                    <a:cubicBezTo>
                      <a:pt x="4292" y="2511"/>
                      <a:pt x="4703" y="2420"/>
                      <a:pt x="5091" y="2375"/>
                    </a:cubicBezTo>
                    <a:cubicBezTo>
                      <a:pt x="6118" y="2238"/>
                      <a:pt x="7168" y="2169"/>
                      <a:pt x="8195" y="2078"/>
                    </a:cubicBezTo>
                    <a:cubicBezTo>
                      <a:pt x="8469" y="2055"/>
                      <a:pt x="8743" y="2032"/>
                      <a:pt x="8994" y="1987"/>
                    </a:cubicBezTo>
                    <a:cubicBezTo>
                      <a:pt x="9268" y="1964"/>
                      <a:pt x="9542" y="1941"/>
                      <a:pt x="9793" y="1918"/>
                    </a:cubicBezTo>
                    <a:cubicBezTo>
                      <a:pt x="10341" y="1850"/>
                      <a:pt x="10866" y="1827"/>
                      <a:pt x="11414" y="1781"/>
                    </a:cubicBezTo>
                    <a:cubicBezTo>
                      <a:pt x="11939" y="1758"/>
                      <a:pt x="12486" y="1713"/>
                      <a:pt x="13011" y="1667"/>
                    </a:cubicBezTo>
                    <a:cubicBezTo>
                      <a:pt x="13536" y="1644"/>
                      <a:pt x="14061" y="1598"/>
                      <a:pt x="14586" y="1553"/>
                    </a:cubicBezTo>
                    <a:cubicBezTo>
                      <a:pt x="15111" y="1530"/>
                      <a:pt x="15659" y="1484"/>
                      <a:pt x="16184" y="1439"/>
                    </a:cubicBezTo>
                    <a:cubicBezTo>
                      <a:pt x="16458" y="1416"/>
                      <a:pt x="16709" y="1393"/>
                      <a:pt x="16983" y="1370"/>
                    </a:cubicBezTo>
                    <a:cubicBezTo>
                      <a:pt x="17257" y="1347"/>
                      <a:pt x="17508" y="1325"/>
                      <a:pt x="17782" y="1302"/>
                    </a:cubicBezTo>
                    <a:cubicBezTo>
                      <a:pt x="18056" y="1279"/>
                      <a:pt x="18330" y="1256"/>
                      <a:pt x="18604" y="1233"/>
                    </a:cubicBezTo>
                    <a:cubicBezTo>
                      <a:pt x="18877" y="1233"/>
                      <a:pt x="19151" y="1210"/>
                      <a:pt x="19425" y="1188"/>
                    </a:cubicBezTo>
                    <a:cubicBezTo>
                      <a:pt x="19950" y="1165"/>
                      <a:pt x="20498" y="1119"/>
                      <a:pt x="21023" y="1096"/>
                    </a:cubicBezTo>
                    <a:cubicBezTo>
                      <a:pt x="21297" y="1073"/>
                      <a:pt x="21571" y="1073"/>
                      <a:pt x="21845" y="1051"/>
                    </a:cubicBezTo>
                    <a:cubicBezTo>
                      <a:pt x="22096" y="1028"/>
                      <a:pt x="22370" y="1028"/>
                      <a:pt x="22644" y="1005"/>
                    </a:cubicBezTo>
                    <a:cubicBezTo>
                      <a:pt x="22918" y="982"/>
                      <a:pt x="23191" y="982"/>
                      <a:pt x="23465" y="959"/>
                    </a:cubicBezTo>
                    <a:cubicBezTo>
                      <a:pt x="23716" y="959"/>
                      <a:pt x="23967" y="937"/>
                      <a:pt x="24241" y="914"/>
                    </a:cubicBezTo>
                    <a:cubicBezTo>
                      <a:pt x="24492" y="914"/>
                      <a:pt x="24766" y="891"/>
                      <a:pt x="25017" y="891"/>
                    </a:cubicBezTo>
                    <a:cubicBezTo>
                      <a:pt x="25291" y="868"/>
                      <a:pt x="25565" y="868"/>
                      <a:pt x="25839" y="868"/>
                    </a:cubicBezTo>
                    <a:cubicBezTo>
                      <a:pt x="26113" y="845"/>
                      <a:pt x="26364" y="845"/>
                      <a:pt x="26638" y="845"/>
                    </a:cubicBezTo>
                    <a:cubicBezTo>
                      <a:pt x="26935" y="845"/>
                      <a:pt x="27209" y="845"/>
                      <a:pt x="27505" y="822"/>
                    </a:cubicBezTo>
                    <a:cubicBezTo>
                      <a:pt x="27756" y="822"/>
                      <a:pt x="28008" y="822"/>
                      <a:pt x="28259" y="800"/>
                    </a:cubicBezTo>
                    <a:cubicBezTo>
                      <a:pt x="28555" y="800"/>
                      <a:pt x="28829" y="777"/>
                      <a:pt x="29103" y="777"/>
                    </a:cubicBezTo>
                    <a:cubicBezTo>
                      <a:pt x="29377" y="754"/>
                      <a:pt x="29651" y="754"/>
                      <a:pt x="29925" y="754"/>
                    </a:cubicBezTo>
                    <a:cubicBezTo>
                      <a:pt x="30199" y="754"/>
                      <a:pt x="30450" y="731"/>
                      <a:pt x="30724" y="731"/>
                    </a:cubicBezTo>
                    <a:cubicBezTo>
                      <a:pt x="31249" y="708"/>
                      <a:pt x="31751" y="708"/>
                      <a:pt x="32276" y="708"/>
                    </a:cubicBezTo>
                    <a:cubicBezTo>
                      <a:pt x="32550" y="685"/>
                      <a:pt x="32801" y="663"/>
                      <a:pt x="33075" y="663"/>
                    </a:cubicBezTo>
                    <a:lnTo>
                      <a:pt x="33919" y="663"/>
                    </a:lnTo>
                    <a:cubicBezTo>
                      <a:pt x="34946" y="640"/>
                      <a:pt x="35996" y="640"/>
                      <a:pt x="37046" y="640"/>
                    </a:cubicBezTo>
                    <a:cubicBezTo>
                      <a:pt x="37206" y="640"/>
                      <a:pt x="37343" y="663"/>
                      <a:pt x="37503" y="663"/>
                    </a:cubicBezTo>
                    <a:cubicBezTo>
                      <a:pt x="37480" y="708"/>
                      <a:pt x="37480" y="754"/>
                      <a:pt x="37457" y="777"/>
                    </a:cubicBezTo>
                    <a:cubicBezTo>
                      <a:pt x="37412" y="800"/>
                      <a:pt x="37389" y="800"/>
                      <a:pt x="37343" y="800"/>
                    </a:cubicBezTo>
                    <a:cubicBezTo>
                      <a:pt x="37252" y="800"/>
                      <a:pt x="37206" y="822"/>
                      <a:pt x="37138" y="891"/>
                    </a:cubicBezTo>
                    <a:cubicBezTo>
                      <a:pt x="37092" y="937"/>
                      <a:pt x="37069" y="1005"/>
                      <a:pt x="37069" y="1073"/>
                    </a:cubicBezTo>
                    <a:cubicBezTo>
                      <a:pt x="37069" y="1142"/>
                      <a:pt x="37092" y="1233"/>
                      <a:pt x="37138" y="1279"/>
                    </a:cubicBezTo>
                    <a:cubicBezTo>
                      <a:pt x="37175" y="1316"/>
                      <a:pt x="37243" y="1353"/>
                      <a:pt x="37304" y="1353"/>
                    </a:cubicBezTo>
                    <a:cubicBezTo>
                      <a:pt x="37317" y="1353"/>
                      <a:pt x="37331" y="1352"/>
                      <a:pt x="37343" y="1347"/>
                    </a:cubicBezTo>
                    <a:cubicBezTo>
                      <a:pt x="37800" y="1302"/>
                      <a:pt x="38256" y="1256"/>
                      <a:pt x="38713" y="1210"/>
                    </a:cubicBezTo>
                    <a:cubicBezTo>
                      <a:pt x="38918" y="1210"/>
                      <a:pt x="39123" y="1188"/>
                      <a:pt x="39329" y="1188"/>
                    </a:cubicBezTo>
                    <a:cubicBezTo>
                      <a:pt x="39397" y="1165"/>
                      <a:pt x="39489" y="1165"/>
                      <a:pt x="39580" y="1165"/>
                    </a:cubicBezTo>
                    <a:lnTo>
                      <a:pt x="40995" y="1165"/>
                    </a:lnTo>
                    <a:cubicBezTo>
                      <a:pt x="40995" y="1165"/>
                      <a:pt x="41018" y="1188"/>
                      <a:pt x="41018" y="1210"/>
                    </a:cubicBezTo>
                    <a:cubicBezTo>
                      <a:pt x="41086" y="1279"/>
                      <a:pt x="41155" y="1325"/>
                      <a:pt x="41246" y="1325"/>
                    </a:cubicBezTo>
                    <a:cubicBezTo>
                      <a:pt x="41338" y="1332"/>
                      <a:pt x="41426" y="1335"/>
                      <a:pt x="41514" y="1335"/>
                    </a:cubicBezTo>
                    <a:cubicBezTo>
                      <a:pt x="41690" y="1335"/>
                      <a:pt x="41863" y="1325"/>
                      <a:pt x="42045" y="1325"/>
                    </a:cubicBezTo>
                    <a:lnTo>
                      <a:pt x="44602" y="1325"/>
                    </a:lnTo>
                    <a:cubicBezTo>
                      <a:pt x="45035" y="1325"/>
                      <a:pt x="45446" y="1325"/>
                      <a:pt x="45880" y="1302"/>
                    </a:cubicBezTo>
                    <a:cubicBezTo>
                      <a:pt x="45903" y="1347"/>
                      <a:pt x="45971" y="1393"/>
                      <a:pt x="46017" y="1393"/>
                    </a:cubicBezTo>
                    <a:cubicBezTo>
                      <a:pt x="46154" y="1439"/>
                      <a:pt x="46313" y="1439"/>
                      <a:pt x="46450" y="1462"/>
                    </a:cubicBezTo>
                    <a:cubicBezTo>
                      <a:pt x="46587" y="1462"/>
                      <a:pt x="46724" y="1484"/>
                      <a:pt x="46861" y="1484"/>
                    </a:cubicBezTo>
                    <a:cubicBezTo>
                      <a:pt x="47135" y="1484"/>
                      <a:pt x="47409" y="1507"/>
                      <a:pt x="47683" y="1507"/>
                    </a:cubicBezTo>
                    <a:cubicBezTo>
                      <a:pt x="48231" y="1484"/>
                      <a:pt x="48779" y="1484"/>
                      <a:pt x="49349" y="1484"/>
                    </a:cubicBezTo>
                    <a:cubicBezTo>
                      <a:pt x="49920" y="1484"/>
                      <a:pt x="50513" y="1484"/>
                      <a:pt x="51084" y="1507"/>
                    </a:cubicBezTo>
                    <a:cubicBezTo>
                      <a:pt x="51358" y="1507"/>
                      <a:pt x="51632" y="1530"/>
                      <a:pt x="51906" y="1530"/>
                    </a:cubicBezTo>
                    <a:cubicBezTo>
                      <a:pt x="52180" y="1553"/>
                      <a:pt x="52453" y="1576"/>
                      <a:pt x="52727" y="1576"/>
                    </a:cubicBezTo>
                    <a:cubicBezTo>
                      <a:pt x="52887" y="1598"/>
                      <a:pt x="53047" y="1598"/>
                      <a:pt x="53230" y="1598"/>
                    </a:cubicBezTo>
                    <a:cubicBezTo>
                      <a:pt x="53298" y="1598"/>
                      <a:pt x="53389" y="1598"/>
                      <a:pt x="53458" y="1621"/>
                    </a:cubicBezTo>
                    <a:cubicBezTo>
                      <a:pt x="53503" y="1621"/>
                      <a:pt x="53555" y="1627"/>
                      <a:pt x="53603" y="1627"/>
                    </a:cubicBezTo>
                    <a:cubicBezTo>
                      <a:pt x="53652" y="1627"/>
                      <a:pt x="53697" y="1621"/>
                      <a:pt x="53732" y="1598"/>
                    </a:cubicBezTo>
                    <a:cubicBezTo>
                      <a:pt x="53823" y="1576"/>
                      <a:pt x="53891" y="1530"/>
                      <a:pt x="53937" y="1462"/>
                    </a:cubicBezTo>
                    <a:cubicBezTo>
                      <a:pt x="53983" y="1393"/>
                      <a:pt x="53983" y="1302"/>
                      <a:pt x="53960" y="1210"/>
                    </a:cubicBezTo>
                    <a:cubicBezTo>
                      <a:pt x="53937" y="1096"/>
                      <a:pt x="53823" y="1005"/>
                      <a:pt x="53709" y="959"/>
                    </a:cubicBezTo>
                    <a:cubicBezTo>
                      <a:pt x="53663" y="914"/>
                      <a:pt x="53595" y="891"/>
                      <a:pt x="53526" y="845"/>
                    </a:cubicBezTo>
                    <a:cubicBezTo>
                      <a:pt x="53366" y="777"/>
                      <a:pt x="53207" y="731"/>
                      <a:pt x="53024" y="685"/>
                    </a:cubicBezTo>
                    <a:cubicBezTo>
                      <a:pt x="52705" y="617"/>
                      <a:pt x="52362" y="549"/>
                      <a:pt x="52020" y="526"/>
                    </a:cubicBezTo>
                    <a:cubicBezTo>
                      <a:pt x="51792" y="480"/>
                      <a:pt x="51540" y="434"/>
                      <a:pt x="51289" y="412"/>
                    </a:cubicBezTo>
                    <a:cubicBezTo>
                      <a:pt x="51038" y="412"/>
                      <a:pt x="50810" y="389"/>
                      <a:pt x="50559" y="366"/>
                    </a:cubicBezTo>
                    <a:cubicBezTo>
                      <a:pt x="50445" y="366"/>
                      <a:pt x="50331" y="343"/>
                      <a:pt x="50217" y="343"/>
                    </a:cubicBezTo>
                    <a:cubicBezTo>
                      <a:pt x="50080" y="320"/>
                      <a:pt x="49943" y="320"/>
                      <a:pt x="49829" y="297"/>
                    </a:cubicBezTo>
                    <a:cubicBezTo>
                      <a:pt x="49577" y="297"/>
                      <a:pt x="49326" y="275"/>
                      <a:pt x="49075" y="275"/>
                    </a:cubicBezTo>
                    <a:cubicBezTo>
                      <a:pt x="48824" y="252"/>
                      <a:pt x="48573" y="229"/>
                      <a:pt x="48322" y="229"/>
                    </a:cubicBezTo>
                    <a:cubicBezTo>
                      <a:pt x="48048" y="206"/>
                      <a:pt x="47797" y="206"/>
                      <a:pt x="47523" y="206"/>
                    </a:cubicBezTo>
                    <a:cubicBezTo>
                      <a:pt x="47021" y="206"/>
                      <a:pt x="46496" y="183"/>
                      <a:pt x="45994" y="160"/>
                    </a:cubicBezTo>
                    <a:cubicBezTo>
                      <a:pt x="45720" y="138"/>
                      <a:pt x="45469" y="138"/>
                      <a:pt x="45218" y="138"/>
                    </a:cubicBezTo>
                    <a:cubicBezTo>
                      <a:pt x="44967" y="115"/>
                      <a:pt x="44739" y="92"/>
                      <a:pt x="44487" y="92"/>
                    </a:cubicBezTo>
                    <a:lnTo>
                      <a:pt x="40561" y="92"/>
                    </a:lnTo>
                    <a:cubicBezTo>
                      <a:pt x="40288" y="69"/>
                      <a:pt x="40014" y="69"/>
                      <a:pt x="39740" y="46"/>
                    </a:cubicBezTo>
                    <a:lnTo>
                      <a:pt x="38210" y="46"/>
                    </a:lnTo>
                    <a:cubicBezTo>
                      <a:pt x="37959" y="24"/>
                      <a:pt x="37708" y="24"/>
                      <a:pt x="37457" y="1"/>
                    </a:cubicBezTo>
                    <a:close/>
                  </a:path>
                </a:pathLst>
              </a:custGeom>
              <a:solidFill>
                <a:srgbClr val="90457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5" name="Google Shape;1955;p24"/>
              <p:cNvSpPr/>
              <p:nvPr/>
            </p:nvSpPr>
            <p:spPr>
              <a:xfrm>
                <a:off x="10833323" y="3963481"/>
                <a:ext cx="1077069" cy="73147"/>
              </a:xfrm>
              <a:custGeom>
                <a:avLst/>
                <a:gdLst/>
                <a:ahLst/>
                <a:cxnLst/>
                <a:rect l="l" t="t" r="r" b="b"/>
                <a:pathLst>
                  <a:path w="38667" h="2626" extrusionOk="0">
                    <a:moveTo>
                      <a:pt x="33234" y="0"/>
                    </a:moveTo>
                    <a:cubicBezTo>
                      <a:pt x="32915" y="0"/>
                      <a:pt x="32618" y="23"/>
                      <a:pt x="32298" y="23"/>
                    </a:cubicBezTo>
                    <a:cubicBezTo>
                      <a:pt x="32002" y="46"/>
                      <a:pt x="31682" y="46"/>
                      <a:pt x="31385" y="46"/>
                    </a:cubicBezTo>
                    <a:cubicBezTo>
                      <a:pt x="31271" y="69"/>
                      <a:pt x="31134" y="69"/>
                      <a:pt x="31020" y="69"/>
                    </a:cubicBezTo>
                    <a:cubicBezTo>
                      <a:pt x="30792" y="69"/>
                      <a:pt x="30586" y="69"/>
                      <a:pt x="30381" y="115"/>
                    </a:cubicBezTo>
                    <a:cubicBezTo>
                      <a:pt x="30335" y="137"/>
                      <a:pt x="30290" y="160"/>
                      <a:pt x="30267" y="183"/>
                    </a:cubicBezTo>
                    <a:cubicBezTo>
                      <a:pt x="29970" y="206"/>
                      <a:pt x="29696" y="206"/>
                      <a:pt x="29400" y="206"/>
                    </a:cubicBezTo>
                    <a:lnTo>
                      <a:pt x="29354" y="206"/>
                    </a:lnTo>
                    <a:cubicBezTo>
                      <a:pt x="29171" y="183"/>
                      <a:pt x="28966" y="183"/>
                      <a:pt x="28760" y="183"/>
                    </a:cubicBezTo>
                    <a:cubicBezTo>
                      <a:pt x="28623" y="183"/>
                      <a:pt x="28497" y="173"/>
                      <a:pt x="28366" y="173"/>
                    </a:cubicBezTo>
                    <a:cubicBezTo>
                      <a:pt x="28301" y="173"/>
                      <a:pt x="28235" y="175"/>
                      <a:pt x="28167" y="183"/>
                    </a:cubicBezTo>
                    <a:cubicBezTo>
                      <a:pt x="27779" y="183"/>
                      <a:pt x="27391" y="206"/>
                      <a:pt x="26980" y="206"/>
                    </a:cubicBezTo>
                    <a:cubicBezTo>
                      <a:pt x="26638" y="206"/>
                      <a:pt x="26272" y="206"/>
                      <a:pt x="25907" y="229"/>
                    </a:cubicBezTo>
                    <a:lnTo>
                      <a:pt x="23967" y="229"/>
                    </a:lnTo>
                    <a:cubicBezTo>
                      <a:pt x="23648" y="251"/>
                      <a:pt x="23328" y="274"/>
                      <a:pt x="22986" y="297"/>
                    </a:cubicBezTo>
                    <a:cubicBezTo>
                      <a:pt x="22689" y="297"/>
                      <a:pt x="22369" y="320"/>
                      <a:pt x="22050" y="343"/>
                    </a:cubicBezTo>
                    <a:cubicBezTo>
                      <a:pt x="21958" y="343"/>
                      <a:pt x="21867" y="343"/>
                      <a:pt x="21776" y="366"/>
                    </a:cubicBezTo>
                    <a:cubicBezTo>
                      <a:pt x="21730" y="343"/>
                      <a:pt x="21662" y="343"/>
                      <a:pt x="21616" y="343"/>
                    </a:cubicBezTo>
                    <a:lnTo>
                      <a:pt x="20657" y="343"/>
                    </a:lnTo>
                    <a:cubicBezTo>
                      <a:pt x="20247" y="366"/>
                      <a:pt x="19836" y="366"/>
                      <a:pt x="19425" y="388"/>
                    </a:cubicBezTo>
                    <a:cubicBezTo>
                      <a:pt x="19037" y="388"/>
                      <a:pt x="18626" y="411"/>
                      <a:pt x="18238" y="434"/>
                    </a:cubicBezTo>
                    <a:cubicBezTo>
                      <a:pt x="18033" y="457"/>
                      <a:pt x="17850" y="457"/>
                      <a:pt x="17644" y="480"/>
                    </a:cubicBezTo>
                    <a:cubicBezTo>
                      <a:pt x="17553" y="480"/>
                      <a:pt x="17462" y="480"/>
                      <a:pt x="17371" y="503"/>
                    </a:cubicBezTo>
                    <a:lnTo>
                      <a:pt x="17211" y="503"/>
                    </a:lnTo>
                    <a:cubicBezTo>
                      <a:pt x="17165" y="525"/>
                      <a:pt x="17142" y="525"/>
                      <a:pt x="17119" y="525"/>
                    </a:cubicBezTo>
                    <a:lnTo>
                      <a:pt x="16343" y="525"/>
                    </a:lnTo>
                    <a:cubicBezTo>
                      <a:pt x="16001" y="548"/>
                      <a:pt x="15659" y="548"/>
                      <a:pt x="15316" y="571"/>
                    </a:cubicBezTo>
                    <a:cubicBezTo>
                      <a:pt x="15134" y="594"/>
                      <a:pt x="14974" y="594"/>
                      <a:pt x="14791" y="594"/>
                    </a:cubicBezTo>
                    <a:cubicBezTo>
                      <a:pt x="14632" y="617"/>
                      <a:pt x="14472" y="617"/>
                      <a:pt x="14312" y="617"/>
                    </a:cubicBezTo>
                    <a:cubicBezTo>
                      <a:pt x="14129" y="639"/>
                      <a:pt x="13970" y="639"/>
                      <a:pt x="13810" y="662"/>
                    </a:cubicBezTo>
                    <a:lnTo>
                      <a:pt x="13582" y="662"/>
                    </a:lnTo>
                    <a:cubicBezTo>
                      <a:pt x="13467" y="685"/>
                      <a:pt x="13330" y="685"/>
                      <a:pt x="13239" y="731"/>
                    </a:cubicBezTo>
                    <a:cubicBezTo>
                      <a:pt x="13194" y="731"/>
                      <a:pt x="13148" y="754"/>
                      <a:pt x="13125" y="799"/>
                    </a:cubicBezTo>
                    <a:lnTo>
                      <a:pt x="12760" y="799"/>
                    </a:lnTo>
                    <a:cubicBezTo>
                      <a:pt x="12417" y="822"/>
                      <a:pt x="12075" y="845"/>
                      <a:pt x="11733" y="868"/>
                    </a:cubicBezTo>
                    <a:cubicBezTo>
                      <a:pt x="11413" y="891"/>
                      <a:pt x="11094" y="913"/>
                      <a:pt x="10774" y="959"/>
                    </a:cubicBezTo>
                    <a:cubicBezTo>
                      <a:pt x="10432" y="982"/>
                      <a:pt x="10112" y="1005"/>
                      <a:pt x="9770" y="1050"/>
                    </a:cubicBezTo>
                    <a:cubicBezTo>
                      <a:pt x="9770" y="1073"/>
                      <a:pt x="9747" y="1073"/>
                      <a:pt x="9747" y="1073"/>
                    </a:cubicBezTo>
                    <a:lnTo>
                      <a:pt x="9770" y="1073"/>
                    </a:lnTo>
                    <a:cubicBezTo>
                      <a:pt x="9724" y="1073"/>
                      <a:pt x="9678" y="1073"/>
                      <a:pt x="9633" y="1096"/>
                    </a:cubicBezTo>
                    <a:cubicBezTo>
                      <a:pt x="9587" y="1119"/>
                      <a:pt x="9564" y="1164"/>
                      <a:pt x="9541" y="1210"/>
                    </a:cubicBezTo>
                    <a:cubicBezTo>
                      <a:pt x="9541" y="1233"/>
                      <a:pt x="9541" y="1256"/>
                      <a:pt x="9541" y="1279"/>
                    </a:cubicBezTo>
                    <a:cubicBezTo>
                      <a:pt x="9382" y="1301"/>
                      <a:pt x="9222" y="1301"/>
                      <a:pt x="9039" y="1324"/>
                    </a:cubicBezTo>
                    <a:cubicBezTo>
                      <a:pt x="8606" y="1370"/>
                      <a:pt x="8172" y="1416"/>
                      <a:pt x="7715" y="1438"/>
                    </a:cubicBezTo>
                    <a:lnTo>
                      <a:pt x="7419" y="1438"/>
                    </a:lnTo>
                    <a:cubicBezTo>
                      <a:pt x="7327" y="1438"/>
                      <a:pt x="7236" y="1438"/>
                      <a:pt x="7145" y="1461"/>
                    </a:cubicBezTo>
                    <a:cubicBezTo>
                      <a:pt x="6825" y="1461"/>
                      <a:pt x="6506" y="1507"/>
                      <a:pt x="6163" y="1530"/>
                    </a:cubicBezTo>
                    <a:cubicBezTo>
                      <a:pt x="5616" y="1575"/>
                      <a:pt x="5068" y="1644"/>
                      <a:pt x="4520" y="1712"/>
                    </a:cubicBezTo>
                    <a:cubicBezTo>
                      <a:pt x="4474" y="1735"/>
                      <a:pt x="4429" y="1735"/>
                      <a:pt x="4383" y="1735"/>
                    </a:cubicBezTo>
                    <a:cubicBezTo>
                      <a:pt x="4360" y="1712"/>
                      <a:pt x="4337" y="1689"/>
                      <a:pt x="4292" y="1689"/>
                    </a:cubicBezTo>
                    <a:cubicBezTo>
                      <a:pt x="4063" y="1712"/>
                      <a:pt x="3858" y="1712"/>
                      <a:pt x="3630" y="1735"/>
                    </a:cubicBezTo>
                    <a:cubicBezTo>
                      <a:pt x="3401" y="1758"/>
                      <a:pt x="3173" y="1781"/>
                      <a:pt x="2968" y="1826"/>
                    </a:cubicBezTo>
                    <a:cubicBezTo>
                      <a:pt x="2740" y="1849"/>
                      <a:pt x="2534" y="1895"/>
                      <a:pt x="2306" y="1918"/>
                    </a:cubicBezTo>
                    <a:cubicBezTo>
                      <a:pt x="2100" y="1963"/>
                      <a:pt x="1872" y="1986"/>
                      <a:pt x="1644" y="2032"/>
                    </a:cubicBezTo>
                    <a:cubicBezTo>
                      <a:pt x="1598" y="2055"/>
                      <a:pt x="1553" y="2100"/>
                      <a:pt x="1553" y="2146"/>
                    </a:cubicBezTo>
                    <a:cubicBezTo>
                      <a:pt x="1553" y="2146"/>
                      <a:pt x="1553" y="2169"/>
                      <a:pt x="1553" y="2169"/>
                    </a:cubicBezTo>
                    <a:cubicBezTo>
                      <a:pt x="1461" y="2192"/>
                      <a:pt x="1347" y="2214"/>
                      <a:pt x="1233" y="2214"/>
                    </a:cubicBezTo>
                    <a:cubicBezTo>
                      <a:pt x="845" y="2283"/>
                      <a:pt x="480" y="2351"/>
                      <a:pt x="92" y="2397"/>
                    </a:cubicBezTo>
                    <a:cubicBezTo>
                      <a:pt x="46" y="2420"/>
                      <a:pt x="1" y="2488"/>
                      <a:pt x="23" y="2534"/>
                    </a:cubicBezTo>
                    <a:cubicBezTo>
                      <a:pt x="46" y="2602"/>
                      <a:pt x="92" y="2625"/>
                      <a:pt x="160" y="2625"/>
                    </a:cubicBezTo>
                    <a:cubicBezTo>
                      <a:pt x="503" y="2557"/>
                      <a:pt x="845" y="2511"/>
                      <a:pt x="1187" y="2443"/>
                    </a:cubicBezTo>
                    <a:cubicBezTo>
                      <a:pt x="1484" y="2397"/>
                      <a:pt x="1758" y="2351"/>
                      <a:pt x="2055" y="2306"/>
                    </a:cubicBezTo>
                    <a:cubicBezTo>
                      <a:pt x="2329" y="2260"/>
                      <a:pt x="2603" y="2192"/>
                      <a:pt x="2899" y="2146"/>
                    </a:cubicBezTo>
                    <a:cubicBezTo>
                      <a:pt x="3105" y="2100"/>
                      <a:pt x="3310" y="2077"/>
                      <a:pt x="3516" y="2032"/>
                    </a:cubicBezTo>
                    <a:lnTo>
                      <a:pt x="3538" y="2032"/>
                    </a:lnTo>
                    <a:cubicBezTo>
                      <a:pt x="3630" y="2032"/>
                      <a:pt x="3721" y="2009"/>
                      <a:pt x="3812" y="2009"/>
                    </a:cubicBezTo>
                    <a:cubicBezTo>
                      <a:pt x="3881" y="2009"/>
                      <a:pt x="3949" y="1986"/>
                      <a:pt x="4018" y="1986"/>
                    </a:cubicBezTo>
                    <a:cubicBezTo>
                      <a:pt x="4041" y="2032"/>
                      <a:pt x="4086" y="2077"/>
                      <a:pt x="4132" y="2077"/>
                    </a:cubicBezTo>
                    <a:lnTo>
                      <a:pt x="4223" y="2077"/>
                    </a:lnTo>
                    <a:cubicBezTo>
                      <a:pt x="4269" y="2055"/>
                      <a:pt x="4337" y="2055"/>
                      <a:pt x="4406" y="2055"/>
                    </a:cubicBezTo>
                    <a:cubicBezTo>
                      <a:pt x="4474" y="2055"/>
                      <a:pt x="4543" y="2032"/>
                      <a:pt x="4611" y="2032"/>
                    </a:cubicBezTo>
                    <a:cubicBezTo>
                      <a:pt x="4771" y="2009"/>
                      <a:pt x="4931" y="1986"/>
                      <a:pt x="5091" y="1986"/>
                    </a:cubicBezTo>
                    <a:cubicBezTo>
                      <a:pt x="5342" y="1963"/>
                      <a:pt x="5593" y="1918"/>
                      <a:pt x="5821" y="1895"/>
                    </a:cubicBezTo>
                    <a:cubicBezTo>
                      <a:pt x="6483" y="1895"/>
                      <a:pt x="7145" y="1895"/>
                      <a:pt x="7807" y="1872"/>
                    </a:cubicBezTo>
                    <a:lnTo>
                      <a:pt x="7967" y="1872"/>
                    </a:lnTo>
                    <a:cubicBezTo>
                      <a:pt x="8058" y="1849"/>
                      <a:pt x="8149" y="1849"/>
                      <a:pt x="8218" y="1826"/>
                    </a:cubicBezTo>
                    <a:cubicBezTo>
                      <a:pt x="8263" y="1826"/>
                      <a:pt x="8332" y="1781"/>
                      <a:pt x="8332" y="1712"/>
                    </a:cubicBezTo>
                    <a:cubicBezTo>
                      <a:pt x="8332" y="1712"/>
                      <a:pt x="8332" y="1689"/>
                      <a:pt x="8332" y="1689"/>
                    </a:cubicBezTo>
                    <a:lnTo>
                      <a:pt x="8400" y="1689"/>
                    </a:lnTo>
                    <a:cubicBezTo>
                      <a:pt x="8811" y="1667"/>
                      <a:pt x="9222" y="1621"/>
                      <a:pt x="9633" y="1598"/>
                    </a:cubicBezTo>
                    <a:cubicBezTo>
                      <a:pt x="10318" y="1530"/>
                      <a:pt x="11025" y="1484"/>
                      <a:pt x="11733" y="1416"/>
                    </a:cubicBezTo>
                    <a:cubicBezTo>
                      <a:pt x="11870" y="1416"/>
                      <a:pt x="12029" y="1393"/>
                      <a:pt x="12166" y="1393"/>
                    </a:cubicBezTo>
                    <a:cubicBezTo>
                      <a:pt x="12212" y="1393"/>
                      <a:pt x="12258" y="1370"/>
                      <a:pt x="12281" y="1370"/>
                    </a:cubicBezTo>
                    <a:cubicBezTo>
                      <a:pt x="12737" y="1347"/>
                      <a:pt x="13171" y="1324"/>
                      <a:pt x="13627" y="1301"/>
                    </a:cubicBezTo>
                    <a:cubicBezTo>
                      <a:pt x="14015" y="1279"/>
                      <a:pt x="14426" y="1233"/>
                      <a:pt x="14814" y="1210"/>
                    </a:cubicBezTo>
                    <a:cubicBezTo>
                      <a:pt x="15020" y="1210"/>
                      <a:pt x="15225" y="1187"/>
                      <a:pt x="15430" y="1164"/>
                    </a:cubicBezTo>
                    <a:cubicBezTo>
                      <a:pt x="15659" y="1164"/>
                      <a:pt x="15910" y="1142"/>
                      <a:pt x="16138" y="1119"/>
                    </a:cubicBezTo>
                    <a:cubicBezTo>
                      <a:pt x="16229" y="1096"/>
                      <a:pt x="16321" y="1096"/>
                      <a:pt x="16412" y="1096"/>
                    </a:cubicBezTo>
                    <a:cubicBezTo>
                      <a:pt x="16709" y="1073"/>
                      <a:pt x="17005" y="1073"/>
                      <a:pt x="17302" y="1073"/>
                    </a:cubicBezTo>
                    <a:cubicBezTo>
                      <a:pt x="17508" y="1073"/>
                      <a:pt x="17690" y="1073"/>
                      <a:pt x="17896" y="1050"/>
                    </a:cubicBezTo>
                    <a:lnTo>
                      <a:pt x="18512" y="1050"/>
                    </a:lnTo>
                    <a:cubicBezTo>
                      <a:pt x="19060" y="1028"/>
                      <a:pt x="19607" y="982"/>
                      <a:pt x="20155" y="959"/>
                    </a:cubicBezTo>
                    <a:cubicBezTo>
                      <a:pt x="20429" y="936"/>
                      <a:pt x="20703" y="936"/>
                      <a:pt x="20977" y="913"/>
                    </a:cubicBezTo>
                    <a:cubicBezTo>
                      <a:pt x="21251" y="913"/>
                      <a:pt x="21502" y="891"/>
                      <a:pt x="21776" y="868"/>
                    </a:cubicBezTo>
                    <a:cubicBezTo>
                      <a:pt x="22415" y="868"/>
                      <a:pt x="23054" y="891"/>
                      <a:pt x="23693" y="891"/>
                    </a:cubicBezTo>
                    <a:lnTo>
                      <a:pt x="26204" y="891"/>
                    </a:lnTo>
                    <a:cubicBezTo>
                      <a:pt x="26478" y="891"/>
                      <a:pt x="26729" y="868"/>
                      <a:pt x="26980" y="868"/>
                    </a:cubicBezTo>
                    <a:cubicBezTo>
                      <a:pt x="27254" y="868"/>
                      <a:pt x="27505" y="868"/>
                      <a:pt x="27756" y="845"/>
                    </a:cubicBezTo>
                    <a:cubicBezTo>
                      <a:pt x="28053" y="845"/>
                      <a:pt x="28327" y="822"/>
                      <a:pt x="28601" y="822"/>
                    </a:cubicBezTo>
                    <a:cubicBezTo>
                      <a:pt x="28760" y="799"/>
                      <a:pt x="28920" y="799"/>
                      <a:pt x="29080" y="799"/>
                    </a:cubicBezTo>
                    <a:cubicBezTo>
                      <a:pt x="29126" y="799"/>
                      <a:pt x="29194" y="799"/>
                      <a:pt x="29240" y="776"/>
                    </a:cubicBezTo>
                    <a:cubicBezTo>
                      <a:pt x="29285" y="776"/>
                      <a:pt x="29331" y="787"/>
                      <a:pt x="29370" y="787"/>
                    </a:cubicBezTo>
                    <a:cubicBezTo>
                      <a:pt x="29389" y="787"/>
                      <a:pt x="29407" y="784"/>
                      <a:pt x="29422" y="776"/>
                    </a:cubicBezTo>
                    <a:cubicBezTo>
                      <a:pt x="29468" y="754"/>
                      <a:pt x="29514" y="731"/>
                      <a:pt x="29536" y="708"/>
                    </a:cubicBezTo>
                    <a:lnTo>
                      <a:pt x="30016" y="708"/>
                    </a:lnTo>
                    <a:cubicBezTo>
                      <a:pt x="30701" y="685"/>
                      <a:pt x="31362" y="685"/>
                      <a:pt x="32024" y="662"/>
                    </a:cubicBezTo>
                    <a:cubicBezTo>
                      <a:pt x="32298" y="639"/>
                      <a:pt x="32572" y="639"/>
                      <a:pt x="32823" y="639"/>
                    </a:cubicBezTo>
                    <a:cubicBezTo>
                      <a:pt x="32869" y="662"/>
                      <a:pt x="32915" y="685"/>
                      <a:pt x="32983" y="685"/>
                    </a:cubicBezTo>
                    <a:lnTo>
                      <a:pt x="36772" y="685"/>
                    </a:lnTo>
                    <a:cubicBezTo>
                      <a:pt x="37183" y="685"/>
                      <a:pt x="37594" y="708"/>
                      <a:pt x="38005" y="708"/>
                    </a:cubicBezTo>
                    <a:cubicBezTo>
                      <a:pt x="38142" y="685"/>
                      <a:pt x="38279" y="685"/>
                      <a:pt x="38416" y="662"/>
                    </a:cubicBezTo>
                    <a:cubicBezTo>
                      <a:pt x="38484" y="662"/>
                      <a:pt x="38552" y="639"/>
                      <a:pt x="38598" y="594"/>
                    </a:cubicBezTo>
                    <a:cubicBezTo>
                      <a:pt x="38644" y="548"/>
                      <a:pt x="38667" y="480"/>
                      <a:pt x="38667" y="411"/>
                    </a:cubicBezTo>
                    <a:cubicBezTo>
                      <a:pt x="38667" y="366"/>
                      <a:pt x="38644" y="297"/>
                      <a:pt x="38598" y="251"/>
                    </a:cubicBezTo>
                    <a:cubicBezTo>
                      <a:pt x="38552" y="206"/>
                      <a:pt x="38484" y="160"/>
                      <a:pt x="38416" y="160"/>
                    </a:cubicBezTo>
                    <a:cubicBezTo>
                      <a:pt x="38210" y="183"/>
                      <a:pt x="38005" y="183"/>
                      <a:pt x="37799" y="183"/>
                    </a:cubicBezTo>
                    <a:lnTo>
                      <a:pt x="37411" y="183"/>
                    </a:lnTo>
                    <a:cubicBezTo>
                      <a:pt x="37411" y="183"/>
                      <a:pt x="37388" y="183"/>
                      <a:pt x="37388" y="160"/>
                    </a:cubicBezTo>
                    <a:cubicBezTo>
                      <a:pt x="37366" y="115"/>
                      <a:pt x="37297" y="46"/>
                      <a:pt x="37229" y="46"/>
                    </a:cubicBezTo>
                    <a:cubicBezTo>
                      <a:pt x="37183" y="23"/>
                      <a:pt x="37160" y="23"/>
                      <a:pt x="37114" y="23"/>
                    </a:cubicBezTo>
                    <a:lnTo>
                      <a:pt x="35996" y="23"/>
                    </a:lnTo>
                    <a:cubicBezTo>
                      <a:pt x="35654" y="46"/>
                      <a:pt x="35311" y="46"/>
                      <a:pt x="34946" y="69"/>
                    </a:cubicBezTo>
                    <a:cubicBezTo>
                      <a:pt x="34741" y="69"/>
                      <a:pt x="34535" y="92"/>
                      <a:pt x="34330" y="92"/>
                    </a:cubicBezTo>
                    <a:cubicBezTo>
                      <a:pt x="34284" y="46"/>
                      <a:pt x="34216" y="23"/>
                      <a:pt x="34147" y="23"/>
                    </a:cubicBezTo>
                    <a:cubicBezTo>
                      <a:pt x="34094" y="16"/>
                      <a:pt x="34043" y="13"/>
                      <a:pt x="33993" y="13"/>
                    </a:cubicBezTo>
                    <a:cubicBezTo>
                      <a:pt x="33894" y="13"/>
                      <a:pt x="33797" y="23"/>
                      <a:pt x="33691" y="23"/>
                    </a:cubicBezTo>
                    <a:cubicBezTo>
                      <a:pt x="33554" y="0"/>
                      <a:pt x="33394" y="0"/>
                      <a:pt x="33234" y="0"/>
                    </a:cubicBezTo>
                    <a:close/>
                  </a:path>
                </a:pathLst>
              </a:custGeom>
              <a:solidFill>
                <a:srgbClr val="90457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6" name="Google Shape;1956;p24"/>
              <p:cNvSpPr/>
              <p:nvPr/>
            </p:nvSpPr>
            <p:spPr>
              <a:xfrm>
                <a:off x="10793908" y="3863648"/>
                <a:ext cx="1604782" cy="97437"/>
              </a:xfrm>
              <a:custGeom>
                <a:avLst/>
                <a:gdLst/>
                <a:ahLst/>
                <a:cxnLst/>
                <a:rect l="l" t="t" r="r" b="b"/>
                <a:pathLst>
                  <a:path w="57612" h="3498" extrusionOk="0">
                    <a:moveTo>
                      <a:pt x="37069" y="1"/>
                    </a:moveTo>
                    <a:cubicBezTo>
                      <a:pt x="36544" y="1"/>
                      <a:pt x="36019" y="1"/>
                      <a:pt x="35494" y="24"/>
                    </a:cubicBezTo>
                    <a:lnTo>
                      <a:pt x="34718" y="24"/>
                    </a:lnTo>
                    <a:cubicBezTo>
                      <a:pt x="34489" y="46"/>
                      <a:pt x="34238" y="46"/>
                      <a:pt x="33987" y="46"/>
                    </a:cubicBezTo>
                    <a:cubicBezTo>
                      <a:pt x="33485" y="69"/>
                      <a:pt x="32960" y="92"/>
                      <a:pt x="32435" y="92"/>
                    </a:cubicBezTo>
                    <a:cubicBezTo>
                      <a:pt x="31887" y="115"/>
                      <a:pt x="31362" y="138"/>
                      <a:pt x="30815" y="138"/>
                    </a:cubicBezTo>
                    <a:lnTo>
                      <a:pt x="29148" y="138"/>
                    </a:lnTo>
                    <a:cubicBezTo>
                      <a:pt x="28966" y="138"/>
                      <a:pt x="28783" y="128"/>
                      <a:pt x="28600" y="128"/>
                    </a:cubicBezTo>
                    <a:cubicBezTo>
                      <a:pt x="28509" y="128"/>
                      <a:pt x="28418" y="130"/>
                      <a:pt x="28327" y="138"/>
                    </a:cubicBezTo>
                    <a:cubicBezTo>
                      <a:pt x="28075" y="161"/>
                      <a:pt x="27847" y="161"/>
                      <a:pt x="27596" y="161"/>
                    </a:cubicBezTo>
                    <a:cubicBezTo>
                      <a:pt x="27071" y="161"/>
                      <a:pt x="26546" y="161"/>
                      <a:pt x="26021" y="183"/>
                    </a:cubicBezTo>
                    <a:cubicBezTo>
                      <a:pt x="25473" y="229"/>
                      <a:pt x="24903" y="229"/>
                      <a:pt x="24355" y="229"/>
                    </a:cubicBezTo>
                    <a:cubicBezTo>
                      <a:pt x="23807" y="252"/>
                      <a:pt x="23282" y="298"/>
                      <a:pt x="22734" y="320"/>
                    </a:cubicBezTo>
                    <a:cubicBezTo>
                      <a:pt x="21684" y="366"/>
                      <a:pt x="20634" y="389"/>
                      <a:pt x="19607" y="435"/>
                    </a:cubicBezTo>
                    <a:cubicBezTo>
                      <a:pt x="19356" y="457"/>
                      <a:pt x="19105" y="457"/>
                      <a:pt x="18854" y="480"/>
                    </a:cubicBezTo>
                    <a:cubicBezTo>
                      <a:pt x="18626" y="503"/>
                      <a:pt x="18398" y="503"/>
                      <a:pt x="18169" y="526"/>
                    </a:cubicBezTo>
                    <a:cubicBezTo>
                      <a:pt x="17667" y="571"/>
                      <a:pt x="17142" y="617"/>
                      <a:pt x="16640" y="663"/>
                    </a:cubicBezTo>
                    <a:cubicBezTo>
                      <a:pt x="16366" y="686"/>
                      <a:pt x="16092" y="708"/>
                      <a:pt x="15818" y="731"/>
                    </a:cubicBezTo>
                    <a:cubicBezTo>
                      <a:pt x="15544" y="754"/>
                      <a:pt x="15270" y="777"/>
                      <a:pt x="14997" y="800"/>
                    </a:cubicBezTo>
                    <a:cubicBezTo>
                      <a:pt x="14723" y="823"/>
                      <a:pt x="14426" y="823"/>
                      <a:pt x="14152" y="845"/>
                    </a:cubicBezTo>
                    <a:cubicBezTo>
                      <a:pt x="13878" y="868"/>
                      <a:pt x="13604" y="891"/>
                      <a:pt x="13330" y="914"/>
                    </a:cubicBezTo>
                    <a:cubicBezTo>
                      <a:pt x="13056" y="937"/>
                      <a:pt x="12783" y="959"/>
                      <a:pt x="12531" y="959"/>
                    </a:cubicBezTo>
                    <a:cubicBezTo>
                      <a:pt x="12235" y="982"/>
                      <a:pt x="11938" y="1028"/>
                      <a:pt x="11641" y="1051"/>
                    </a:cubicBezTo>
                    <a:cubicBezTo>
                      <a:pt x="11093" y="1096"/>
                      <a:pt x="10568" y="1165"/>
                      <a:pt x="10021" y="1211"/>
                    </a:cubicBezTo>
                    <a:cubicBezTo>
                      <a:pt x="9496" y="1279"/>
                      <a:pt x="8994" y="1348"/>
                      <a:pt x="8491" y="1416"/>
                    </a:cubicBezTo>
                    <a:cubicBezTo>
                      <a:pt x="7989" y="1484"/>
                      <a:pt x="7510" y="1576"/>
                      <a:pt x="7031" y="1644"/>
                    </a:cubicBezTo>
                    <a:cubicBezTo>
                      <a:pt x="6574" y="1690"/>
                      <a:pt x="6095" y="1758"/>
                      <a:pt x="5638" y="1827"/>
                    </a:cubicBezTo>
                    <a:cubicBezTo>
                      <a:pt x="5159" y="1895"/>
                      <a:pt x="4680" y="1987"/>
                      <a:pt x="4200" y="2055"/>
                    </a:cubicBezTo>
                    <a:lnTo>
                      <a:pt x="4292" y="2055"/>
                    </a:lnTo>
                    <a:cubicBezTo>
                      <a:pt x="3584" y="2192"/>
                      <a:pt x="2876" y="2375"/>
                      <a:pt x="2192" y="2557"/>
                    </a:cubicBezTo>
                    <a:cubicBezTo>
                      <a:pt x="1849" y="2649"/>
                      <a:pt x="1507" y="2717"/>
                      <a:pt x="1164" y="2808"/>
                    </a:cubicBezTo>
                    <a:cubicBezTo>
                      <a:pt x="1005" y="2831"/>
                      <a:pt x="845" y="2877"/>
                      <a:pt x="685" y="2922"/>
                    </a:cubicBezTo>
                    <a:cubicBezTo>
                      <a:pt x="525" y="2968"/>
                      <a:pt x="343" y="3014"/>
                      <a:pt x="160" y="3059"/>
                    </a:cubicBezTo>
                    <a:cubicBezTo>
                      <a:pt x="46" y="3105"/>
                      <a:pt x="0" y="3242"/>
                      <a:pt x="23" y="3333"/>
                    </a:cubicBezTo>
                    <a:cubicBezTo>
                      <a:pt x="63" y="3433"/>
                      <a:pt x="155" y="3497"/>
                      <a:pt x="253" y="3497"/>
                    </a:cubicBezTo>
                    <a:cubicBezTo>
                      <a:pt x="268" y="3497"/>
                      <a:pt x="282" y="3496"/>
                      <a:pt x="297" y="3493"/>
                    </a:cubicBezTo>
                    <a:cubicBezTo>
                      <a:pt x="434" y="3447"/>
                      <a:pt x="571" y="3402"/>
                      <a:pt x="731" y="3356"/>
                    </a:cubicBezTo>
                    <a:cubicBezTo>
                      <a:pt x="868" y="3310"/>
                      <a:pt x="1027" y="3288"/>
                      <a:pt x="1164" y="3265"/>
                    </a:cubicBezTo>
                    <a:cubicBezTo>
                      <a:pt x="1461" y="3219"/>
                      <a:pt x="1758" y="3151"/>
                      <a:pt x="2055" y="3082"/>
                    </a:cubicBezTo>
                    <a:cubicBezTo>
                      <a:pt x="2374" y="3014"/>
                      <a:pt x="2694" y="2968"/>
                      <a:pt x="3013" y="2900"/>
                    </a:cubicBezTo>
                    <a:cubicBezTo>
                      <a:pt x="3310" y="2831"/>
                      <a:pt x="3607" y="2763"/>
                      <a:pt x="3903" y="2717"/>
                    </a:cubicBezTo>
                    <a:cubicBezTo>
                      <a:pt x="4383" y="2626"/>
                      <a:pt x="4885" y="2557"/>
                      <a:pt x="5364" y="2489"/>
                    </a:cubicBezTo>
                    <a:cubicBezTo>
                      <a:pt x="5844" y="2397"/>
                      <a:pt x="6346" y="2352"/>
                      <a:pt x="6848" y="2306"/>
                    </a:cubicBezTo>
                    <a:cubicBezTo>
                      <a:pt x="7373" y="2238"/>
                      <a:pt x="7898" y="2146"/>
                      <a:pt x="8446" y="2078"/>
                    </a:cubicBezTo>
                    <a:cubicBezTo>
                      <a:pt x="8720" y="2032"/>
                      <a:pt x="8994" y="1987"/>
                      <a:pt x="9267" y="1964"/>
                    </a:cubicBezTo>
                    <a:cubicBezTo>
                      <a:pt x="9541" y="1918"/>
                      <a:pt x="9815" y="1895"/>
                      <a:pt x="10089" y="1850"/>
                    </a:cubicBezTo>
                    <a:cubicBezTo>
                      <a:pt x="10637" y="1804"/>
                      <a:pt x="11185" y="1736"/>
                      <a:pt x="11733" y="1690"/>
                    </a:cubicBezTo>
                    <a:cubicBezTo>
                      <a:pt x="12006" y="1667"/>
                      <a:pt x="12303" y="1644"/>
                      <a:pt x="12600" y="1621"/>
                    </a:cubicBezTo>
                    <a:cubicBezTo>
                      <a:pt x="12851" y="1599"/>
                      <a:pt x="13125" y="1576"/>
                      <a:pt x="13376" y="1553"/>
                    </a:cubicBezTo>
                    <a:cubicBezTo>
                      <a:pt x="13650" y="1530"/>
                      <a:pt x="13947" y="1507"/>
                      <a:pt x="14221" y="1484"/>
                    </a:cubicBezTo>
                    <a:cubicBezTo>
                      <a:pt x="14494" y="1484"/>
                      <a:pt x="14768" y="1462"/>
                      <a:pt x="15065" y="1439"/>
                    </a:cubicBezTo>
                    <a:cubicBezTo>
                      <a:pt x="15339" y="1439"/>
                      <a:pt x="15613" y="1416"/>
                      <a:pt x="15864" y="1370"/>
                    </a:cubicBezTo>
                    <a:cubicBezTo>
                      <a:pt x="16161" y="1348"/>
                      <a:pt x="16435" y="1325"/>
                      <a:pt x="16708" y="1302"/>
                    </a:cubicBezTo>
                    <a:cubicBezTo>
                      <a:pt x="17211" y="1256"/>
                      <a:pt x="17736" y="1211"/>
                      <a:pt x="18238" y="1188"/>
                    </a:cubicBezTo>
                    <a:cubicBezTo>
                      <a:pt x="18466" y="1165"/>
                      <a:pt x="18694" y="1142"/>
                      <a:pt x="18945" y="1119"/>
                    </a:cubicBezTo>
                    <a:cubicBezTo>
                      <a:pt x="19174" y="1096"/>
                      <a:pt x="19425" y="1096"/>
                      <a:pt x="19676" y="1096"/>
                    </a:cubicBezTo>
                    <a:cubicBezTo>
                      <a:pt x="20726" y="1028"/>
                      <a:pt x="21776" y="1028"/>
                      <a:pt x="22826" y="959"/>
                    </a:cubicBezTo>
                    <a:cubicBezTo>
                      <a:pt x="23351" y="937"/>
                      <a:pt x="23876" y="914"/>
                      <a:pt x="24423" y="891"/>
                    </a:cubicBezTo>
                    <a:cubicBezTo>
                      <a:pt x="24971" y="868"/>
                      <a:pt x="25542" y="868"/>
                      <a:pt x="26112" y="845"/>
                    </a:cubicBezTo>
                    <a:cubicBezTo>
                      <a:pt x="26615" y="823"/>
                      <a:pt x="27140" y="823"/>
                      <a:pt x="27665" y="823"/>
                    </a:cubicBezTo>
                    <a:cubicBezTo>
                      <a:pt x="27916" y="823"/>
                      <a:pt x="28144" y="800"/>
                      <a:pt x="28372" y="800"/>
                    </a:cubicBezTo>
                    <a:cubicBezTo>
                      <a:pt x="28509" y="788"/>
                      <a:pt x="28646" y="783"/>
                      <a:pt x="28786" y="783"/>
                    </a:cubicBezTo>
                    <a:cubicBezTo>
                      <a:pt x="28926" y="783"/>
                      <a:pt x="29068" y="788"/>
                      <a:pt x="29217" y="800"/>
                    </a:cubicBezTo>
                    <a:lnTo>
                      <a:pt x="30860" y="800"/>
                    </a:lnTo>
                    <a:cubicBezTo>
                      <a:pt x="31431" y="800"/>
                      <a:pt x="31979" y="777"/>
                      <a:pt x="32526" y="754"/>
                    </a:cubicBezTo>
                    <a:cubicBezTo>
                      <a:pt x="33029" y="731"/>
                      <a:pt x="33531" y="708"/>
                      <a:pt x="34056" y="708"/>
                    </a:cubicBezTo>
                    <a:cubicBezTo>
                      <a:pt x="34307" y="686"/>
                      <a:pt x="34558" y="686"/>
                      <a:pt x="34809" y="686"/>
                    </a:cubicBezTo>
                    <a:cubicBezTo>
                      <a:pt x="35060" y="663"/>
                      <a:pt x="35311" y="663"/>
                      <a:pt x="35585" y="663"/>
                    </a:cubicBezTo>
                    <a:cubicBezTo>
                      <a:pt x="35760" y="655"/>
                      <a:pt x="35932" y="653"/>
                      <a:pt x="36104" y="653"/>
                    </a:cubicBezTo>
                    <a:cubicBezTo>
                      <a:pt x="36447" y="653"/>
                      <a:pt x="36787" y="663"/>
                      <a:pt x="37137" y="663"/>
                    </a:cubicBezTo>
                    <a:lnTo>
                      <a:pt x="38781" y="663"/>
                    </a:lnTo>
                    <a:cubicBezTo>
                      <a:pt x="39328" y="686"/>
                      <a:pt x="39876" y="686"/>
                      <a:pt x="40424" y="686"/>
                    </a:cubicBezTo>
                    <a:cubicBezTo>
                      <a:pt x="40949" y="708"/>
                      <a:pt x="41474" y="708"/>
                      <a:pt x="42022" y="708"/>
                    </a:cubicBezTo>
                    <a:cubicBezTo>
                      <a:pt x="42547" y="708"/>
                      <a:pt x="43072" y="731"/>
                      <a:pt x="43597" y="731"/>
                    </a:cubicBezTo>
                    <a:cubicBezTo>
                      <a:pt x="44144" y="731"/>
                      <a:pt x="44715" y="754"/>
                      <a:pt x="45263" y="754"/>
                    </a:cubicBezTo>
                    <a:cubicBezTo>
                      <a:pt x="45491" y="777"/>
                      <a:pt x="45719" y="777"/>
                      <a:pt x="45948" y="777"/>
                    </a:cubicBezTo>
                    <a:cubicBezTo>
                      <a:pt x="45993" y="823"/>
                      <a:pt x="46062" y="823"/>
                      <a:pt x="46107" y="823"/>
                    </a:cubicBezTo>
                    <a:cubicBezTo>
                      <a:pt x="46313" y="823"/>
                      <a:pt x="46518" y="823"/>
                      <a:pt x="46724" y="800"/>
                    </a:cubicBezTo>
                    <a:lnTo>
                      <a:pt x="46747" y="800"/>
                    </a:lnTo>
                    <a:cubicBezTo>
                      <a:pt x="47249" y="823"/>
                      <a:pt x="47751" y="845"/>
                      <a:pt x="48276" y="868"/>
                    </a:cubicBezTo>
                    <a:cubicBezTo>
                      <a:pt x="48778" y="891"/>
                      <a:pt x="49280" y="914"/>
                      <a:pt x="49782" y="937"/>
                    </a:cubicBezTo>
                    <a:cubicBezTo>
                      <a:pt x="50056" y="937"/>
                      <a:pt x="50307" y="959"/>
                      <a:pt x="50558" y="982"/>
                    </a:cubicBezTo>
                    <a:cubicBezTo>
                      <a:pt x="50809" y="982"/>
                      <a:pt x="51038" y="1005"/>
                      <a:pt x="51289" y="1028"/>
                    </a:cubicBezTo>
                    <a:cubicBezTo>
                      <a:pt x="51791" y="1051"/>
                      <a:pt x="52316" y="1096"/>
                      <a:pt x="52841" y="1142"/>
                    </a:cubicBezTo>
                    <a:cubicBezTo>
                      <a:pt x="53092" y="1142"/>
                      <a:pt x="53343" y="1165"/>
                      <a:pt x="53617" y="1188"/>
                    </a:cubicBezTo>
                    <a:cubicBezTo>
                      <a:pt x="53731" y="1188"/>
                      <a:pt x="53845" y="1188"/>
                      <a:pt x="53982" y="1211"/>
                    </a:cubicBezTo>
                    <a:cubicBezTo>
                      <a:pt x="54119" y="1211"/>
                      <a:pt x="54256" y="1211"/>
                      <a:pt x="54393" y="1233"/>
                    </a:cubicBezTo>
                    <a:cubicBezTo>
                      <a:pt x="54507" y="1233"/>
                      <a:pt x="54598" y="1233"/>
                      <a:pt x="54690" y="1256"/>
                    </a:cubicBezTo>
                    <a:lnTo>
                      <a:pt x="54621" y="1233"/>
                    </a:lnTo>
                    <a:lnTo>
                      <a:pt x="54621" y="1233"/>
                    </a:lnTo>
                    <a:cubicBezTo>
                      <a:pt x="54758" y="1256"/>
                      <a:pt x="54895" y="1256"/>
                      <a:pt x="55032" y="1279"/>
                    </a:cubicBezTo>
                    <a:lnTo>
                      <a:pt x="54987" y="1279"/>
                    </a:lnTo>
                    <a:cubicBezTo>
                      <a:pt x="55146" y="1279"/>
                      <a:pt x="55283" y="1302"/>
                      <a:pt x="55420" y="1302"/>
                    </a:cubicBezTo>
                    <a:cubicBezTo>
                      <a:pt x="55534" y="1325"/>
                      <a:pt x="55648" y="1325"/>
                      <a:pt x="55785" y="1325"/>
                    </a:cubicBezTo>
                    <a:cubicBezTo>
                      <a:pt x="55877" y="1348"/>
                      <a:pt x="55991" y="1348"/>
                      <a:pt x="56105" y="1370"/>
                    </a:cubicBezTo>
                    <a:lnTo>
                      <a:pt x="56379" y="1370"/>
                    </a:lnTo>
                    <a:cubicBezTo>
                      <a:pt x="56470" y="1393"/>
                      <a:pt x="56584" y="1393"/>
                      <a:pt x="56698" y="1416"/>
                    </a:cubicBezTo>
                    <a:lnTo>
                      <a:pt x="56995" y="1416"/>
                    </a:lnTo>
                    <a:cubicBezTo>
                      <a:pt x="57041" y="1439"/>
                      <a:pt x="57086" y="1439"/>
                      <a:pt x="57132" y="1439"/>
                    </a:cubicBezTo>
                    <a:cubicBezTo>
                      <a:pt x="57178" y="1416"/>
                      <a:pt x="57223" y="1416"/>
                      <a:pt x="57246" y="1416"/>
                    </a:cubicBezTo>
                    <a:cubicBezTo>
                      <a:pt x="57383" y="1370"/>
                      <a:pt x="57497" y="1279"/>
                      <a:pt x="57543" y="1165"/>
                    </a:cubicBezTo>
                    <a:cubicBezTo>
                      <a:pt x="57589" y="1096"/>
                      <a:pt x="57611" y="1005"/>
                      <a:pt x="57611" y="959"/>
                    </a:cubicBezTo>
                    <a:cubicBezTo>
                      <a:pt x="57589" y="823"/>
                      <a:pt x="57520" y="731"/>
                      <a:pt x="57383" y="686"/>
                    </a:cubicBezTo>
                    <a:cubicBezTo>
                      <a:pt x="57292" y="640"/>
                      <a:pt x="57201" y="617"/>
                      <a:pt x="57086" y="594"/>
                    </a:cubicBezTo>
                    <a:cubicBezTo>
                      <a:pt x="56995" y="571"/>
                      <a:pt x="56904" y="549"/>
                      <a:pt x="56813" y="549"/>
                    </a:cubicBezTo>
                    <a:cubicBezTo>
                      <a:pt x="56607" y="508"/>
                      <a:pt x="56393" y="499"/>
                      <a:pt x="56177" y="499"/>
                    </a:cubicBezTo>
                    <a:cubicBezTo>
                      <a:pt x="56032" y="499"/>
                      <a:pt x="55886" y="503"/>
                      <a:pt x="55740" y="503"/>
                    </a:cubicBezTo>
                    <a:lnTo>
                      <a:pt x="55009" y="503"/>
                    </a:lnTo>
                    <a:cubicBezTo>
                      <a:pt x="54941" y="503"/>
                      <a:pt x="54850" y="503"/>
                      <a:pt x="54758" y="549"/>
                    </a:cubicBezTo>
                    <a:lnTo>
                      <a:pt x="54576" y="549"/>
                    </a:lnTo>
                    <a:cubicBezTo>
                      <a:pt x="54279" y="526"/>
                      <a:pt x="54005" y="526"/>
                      <a:pt x="53708" y="503"/>
                    </a:cubicBezTo>
                    <a:cubicBezTo>
                      <a:pt x="53412" y="480"/>
                      <a:pt x="53115" y="480"/>
                      <a:pt x="52795" y="457"/>
                    </a:cubicBezTo>
                    <a:lnTo>
                      <a:pt x="52407" y="457"/>
                    </a:lnTo>
                    <a:cubicBezTo>
                      <a:pt x="52042" y="435"/>
                      <a:pt x="51677" y="412"/>
                      <a:pt x="51289" y="366"/>
                    </a:cubicBezTo>
                    <a:cubicBezTo>
                      <a:pt x="50262" y="298"/>
                      <a:pt x="49235" y="252"/>
                      <a:pt x="48185" y="229"/>
                    </a:cubicBezTo>
                    <a:cubicBezTo>
                      <a:pt x="47682" y="206"/>
                      <a:pt x="47180" y="183"/>
                      <a:pt x="46701" y="161"/>
                    </a:cubicBezTo>
                    <a:cubicBezTo>
                      <a:pt x="46450" y="138"/>
                      <a:pt x="46222" y="138"/>
                      <a:pt x="45971" y="138"/>
                    </a:cubicBezTo>
                    <a:cubicBezTo>
                      <a:pt x="45719" y="138"/>
                      <a:pt x="45468" y="115"/>
                      <a:pt x="45194" y="115"/>
                    </a:cubicBezTo>
                    <a:cubicBezTo>
                      <a:pt x="44647" y="92"/>
                      <a:pt x="44076" y="92"/>
                      <a:pt x="43528" y="69"/>
                    </a:cubicBezTo>
                    <a:lnTo>
                      <a:pt x="41953" y="69"/>
                    </a:lnTo>
                    <a:cubicBezTo>
                      <a:pt x="41428" y="69"/>
                      <a:pt x="40880" y="46"/>
                      <a:pt x="40355" y="46"/>
                    </a:cubicBezTo>
                    <a:cubicBezTo>
                      <a:pt x="39808" y="24"/>
                      <a:pt x="39260" y="24"/>
                      <a:pt x="38712" y="24"/>
                    </a:cubicBezTo>
                    <a:cubicBezTo>
                      <a:pt x="38484" y="1"/>
                      <a:pt x="38233" y="1"/>
                      <a:pt x="38004" y="1"/>
                    </a:cubicBezTo>
                    <a:close/>
                  </a:path>
                </a:pathLst>
              </a:custGeom>
              <a:solidFill>
                <a:srgbClr val="B154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7" name="Google Shape;1957;p24"/>
              <p:cNvSpPr/>
              <p:nvPr/>
            </p:nvSpPr>
            <p:spPr>
              <a:xfrm>
                <a:off x="10797083" y="3857938"/>
                <a:ext cx="1545005" cy="90947"/>
              </a:xfrm>
              <a:custGeom>
                <a:avLst/>
                <a:gdLst/>
                <a:ahLst/>
                <a:cxnLst/>
                <a:rect l="l" t="t" r="r" b="b"/>
                <a:pathLst>
                  <a:path w="55466" h="3265" extrusionOk="0">
                    <a:moveTo>
                      <a:pt x="32983" y="0"/>
                    </a:moveTo>
                    <a:cubicBezTo>
                      <a:pt x="32755" y="0"/>
                      <a:pt x="32549" y="23"/>
                      <a:pt x="32344" y="23"/>
                    </a:cubicBezTo>
                    <a:lnTo>
                      <a:pt x="31933" y="23"/>
                    </a:lnTo>
                    <a:cubicBezTo>
                      <a:pt x="31819" y="46"/>
                      <a:pt x="31705" y="46"/>
                      <a:pt x="31591" y="46"/>
                    </a:cubicBezTo>
                    <a:cubicBezTo>
                      <a:pt x="31271" y="69"/>
                      <a:pt x="30952" y="92"/>
                      <a:pt x="30632" y="115"/>
                    </a:cubicBezTo>
                    <a:cubicBezTo>
                      <a:pt x="30381" y="137"/>
                      <a:pt x="30130" y="137"/>
                      <a:pt x="29856" y="160"/>
                    </a:cubicBezTo>
                    <a:cubicBezTo>
                      <a:pt x="29536" y="183"/>
                      <a:pt x="29194" y="183"/>
                      <a:pt x="28874" y="229"/>
                    </a:cubicBezTo>
                    <a:cubicBezTo>
                      <a:pt x="28806" y="251"/>
                      <a:pt x="28760" y="274"/>
                      <a:pt x="28738" y="343"/>
                    </a:cubicBezTo>
                    <a:lnTo>
                      <a:pt x="28076" y="343"/>
                    </a:lnTo>
                    <a:cubicBezTo>
                      <a:pt x="28053" y="343"/>
                      <a:pt x="28030" y="320"/>
                      <a:pt x="28007" y="320"/>
                    </a:cubicBezTo>
                    <a:cubicBezTo>
                      <a:pt x="27992" y="312"/>
                      <a:pt x="27974" y="310"/>
                      <a:pt x="27956" y="310"/>
                    </a:cubicBezTo>
                    <a:cubicBezTo>
                      <a:pt x="27918" y="310"/>
                      <a:pt x="27878" y="320"/>
                      <a:pt x="27847" y="320"/>
                    </a:cubicBezTo>
                    <a:lnTo>
                      <a:pt x="27688" y="320"/>
                    </a:lnTo>
                    <a:cubicBezTo>
                      <a:pt x="27627" y="320"/>
                      <a:pt x="27556" y="310"/>
                      <a:pt x="27488" y="310"/>
                    </a:cubicBezTo>
                    <a:cubicBezTo>
                      <a:pt x="27454" y="310"/>
                      <a:pt x="27421" y="312"/>
                      <a:pt x="27391" y="320"/>
                    </a:cubicBezTo>
                    <a:lnTo>
                      <a:pt x="24583" y="320"/>
                    </a:lnTo>
                    <a:cubicBezTo>
                      <a:pt x="24424" y="309"/>
                      <a:pt x="24264" y="303"/>
                      <a:pt x="24107" y="303"/>
                    </a:cubicBezTo>
                    <a:cubicBezTo>
                      <a:pt x="23950" y="303"/>
                      <a:pt x="23796" y="309"/>
                      <a:pt x="23647" y="320"/>
                    </a:cubicBezTo>
                    <a:lnTo>
                      <a:pt x="23237" y="320"/>
                    </a:lnTo>
                    <a:cubicBezTo>
                      <a:pt x="23054" y="320"/>
                      <a:pt x="22871" y="343"/>
                      <a:pt x="22666" y="343"/>
                    </a:cubicBezTo>
                    <a:cubicBezTo>
                      <a:pt x="22415" y="366"/>
                      <a:pt x="22164" y="366"/>
                      <a:pt x="21913" y="388"/>
                    </a:cubicBezTo>
                    <a:cubicBezTo>
                      <a:pt x="21730" y="388"/>
                      <a:pt x="21570" y="411"/>
                      <a:pt x="21388" y="411"/>
                    </a:cubicBezTo>
                    <a:cubicBezTo>
                      <a:pt x="21114" y="434"/>
                      <a:pt x="20840" y="434"/>
                      <a:pt x="20566" y="434"/>
                    </a:cubicBezTo>
                    <a:cubicBezTo>
                      <a:pt x="19973" y="457"/>
                      <a:pt x="19379" y="480"/>
                      <a:pt x="18786" y="503"/>
                    </a:cubicBezTo>
                    <a:cubicBezTo>
                      <a:pt x="18489" y="503"/>
                      <a:pt x="18215" y="525"/>
                      <a:pt x="17941" y="548"/>
                    </a:cubicBezTo>
                    <a:cubicBezTo>
                      <a:pt x="17667" y="548"/>
                      <a:pt x="17371" y="571"/>
                      <a:pt x="17097" y="594"/>
                    </a:cubicBezTo>
                    <a:lnTo>
                      <a:pt x="16777" y="594"/>
                    </a:lnTo>
                    <a:cubicBezTo>
                      <a:pt x="16480" y="617"/>
                      <a:pt x="16184" y="617"/>
                      <a:pt x="15887" y="640"/>
                    </a:cubicBezTo>
                    <a:cubicBezTo>
                      <a:pt x="15613" y="640"/>
                      <a:pt x="15362" y="662"/>
                      <a:pt x="15088" y="685"/>
                    </a:cubicBezTo>
                    <a:lnTo>
                      <a:pt x="14905" y="685"/>
                    </a:lnTo>
                    <a:cubicBezTo>
                      <a:pt x="14449" y="708"/>
                      <a:pt x="13970" y="708"/>
                      <a:pt x="13490" y="731"/>
                    </a:cubicBezTo>
                    <a:cubicBezTo>
                      <a:pt x="13216" y="731"/>
                      <a:pt x="12942" y="754"/>
                      <a:pt x="12669" y="754"/>
                    </a:cubicBezTo>
                    <a:cubicBezTo>
                      <a:pt x="12349" y="776"/>
                      <a:pt x="12052" y="776"/>
                      <a:pt x="11756" y="799"/>
                    </a:cubicBezTo>
                    <a:cubicBezTo>
                      <a:pt x="11482" y="822"/>
                      <a:pt x="11208" y="845"/>
                      <a:pt x="10911" y="868"/>
                    </a:cubicBezTo>
                    <a:cubicBezTo>
                      <a:pt x="10774" y="891"/>
                      <a:pt x="10614" y="891"/>
                      <a:pt x="10454" y="913"/>
                    </a:cubicBezTo>
                    <a:cubicBezTo>
                      <a:pt x="10386" y="913"/>
                      <a:pt x="10295" y="936"/>
                      <a:pt x="10226" y="936"/>
                    </a:cubicBezTo>
                    <a:cubicBezTo>
                      <a:pt x="10112" y="936"/>
                      <a:pt x="10021" y="959"/>
                      <a:pt x="9907" y="982"/>
                    </a:cubicBezTo>
                    <a:cubicBezTo>
                      <a:pt x="9861" y="982"/>
                      <a:pt x="9815" y="982"/>
                      <a:pt x="9770" y="1005"/>
                    </a:cubicBezTo>
                    <a:cubicBezTo>
                      <a:pt x="9496" y="1028"/>
                      <a:pt x="9245" y="1050"/>
                      <a:pt x="8971" y="1073"/>
                    </a:cubicBezTo>
                    <a:cubicBezTo>
                      <a:pt x="8674" y="1096"/>
                      <a:pt x="8377" y="1119"/>
                      <a:pt x="8081" y="1164"/>
                    </a:cubicBezTo>
                    <a:cubicBezTo>
                      <a:pt x="7967" y="1164"/>
                      <a:pt x="7852" y="1187"/>
                      <a:pt x="7738" y="1210"/>
                    </a:cubicBezTo>
                    <a:lnTo>
                      <a:pt x="7715" y="1210"/>
                    </a:lnTo>
                    <a:cubicBezTo>
                      <a:pt x="7236" y="1256"/>
                      <a:pt x="6734" y="1301"/>
                      <a:pt x="6232" y="1370"/>
                    </a:cubicBezTo>
                    <a:cubicBezTo>
                      <a:pt x="5935" y="1393"/>
                      <a:pt x="5661" y="1438"/>
                      <a:pt x="5364" y="1461"/>
                    </a:cubicBezTo>
                    <a:cubicBezTo>
                      <a:pt x="5205" y="1484"/>
                      <a:pt x="5068" y="1507"/>
                      <a:pt x="4931" y="1530"/>
                    </a:cubicBezTo>
                    <a:cubicBezTo>
                      <a:pt x="4839" y="1553"/>
                      <a:pt x="4771" y="1553"/>
                      <a:pt x="4680" y="1575"/>
                    </a:cubicBezTo>
                    <a:lnTo>
                      <a:pt x="4566" y="1575"/>
                    </a:lnTo>
                    <a:cubicBezTo>
                      <a:pt x="4520" y="1575"/>
                      <a:pt x="4474" y="1575"/>
                      <a:pt x="4429" y="1598"/>
                    </a:cubicBezTo>
                    <a:cubicBezTo>
                      <a:pt x="4383" y="1621"/>
                      <a:pt x="4360" y="1621"/>
                      <a:pt x="4314" y="1644"/>
                    </a:cubicBezTo>
                    <a:cubicBezTo>
                      <a:pt x="4292" y="1644"/>
                      <a:pt x="4292" y="1667"/>
                      <a:pt x="4269" y="1667"/>
                    </a:cubicBezTo>
                    <a:cubicBezTo>
                      <a:pt x="3881" y="1712"/>
                      <a:pt x="3493" y="1781"/>
                      <a:pt x="3082" y="1826"/>
                    </a:cubicBezTo>
                    <a:cubicBezTo>
                      <a:pt x="2511" y="1918"/>
                      <a:pt x="1918" y="2009"/>
                      <a:pt x="1347" y="2100"/>
                    </a:cubicBezTo>
                    <a:cubicBezTo>
                      <a:pt x="1233" y="2123"/>
                      <a:pt x="1119" y="2146"/>
                      <a:pt x="1005" y="2169"/>
                    </a:cubicBezTo>
                    <a:cubicBezTo>
                      <a:pt x="891" y="2192"/>
                      <a:pt x="754" y="2214"/>
                      <a:pt x="708" y="2329"/>
                    </a:cubicBezTo>
                    <a:cubicBezTo>
                      <a:pt x="685" y="2374"/>
                      <a:pt x="685" y="2397"/>
                      <a:pt x="685" y="2443"/>
                    </a:cubicBezTo>
                    <a:cubicBezTo>
                      <a:pt x="685" y="2488"/>
                      <a:pt x="708" y="2511"/>
                      <a:pt x="708" y="2557"/>
                    </a:cubicBezTo>
                    <a:lnTo>
                      <a:pt x="731" y="2557"/>
                    </a:lnTo>
                    <a:cubicBezTo>
                      <a:pt x="731" y="2580"/>
                      <a:pt x="708" y="2580"/>
                      <a:pt x="708" y="2602"/>
                    </a:cubicBezTo>
                    <a:cubicBezTo>
                      <a:pt x="662" y="2625"/>
                      <a:pt x="640" y="2648"/>
                      <a:pt x="640" y="2671"/>
                    </a:cubicBezTo>
                    <a:lnTo>
                      <a:pt x="617" y="2671"/>
                    </a:lnTo>
                    <a:cubicBezTo>
                      <a:pt x="548" y="2694"/>
                      <a:pt x="480" y="2717"/>
                      <a:pt x="411" y="2739"/>
                    </a:cubicBezTo>
                    <a:lnTo>
                      <a:pt x="366" y="2739"/>
                    </a:lnTo>
                    <a:cubicBezTo>
                      <a:pt x="343" y="2739"/>
                      <a:pt x="297" y="2739"/>
                      <a:pt x="274" y="2762"/>
                    </a:cubicBezTo>
                    <a:cubicBezTo>
                      <a:pt x="206" y="2785"/>
                      <a:pt x="183" y="2808"/>
                      <a:pt x="137" y="2854"/>
                    </a:cubicBezTo>
                    <a:cubicBezTo>
                      <a:pt x="92" y="2899"/>
                      <a:pt x="23" y="2945"/>
                      <a:pt x="23" y="3013"/>
                    </a:cubicBezTo>
                    <a:cubicBezTo>
                      <a:pt x="0" y="3082"/>
                      <a:pt x="0" y="3127"/>
                      <a:pt x="46" y="3173"/>
                    </a:cubicBezTo>
                    <a:cubicBezTo>
                      <a:pt x="92" y="3219"/>
                      <a:pt x="160" y="3264"/>
                      <a:pt x="229" y="3264"/>
                    </a:cubicBezTo>
                    <a:cubicBezTo>
                      <a:pt x="366" y="3242"/>
                      <a:pt x="525" y="3196"/>
                      <a:pt x="685" y="3173"/>
                    </a:cubicBezTo>
                    <a:cubicBezTo>
                      <a:pt x="777" y="3150"/>
                      <a:pt x="891" y="3105"/>
                      <a:pt x="1005" y="3082"/>
                    </a:cubicBezTo>
                    <a:cubicBezTo>
                      <a:pt x="1050" y="3082"/>
                      <a:pt x="1073" y="3059"/>
                      <a:pt x="1119" y="3059"/>
                    </a:cubicBezTo>
                    <a:cubicBezTo>
                      <a:pt x="1233" y="3059"/>
                      <a:pt x="1324" y="3036"/>
                      <a:pt x="1416" y="3036"/>
                    </a:cubicBezTo>
                    <a:cubicBezTo>
                      <a:pt x="1667" y="2991"/>
                      <a:pt x="1918" y="2945"/>
                      <a:pt x="2169" y="2899"/>
                    </a:cubicBezTo>
                    <a:cubicBezTo>
                      <a:pt x="2397" y="2854"/>
                      <a:pt x="2648" y="2808"/>
                      <a:pt x="2899" y="2739"/>
                    </a:cubicBezTo>
                    <a:cubicBezTo>
                      <a:pt x="3013" y="2717"/>
                      <a:pt x="3128" y="2694"/>
                      <a:pt x="3242" y="2648"/>
                    </a:cubicBezTo>
                    <a:cubicBezTo>
                      <a:pt x="3287" y="2648"/>
                      <a:pt x="3333" y="2625"/>
                      <a:pt x="3379" y="2625"/>
                    </a:cubicBezTo>
                    <a:cubicBezTo>
                      <a:pt x="3470" y="2602"/>
                      <a:pt x="3538" y="2580"/>
                      <a:pt x="3607" y="2557"/>
                    </a:cubicBezTo>
                    <a:cubicBezTo>
                      <a:pt x="3698" y="2534"/>
                      <a:pt x="3744" y="2488"/>
                      <a:pt x="3767" y="2420"/>
                    </a:cubicBezTo>
                    <a:cubicBezTo>
                      <a:pt x="3812" y="2420"/>
                      <a:pt x="3858" y="2420"/>
                      <a:pt x="3904" y="2397"/>
                    </a:cubicBezTo>
                    <a:lnTo>
                      <a:pt x="4155" y="2397"/>
                    </a:lnTo>
                    <a:cubicBezTo>
                      <a:pt x="4178" y="2397"/>
                      <a:pt x="4200" y="2374"/>
                      <a:pt x="4223" y="2374"/>
                    </a:cubicBezTo>
                    <a:cubicBezTo>
                      <a:pt x="4269" y="2374"/>
                      <a:pt x="4292" y="2351"/>
                      <a:pt x="4314" y="2306"/>
                    </a:cubicBezTo>
                    <a:cubicBezTo>
                      <a:pt x="4360" y="2260"/>
                      <a:pt x="4406" y="2192"/>
                      <a:pt x="4383" y="2146"/>
                    </a:cubicBezTo>
                    <a:cubicBezTo>
                      <a:pt x="4520" y="2123"/>
                      <a:pt x="4657" y="2123"/>
                      <a:pt x="4794" y="2100"/>
                    </a:cubicBezTo>
                    <a:lnTo>
                      <a:pt x="4999" y="2077"/>
                    </a:lnTo>
                    <a:lnTo>
                      <a:pt x="5798" y="2077"/>
                    </a:lnTo>
                    <a:cubicBezTo>
                      <a:pt x="5981" y="2055"/>
                      <a:pt x="6163" y="2055"/>
                      <a:pt x="6346" y="2055"/>
                    </a:cubicBezTo>
                    <a:cubicBezTo>
                      <a:pt x="6551" y="2032"/>
                      <a:pt x="6757" y="2032"/>
                      <a:pt x="6962" y="2009"/>
                    </a:cubicBezTo>
                    <a:cubicBezTo>
                      <a:pt x="7145" y="1986"/>
                      <a:pt x="7327" y="1963"/>
                      <a:pt x="7510" y="1941"/>
                    </a:cubicBezTo>
                    <a:cubicBezTo>
                      <a:pt x="7601" y="1941"/>
                      <a:pt x="7670" y="1918"/>
                      <a:pt x="7761" y="1918"/>
                    </a:cubicBezTo>
                    <a:cubicBezTo>
                      <a:pt x="7944" y="1895"/>
                      <a:pt x="8103" y="1872"/>
                      <a:pt x="8263" y="1826"/>
                    </a:cubicBezTo>
                    <a:cubicBezTo>
                      <a:pt x="8286" y="1804"/>
                      <a:pt x="8332" y="1804"/>
                      <a:pt x="8355" y="1781"/>
                    </a:cubicBezTo>
                    <a:cubicBezTo>
                      <a:pt x="8743" y="1712"/>
                      <a:pt x="9131" y="1667"/>
                      <a:pt x="9541" y="1621"/>
                    </a:cubicBezTo>
                    <a:cubicBezTo>
                      <a:pt x="9564" y="1621"/>
                      <a:pt x="9610" y="1598"/>
                      <a:pt x="9656" y="1575"/>
                    </a:cubicBezTo>
                    <a:cubicBezTo>
                      <a:pt x="9861" y="1575"/>
                      <a:pt x="10089" y="1553"/>
                      <a:pt x="10318" y="1553"/>
                    </a:cubicBezTo>
                    <a:cubicBezTo>
                      <a:pt x="10477" y="1530"/>
                      <a:pt x="10660" y="1530"/>
                      <a:pt x="10842" y="1507"/>
                    </a:cubicBezTo>
                    <a:cubicBezTo>
                      <a:pt x="10911" y="1507"/>
                      <a:pt x="10979" y="1507"/>
                      <a:pt x="11071" y="1484"/>
                    </a:cubicBezTo>
                    <a:cubicBezTo>
                      <a:pt x="11139" y="1484"/>
                      <a:pt x="11231" y="1484"/>
                      <a:pt x="11322" y="1461"/>
                    </a:cubicBezTo>
                    <a:cubicBezTo>
                      <a:pt x="11390" y="1461"/>
                      <a:pt x="11436" y="1438"/>
                      <a:pt x="11482" y="1416"/>
                    </a:cubicBezTo>
                    <a:lnTo>
                      <a:pt x="11824" y="1416"/>
                    </a:lnTo>
                    <a:cubicBezTo>
                      <a:pt x="12212" y="1416"/>
                      <a:pt x="12600" y="1393"/>
                      <a:pt x="12988" y="1393"/>
                    </a:cubicBezTo>
                    <a:cubicBezTo>
                      <a:pt x="13171" y="1393"/>
                      <a:pt x="13353" y="1370"/>
                      <a:pt x="13536" y="1370"/>
                    </a:cubicBezTo>
                    <a:cubicBezTo>
                      <a:pt x="13741" y="1347"/>
                      <a:pt x="13947" y="1347"/>
                      <a:pt x="14152" y="1324"/>
                    </a:cubicBezTo>
                    <a:cubicBezTo>
                      <a:pt x="14198" y="1324"/>
                      <a:pt x="14221" y="1301"/>
                      <a:pt x="14266" y="1279"/>
                    </a:cubicBezTo>
                    <a:cubicBezTo>
                      <a:pt x="14289" y="1279"/>
                      <a:pt x="14289" y="1279"/>
                      <a:pt x="14289" y="1256"/>
                    </a:cubicBezTo>
                    <a:lnTo>
                      <a:pt x="15088" y="1256"/>
                    </a:lnTo>
                    <a:cubicBezTo>
                      <a:pt x="15704" y="1233"/>
                      <a:pt x="16321" y="1210"/>
                      <a:pt x="16937" y="1187"/>
                    </a:cubicBezTo>
                    <a:cubicBezTo>
                      <a:pt x="17028" y="1164"/>
                      <a:pt x="17097" y="1119"/>
                      <a:pt x="17142" y="1050"/>
                    </a:cubicBezTo>
                    <a:cubicBezTo>
                      <a:pt x="17256" y="1050"/>
                      <a:pt x="17371" y="1050"/>
                      <a:pt x="17485" y="1073"/>
                    </a:cubicBezTo>
                    <a:lnTo>
                      <a:pt x="18306" y="1073"/>
                    </a:lnTo>
                    <a:cubicBezTo>
                      <a:pt x="18557" y="1050"/>
                      <a:pt x="18831" y="1050"/>
                      <a:pt x="19082" y="1050"/>
                    </a:cubicBezTo>
                    <a:lnTo>
                      <a:pt x="20041" y="1050"/>
                    </a:lnTo>
                    <a:cubicBezTo>
                      <a:pt x="20132" y="1050"/>
                      <a:pt x="20201" y="1005"/>
                      <a:pt x="20247" y="913"/>
                    </a:cubicBezTo>
                    <a:cubicBezTo>
                      <a:pt x="20269" y="891"/>
                      <a:pt x="20269" y="868"/>
                      <a:pt x="20269" y="822"/>
                    </a:cubicBezTo>
                    <a:lnTo>
                      <a:pt x="20612" y="822"/>
                    </a:lnTo>
                    <a:cubicBezTo>
                      <a:pt x="20635" y="822"/>
                      <a:pt x="20680" y="822"/>
                      <a:pt x="20726" y="845"/>
                    </a:cubicBezTo>
                    <a:lnTo>
                      <a:pt x="21296" y="845"/>
                    </a:lnTo>
                    <a:cubicBezTo>
                      <a:pt x="21445" y="856"/>
                      <a:pt x="21599" y="862"/>
                      <a:pt x="21753" y="862"/>
                    </a:cubicBezTo>
                    <a:cubicBezTo>
                      <a:pt x="21907" y="862"/>
                      <a:pt x="22061" y="856"/>
                      <a:pt x="22209" y="845"/>
                    </a:cubicBezTo>
                    <a:cubicBezTo>
                      <a:pt x="22483" y="845"/>
                      <a:pt x="22734" y="845"/>
                      <a:pt x="23008" y="822"/>
                    </a:cubicBezTo>
                    <a:cubicBezTo>
                      <a:pt x="23168" y="822"/>
                      <a:pt x="23328" y="799"/>
                      <a:pt x="23488" y="799"/>
                    </a:cubicBezTo>
                    <a:lnTo>
                      <a:pt x="23625" y="799"/>
                    </a:lnTo>
                    <a:cubicBezTo>
                      <a:pt x="23693" y="799"/>
                      <a:pt x="23762" y="776"/>
                      <a:pt x="23830" y="776"/>
                    </a:cubicBezTo>
                    <a:lnTo>
                      <a:pt x="24013" y="776"/>
                    </a:lnTo>
                    <a:cubicBezTo>
                      <a:pt x="24104" y="776"/>
                      <a:pt x="24172" y="731"/>
                      <a:pt x="24218" y="640"/>
                    </a:cubicBezTo>
                    <a:cubicBezTo>
                      <a:pt x="24606" y="662"/>
                      <a:pt x="25017" y="662"/>
                      <a:pt x="25405" y="662"/>
                    </a:cubicBezTo>
                    <a:cubicBezTo>
                      <a:pt x="25451" y="731"/>
                      <a:pt x="25496" y="754"/>
                      <a:pt x="25565" y="754"/>
                    </a:cubicBezTo>
                    <a:cubicBezTo>
                      <a:pt x="25930" y="754"/>
                      <a:pt x="26318" y="731"/>
                      <a:pt x="26683" y="731"/>
                    </a:cubicBezTo>
                    <a:lnTo>
                      <a:pt x="27185" y="731"/>
                    </a:lnTo>
                    <a:cubicBezTo>
                      <a:pt x="27345" y="731"/>
                      <a:pt x="27528" y="731"/>
                      <a:pt x="27688" y="754"/>
                    </a:cubicBezTo>
                    <a:cubicBezTo>
                      <a:pt x="27779" y="754"/>
                      <a:pt x="27870" y="754"/>
                      <a:pt x="27961" y="731"/>
                    </a:cubicBezTo>
                    <a:cubicBezTo>
                      <a:pt x="28007" y="731"/>
                      <a:pt x="28030" y="731"/>
                      <a:pt x="28076" y="708"/>
                    </a:cubicBezTo>
                    <a:cubicBezTo>
                      <a:pt x="28076" y="708"/>
                      <a:pt x="28098" y="685"/>
                      <a:pt x="28098" y="685"/>
                    </a:cubicBezTo>
                    <a:lnTo>
                      <a:pt x="29034" y="685"/>
                    </a:lnTo>
                    <a:cubicBezTo>
                      <a:pt x="29171" y="708"/>
                      <a:pt x="29308" y="708"/>
                      <a:pt x="29445" y="708"/>
                    </a:cubicBezTo>
                    <a:cubicBezTo>
                      <a:pt x="29628" y="731"/>
                      <a:pt x="29810" y="731"/>
                      <a:pt x="29993" y="731"/>
                    </a:cubicBezTo>
                    <a:lnTo>
                      <a:pt x="31499" y="731"/>
                    </a:lnTo>
                    <a:cubicBezTo>
                      <a:pt x="31591" y="731"/>
                      <a:pt x="31692" y="741"/>
                      <a:pt x="31797" y="741"/>
                    </a:cubicBezTo>
                    <a:cubicBezTo>
                      <a:pt x="31849" y="741"/>
                      <a:pt x="31903" y="738"/>
                      <a:pt x="31956" y="731"/>
                    </a:cubicBezTo>
                    <a:cubicBezTo>
                      <a:pt x="32024" y="708"/>
                      <a:pt x="32070" y="685"/>
                      <a:pt x="32116" y="617"/>
                    </a:cubicBezTo>
                    <a:lnTo>
                      <a:pt x="32344" y="617"/>
                    </a:lnTo>
                    <a:cubicBezTo>
                      <a:pt x="32527" y="617"/>
                      <a:pt x="32686" y="594"/>
                      <a:pt x="32869" y="594"/>
                    </a:cubicBezTo>
                    <a:lnTo>
                      <a:pt x="33508" y="594"/>
                    </a:lnTo>
                    <a:cubicBezTo>
                      <a:pt x="33531" y="594"/>
                      <a:pt x="33531" y="594"/>
                      <a:pt x="33554" y="571"/>
                    </a:cubicBezTo>
                    <a:cubicBezTo>
                      <a:pt x="33713" y="594"/>
                      <a:pt x="33896" y="594"/>
                      <a:pt x="34056" y="594"/>
                    </a:cubicBezTo>
                    <a:cubicBezTo>
                      <a:pt x="34353" y="594"/>
                      <a:pt x="34649" y="571"/>
                      <a:pt x="34923" y="571"/>
                    </a:cubicBezTo>
                    <a:lnTo>
                      <a:pt x="35311" y="571"/>
                    </a:lnTo>
                    <a:cubicBezTo>
                      <a:pt x="35403" y="548"/>
                      <a:pt x="35494" y="548"/>
                      <a:pt x="35585" y="548"/>
                    </a:cubicBezTo>
                    <a:lnTo>
                      <a:pt x="35631" y="548"/>
                    </a:lnTo>
                    <a:cubicBezTo>
                      <a:pt x="35654" y="548"/>
                      <a:pt x="35699" y="548"/>
                      <a:pt x="35722" y="525"/>
                    </a:cubicBezTo>
                    <a:cubicBezTo>
                      <a:pt x="35745" y="525"/>
                      <a:pt x="35768" y="503"/>
                      <a:pt x="35791" y="503"/>
                    </a:cubicBezTo>
                    <a:lnTo>
                      <a:pt x="36475" y="503"/>
                    </a:lnTo>
                    <a:cubicBezTo>
                      <a:pt x="36772" y="503"/>
                      <a:pt x="37092" y="503"/>
                      <a:pt x="37411" y="525"/>
                    </a:cubicBezTo>
                    <a:lnTo>
                      <a:pt x="37890" y="525"/>
                    </a:lnTo>
                    <a:cubicBezTo>
                      <a:pt x="37982" y="525"/>
                      <a:pt x="38050" y="525"/>
                      <a:pt x="38119" y="548"/>
                    </a:cubicBezTo>
                    <a:lnTo>
                      <a:pt x="38279" y="548"/>
                    </a:lnTo>
                    <a:cubicBezTo>
                      <a:pt x="38339" y="548"/>
                      <a:pt x="38390" y="558"/>
                      <a:pt x="38444" y="558"/>
                    </a:cubicBezTo>
                    <a:cubicBezTo>
                      <a:pt x="38471" y="558"/>
                      <a:pt x="38499" y="556"/>
                      <a:pt x="38530" y="548"/>
                    </a:cubicBezTo>
                    <a:cubicBezTo>
                      <a:pt x="38575" y="548"/>
                      <a:pt x="38598" y="548"/>
                      <a:pt x="38621" y="525"/>
                    </a:cubicBezTo>
                    <a:lnTo>
                      <a:pt x="40675" y="525"/>
                    </a:lnTo>
                    <a:cubicBezTo>
                      <a:pt x="40789" y="525"/>
                      <a:pt x="40881" y="548"/>
                      <a:pt x="40972" y="548"/>
                    </a:cubicBezTo>
                    <a:cubicBezTo>
                      <a:pt x="41246" y="571"/>
                      <a:pt x="41543" y="571"/>
                      <a:pt x="41839" y="571"/>
                    </a:cubicBezTo>
                    <a:lnTo>
                      <a:pt x="43026" y="571"/>
                    </a:lnTo>
                    <a:cubicBezTo>
                      <a:pt x="43049" y="594"/>
                      <a:pt x="43072" y="594"/>
                      <a:pt x="43095" y="594"/>
                    </a:cubicBezTo>
                    <a:lnTo>
                      <a:pt x="43757" y="594"/>
                    </a:lnTo>
                    <a:cubicBezTo>
                      <a:pt x="43962" y="617"/>
                      <a:pt x="44167" y="617"/>
                      <a:pt x="44396" y="617"/>
                    </a:cubicBezTo>
                    <a:lnTo>
                      <a:pt x="45925" y="617"/>
                    </a:lnTo>
                    <a:lnTo>
                      <a:pt x="45993" y="640"/>
                    </a:lnTo>
                    <a:cubicBezTo>
                      <a:pt x="46016" y="640"/>
                      <a:pt x="46016" y="640"/>
                      <a:pt x="46039" y="662"/>
                    </a:cubicBezTo>
                    <a:cubicBezTo>
                      <a:pt x="46313" y="685"/>
                      <a:pt x="46564" y="708"/>
                      <a:pt x="46815" y="731"/>
                    </a:cubicBezTo>
                    <a:cubicBezTo>
                      <a:pt x="47112" y="776"/>
                      <a:pt x="47409" y="776"/>
                      <a:pt x="47683" y="799"/>
                    </a:cubicBezTo>
                    <a:cubicBezTo>
                      <a:pt x="47934" y="822"/>
                      <a:pt x="48185" y="822"/>
                      <a:pt x="48436" y="822"/>
                    </a:cubicBezTo>
                    <a:cubicBezTo>
                      <a:pt x="48596" y="845"/>
                      <a:pt x="48733" y="845"/>
                      <a:pt x="48892" y="845"/>
                    </a:cubicBezTo>
                    <a:cubicBezTo>
                      <a:pt x="48961" y="845"/>
                      <a:pt x="49052" y="868"/>
                      <a:pt x="49121" y="868"/>
                    </a:cubicBezTo>
                    <a:lnTo>
                      <a:pt x="49417" y="868"/>
                    </a:lnTo>
                    <a:cubicBezTo>
                      <a:pt x="49463" y="868"/>
                      <a:pt x="49509" y="845"/>
                      <a:pt x="49531" y="822"/>
                    </a:cubicBezTo>
                    <a:lnTo>
                      <a:pt x="49919" y="822"/>
                    </a:lnTo>
                    <a:cubicBezTo>
                      <a:pt x="50011" y="845"/>
                      <a:pt x="50125" y="845"/>
                      <a:pt x="50239" y="845"/>
                    </a:cubicBezTo>
                    <a:lnTo>
                      <a:pt x="50307" y="845"/>
                    </a:lnTo>
                    <a:cubicBezTo>
                      <a:pt x="50490" y="845"/>
                      <a:pt x="50673" y="868"/>
                      <a:pt x="50878" y="868"/>
                    </a:cubicBezTo>
                    <a:cubicBezTo>
                      <a:pt x="50924" y="868"/>
                      <a:pt x="50969" y="845"/>
                      <a:pt x="50992" y="799"/>
                    </a:cubicBezTo>
                    <a:cubicBezTo>
                      <a:pt x="51038" y="799"/>
                      <a:pt x="51061" y="822"/>
                      <a:pt x="51106" y="822"/>
                    </a:cubicBezTo>
                    <a:lnTo>
                      <a:pt x="51631" y="822"/>
                    </a:lnTo>
                    <a:cubicBezTo>
                      <a:pt x="51654" y="822"/>
                      <a:pt x="51700" y="799"/>
                      <a:pt x="51723" y="799"/>
                    </a:cubicBezTo>
                    <a:lnTo>
                      <a:pt x="51951" y="799"/>
                    </a:lnTo>
                    <a:cubicBezTo>
                      <a:pt x="52179" y="822"/>
                      <a:pt x="52430" y="845"/>
                      <a:pt x="52681" y="891"/>
                    </a:cubicBezTo>
                    <a:cubicBezTo>
                      <a:pt x="52773" y="891"/>
                      <a:pt x="52887" y="913"/>
                      <a:pt x="52978" y="913"/>
                    </a:cubicBezTo>
                    <a:cubicBezTo>
                      <a:pt x="52978" y="982"/>
                      <a:pt x="53046" y="1028"/>
                      <a:pt x="53092" y="1028"/>
                    </a:cubicBezTo>
                    <a:cubicBezTo>
                      <a:pt x="53412" y="1050"/>
                      <a:pt x="53731" y="1096"/>
                      <a:pt x="54051" y="1096"/>
                    </a:cubicBezTo>
                    <a:lnTo>
                      <a:pt x="54553" y="1096"/>
                    </a:lnTo>
                    <a:cubicBezTo>
                      <a:pt x="54644" y="1096"/>
                      <a:pt x="54713" y="1119"/>
                      <a:pt x="54804" y="1119"/>
                    </a:cubicBezTo>
                    <a:lnTo>
                      <a:pt x="55101" y="1119"/>
                    </a:lnTo>
                    <a:cubicBezTo>
                      <a:pt x="55146" y="1119"/>
                      <a:pt x="55169" y="1119"/>
                      <a:pt x="55192" y="1096"/>
                    </a:cubicBezTo>
                    <a:cubicBezTo>
                      <a:pt x="55238" y="1096"/>
                      <a:pt x="55283" y="1119"/>
                      <a:pt x="55329" y="1119"/>
                    </a:cubicBezTo>
                    <a:cubicBezTo>
                      <a:pt x="55375" y="1119"/>
                      <a:pt x="55443" y="1096"/>
                      <a:pt x="55443" y="1050"/>
                    </a:cubicBezTo>
                    <a:cubicBezTo>
                      <a:pt x="55466" y="1005"/>
                      <a:pt x="55420" y="936"/>
                      <a:pt x="55375" y="936"/>
                    </a:cubicBezTo>
                    <a:cubicBezTo>
                      <a:pt x="55352" y="913"/>
                      <a:pt x="55306" y="913"/>
                      <a:pt x="55283" y="913"/>
                    </a:cubicBezTo>
                    <a:cubicBezTo>
                      <a:pt x="55261" y="868"/>
                      <a:pt x="55261" y="845"/>
                      <a:pt x="55215" y="822"/>
                    </a:cubicBezTo>
                    <a:cubicBezTo>
                      <a:pt x="55192" y="799"/>
                      <a:pt x="55146" y="776"/>
                      <a:pt x="55101" y="776"/>
                    </a:cubicBezTo>
                    <a:cubicBezTo>
                      <a:pt x="55078" y="754"/>
                      <a:pt x="55055" y="754"/>
                      <a:pt x="55032" y="754"/>
                    </a:cubicBezTo>
                    <a:cubicBezTo>
                      <a:pt x="54781" y="731"/>
                      <a:pt x="54553" y="731"/>
                      <a:pt x="54302" y="708"/>
                    </a:cubicBezTo>
                    <a:cubicBezTo>
                      <a:pt x="53845" y="662"/>
                      <a:pt x="53366" y="617"/>
                      <a:pt x="52910" y="571"/>
                    </a:cubicBezTo>
                    <a:cubicBezTo>
                      <a:pt x="52658" y="548"/>
                      <a:pt x="52407" y="525"/>
                      <a:pt x="52156" y="503"/>
                    </a:cubicBezTo>
                    <a:cubicBezTo>
                      <a:pt x="52019" y="503"/>
                      <a:pt x="51882" y="480"/>
                      <a:pt x="51768" y="480"/>
                    </a:cubicBezTo>
                    <a:cubicBezTo>
                      <a:pt x="51745" y="457"/>
                      <a:pt x="51700" y="434"/>
                      <a:pt x="51677" y="434"/>
                    </a:cubicBezTo>
                    <a:cubicBezTo>
                      <a:pt x="51586" y="411"/>
                      <a:pt x="51517" y="411"/>
                      <a:pt x="51426" y="388"/>
                    </a:cubicBezTo>
                    <a:lnTo>
                      <a:pt x="51266" y="388"/>
                    </a:lnTo>
                    <a:cubicBezTo>
                      <a:pt x="51129" y="366"/>
                      <a:pt x="51015" y="343"/>
                      <a:pt x="50878" y="343"/>
                    </a:cubicBezTo>
                    <a:cubicBezTo>
                      <a:pt x="50604" y="320"/>
                      <a:pt x="50330" y="297"/>
                      <a:pt x="50056" y="274"/>
                    </a:cubicBezTo>
                    <a:cubicBezTo>
                      <a:pt x="49919" y="251"/>
                      <a:pt x="49782" y="251"/>
                      <a:pt x="49646" y="251"/>
                    </a:cubicBezTo>
                    <a:cubicBezTo>
                      <a:pt x="49509" y="251"/>
                      <a:pt x="49394" y="251"/>
                      <a:pt x="49280" y="229"/>
                    </a:cubicBezTo>
                    <a:cubicBezTo>
                      <a:pt x="49029" y="229"/>
                      <a:pt x="48778" y="206"/>
                      <a:pt x="48527" y="206"/>
                    </a:cubicBezTo>
                    <a:cubicBezTo>
                      <a:pt x="48344" y="206"/>
                      <a:pt x="48185" y="206"/>
                      <a:pt x="48025" y="183"/>
                    </a:cubicBezTo>
                    <a:cubicBezTo>
                      <a:pt x="47865" y="183"/>
                      <a:pt x="47728" y="183"/>
                      <a:pt x="47591" y="160"/>
                    </a:cubicBezTo>
                    <a:cubicBezTo>
                      <a:pt x="47272" y="160"/>
                      <a:pt x="46952" y="137"/>
                      <a:pt x="46610" y="115"/>
                    </a:cubicBezTo>
                    <a:lnTo>
                      <a:pt x="46199" y="115"/>
                    </a:lnTo>
                    <a:cubicBezTo>
                      <a:pt x="46039" y="115"/>
                      <a:pt x="45879" y="115"/>
                      <a:pt x="45720" y="92"/>
                    </a:cubicBezTo>
                    <a:lnTo>
                      <a:pt x="45240" y="92"/>
                    </a:lnTo>
                    <a:cubicBezTo>
                      <a:pt x="45172" y="69"/>
                      <a:pt x="45103" y="69"/>
                      <a:pt x="45035" y="69"/>
                    </a:cubicBezTo>
                    <a:cubicBezTo>
                      <a:pt x="45012" y="92"/>
                      <a:pt x="44989" y="137"/>
                      <a:pt x="44966" y="160"/>
                    </a:cubicBezTo>
                    <a:cubicBezTo>
                      <a:pt x="44966" y="183"/>
                      <a:pt x="44966" y="183"/>
                      <a:pt x="44966" y="183"/>
                    </a:cubicBezTo>
                    <a:lnTo>
                      <a:pt x="44464" y="183"/>
                    </a:lnTo>
                    <a:cubicBezTo>
                      <a:pt x="44225" y="172"/>
                      <a:pt x="43985" y="166"/>
                      <a:pt x="43742" y="166"/>
                    </a:cubicBezTo>
                    <a:cubicBezTo>
                      <a:pt x="43500" y="166"/>
                      <a:pt x="43254" y="172"/>
                      <a:pt x="43003" y="183"/>
                    </a:cubicBezTo>
                    <a:lnTo>
                      <a:pt x="42912" y="183"/>
                    </a:lnTo>
                    <a:cubicBezTo>
                      <a:pt x="42866" y="183"/>
                      <a:pt x="42821" y="183"/>
                      <a:pt x="42775" y="160"/>
                    </a:cubicBezTo>
                    <a:cubicBezTo>
                      <a:pt x="42547" y="160"/>
                      <a:pt x="42319" y="137"/>
                      <a:pt x="42068" y="137"/>
                    </a:cubicBezTo>
                    <a:cubicBezTo>
                      <a:pt x="41634" y="115"/>
                      <a:pt x="41200" y="115"/>
                      <a:pt x="40766" y="115"/>
                    </a:cubicBezTo>
                    <a:cubicBezTo>
                      <a:pt x="40698" y="92"/>
                      <a:pt x="40630" y="92"/>
                      <a:pt x="40584" y="92"/>
                    </a:cubicBezTo>
                    <a:lnTo>
                      <a:pt x="37754" y="92"/>
                    </a:lnTo>
                    <a:cubicBezTo>
                      <a:pt x="37502" y="92"/>
                      <a:pt x="37229" y="69"/>
                      <a:pt x="36955" y="69"/>
                    </a:cubicBezTo>
                    <a:lnTo>
                      <a:pt x="35562" y="69"/>
                    </a:lnTo>
                    <a:cubicBezTo>
                      <a:pt x="35357" y="46"/>
                      <a:pt x="35129" y="46"/>
                      <a:pt x="34900" y="23"/>
                    </a:cubicBezTo>
                    <a:cubicBezTo>
                      <a:pt x="34604" y="23"/>
                      <a:pt x="34307" y="23"/>
                      <a:pt x="34010" y="0"/>
                    </a:cubicBezTo>
                    <a:cubicBezTo>
                      <a:pt x="33919" y="0"/>
                      <a:pt x="33828" y="0"/>
                      <a:pt x="33759" y="23"/>
                    </a:cubicBezTo>
                    <a:lnTo>
                      <a:pt x="33325" y="23"/>
                    </a:lnTo>
                    <a:lnTo>
                      <a:pt x="33211" y="0"/>
                    </a:lnTo>
                    <a:close/>
                  </a:path>
                </a:pathLst>
              </a:custGeom>
              <a:solidFill>
                <a:srgbClr val="B154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8" name="Google Shape;1958;p24"/>
              <p:cNvSpPr/>
              <p:nvPr/>
            </p:nvSpPr>
            <p:spPr>
              <a:xfrm>
                <a:off x="12368774" y="3886545"/>
                <a:ext cx="217464" cy="189498"/>
              </a:xfrm>
              <a:custGeom>
                <a:avLst/>
                <a:gdLst/>
                <a:ahLst/>
                <a:cxnLst/>
                <a:rect l="l" t="t" r="r" b="b"/>
                <a:pathLst>
                  <a:path w="7807" h="6803" extrusionOk="0">
                    <a:moveTo>
                      <a:pt x="731" y="1"/>
                    </a:moveTo>
                    <a:cubicBezTo>
                      <a:pt x="548" y="1"/>
                      <a:pt x="434" y="137"/>
                      <a:pt x="434" y="320"/>
                    </a:cubicBezTo>
                    <a:cubicBezTo>
                      <a:pt x="389" y="252"/>
                      <a:pt x="320" y="206"/>
                      <a:pt x="229" y="206"/>
                    </a:cubicBezTo>
                    <a:cubicBezTo>
                      <a:pt x="115" y="206"/>
                      <a:pt x="1" y="320"/>
                      <a:pt x="1" y="434"/>
                    </a:cubicBezTo>
                    <a:cubicBezTo>
                      <a:pt x="23" y="640"/>
                      <a:pt x="46" y="822"/>
                      <a:pt x="69" y="1028"/>
                    </a:cubicBezTo>
                    <a:cubicBezTo>
                      <a:pt x="69" y="1028"/>
                      <a:pt x="69" y="1028"/>
                      <a:pt x="69" y="1028"/>
                    </a:cubicBezTo>
                    <a:lnTo>
                      <a:pt x="69" y="1028"/>
                    </a:lnTo>
                    <a:cubicBezTo>
                      <a:pt x="69" y="1050"/>
                      <a:pt x="69" y="1051"/>
                      <a:pt x="92" y="1073"/>
                    </a:cubicBezTo>
                    <a:cubicBezTo>
                      <a:pt x="92" y="1119"/>
                      <a:pt x="92" y="1165"/>
                      <a:pt x="115" y="1233"/>
                    </a:cubicBezTo>
                    <a:cubicBezTo>
                      <a:pt x="160" y="1553"/>
                      <a:pt x="206" y="1895"/>
                      <a:pt x="297" y="2215"/>
                    </a:cubicBezTo>
                    <a:cubicBezTo>
                      <a:pt x="320" y="2374"/>
                      <a:pt x="389" y="2534"/>
                      <a:pt x="434" y="2671"/>
                    </a:cubicBezTo>
                    <a:cubicBezTo>
                      <a:pt x="480" y="2831"/>
                      <a:pt x="548" y="3013"/>
                      <a:pt x="617" y="3173"/>
                    </a:cubicBezTo>
                    <a:cubicBezTo>
                      <a:pt x="754" y="3447"/>
                      <a:pt x="936" y="3698"/>
                      <a:pt x="1096" y="3949"/>
                    </a:cubicBezTo>
                    <a:cubicBezTo>
                      <a:pt x="1188" y="4086"/>
                      <a:pt x="1279" y="4223"/>
                      <a:pt x="1370" y="4337"/>
                    </a:cubicBezTo>
                    <a:cubicBezTo>
                      <a:pt x="1484" y="4474"/>
                      <a:pt x="1598" y="4611"/>
                      <a:pt x="1713" y="4748"/>
                    </a:cubicBezTo>
                    <a:cubicBezTo>
                      <a:pt x="1827" y="4885"/>
                      <a:pt x="1941" y="4999"/>
                      <a:pt x="2078" y="5113"/>
                    </a:cubicBezTo>
                    <a:cubicBezTo>
                      <a:pt x="2192" y="5228"/>
                      <a:pt x="2306" y="5342"/>
                      <a:pt x="2443" y="5456"/>
                    </a:cubicBezTo>
                    <a:cubicBezTo>
                      <a:pt x="2671" y="5661"/>
                      <a:pt x="2922" y="5821"/>
                      <a:pt x="3173" y="5981"/>
                    </a:cubicBezTo>
                    <a:cubicBezTo>
                      <a:pt x="3424" y="6118"/>
                      <a:pt x="3698" y="6255"/>
                      <a:pt x="3949" y="6369"/>
                    </a:cubicBezTo>
                    <a:cubicBezTo>
                      <a:pt x="4109" y="6437"/>
                      <a:pt x="4292" y="6506"/>
                      <a:pt x="4452" y="6551"/>
                    </a:cubicBezTo>
                    <a:cubicBezTo>
                      <a:pt x="4589" y="6597"/>
                      <a:pt x="4748" y="6620"/>
                      <a:pt x="4885" y="6666"/>
                    </a:cubicBezTo>
                    <a:cubicBezTo>
                      <a:pt x="5045" y="6688"/>
                      <a:pt x="5182" y="6734"/>
                      <a:pt x="5319" y="6757"/>
                    </a:cubicBezTo>
                    <a:cubicBezTo>
                      <a:pt x="5502" y="6780"/>
                      <a:pt x="5684" y="6780"/>
                      <a:pt x="5844" y="6780"/>
                    </a:cubicBezTo>
                    <a:cubicBezTo>
                      <a:pt x="6004" y="6802"/>
                      <a:pt x="6141" y="6802"/>
                      <a:pt x="6300" y="6802"/>
                    </a:cubicBezTo>
                    <a:cubicBezTo>
                      <a:pt x="6483" y="6780"/>
                      <a:pt x="6643" y="6757"/>
                      <a:pt x="6825" y="6734"/>
                    </a:cubicBezTo>
                    <a:lnTo>
                      <a:pt x="6803" y="6734"/>
                    </a:lnTo>
                    <a:cubicBezTo>
                      <a:pt x="6894" y="6734"/>
                      <a:pt x="7008" y="6711"/>
                      <a:pt x="7122" y="6666"/>
                    </a:cubicBezTo>
                    <a:cubicBezTo>
                      <a:pt x="7213" y="6643"/>
                      <a:pt x="7305" y="6620"/>
                      <a:pt x="7396" y="6574"/>
                    </a:cubicBezTo>
                    <a:cubicBezTo>
                      <a:pt x="7487" y="6551"/>
                      <a:pt x="7601" y="6529"/>
                      <a:pt x="7670" y="6483"/>
                    </a:cubicBezTo>
                    <a:cubicBezTo>
                      <a:pt x="7761" y="6437"/>
                      <a:pt x="7807" y="6346"/>
                      <a:pt x="7784" y="6255"/>
                    </a:cubicBezTo>
                    <a:cubicBezTo>
                      <a:pt x="7761" y="6163"/>
                      <a:pt x="7647" y="6118"/>
                      <a:pt x="7556" y="6118"/>
                    </a:cubicBezTo>
                    <a:cubicBezTo>
                      <a:pt x="7442" y="6118"/>
                      <a:pt x="7328" y="6141"/>
                      <a:pt x="7236" y="6163"/>
                    </a:cubicBezTo>
                    <a:cubicBezTo>
                      <a:pt x="7076" y="6163"/>
                      <a:pt x="6940" y="6186"/>
                      <a:pt x="6803" y="6186"/>
                    </a:cubicBezTo>
                    <a:cubicBezTo>
                      <a:pt x="6666" y="6209"/>
                      <a:pt x="6529" y="6209"/>
                      <a:pt x="6415" y="6232"/>
                    </a:cubicBezTo>
                    <a:lnTo>
                      <a:pt x="6027" y="6232"/>
                    </a:lnTo>
                    <a:cubicBezTo>
                      <a:pt x="5684" y="6163"/>
                      <a:pt x="5342" y="6072"/>
                      <a:pt x="5022" y="5958"/>
                    </a:cubicBezTo>
                    <a:cubicBezTo>
                      <a:pt x="4680" y="5821"/>
                      <a:pt x="4360" y="5661"/>
                      <a:pt x="4041" y="5501"/>
                    </a:cubicBezTo>
                    <a:cubicBezTo>
                      <a:pt x="3744" y="5342"/>
                      <a:pt x="3470" y="5159"/>
                      <a:pt x="3196" y="4954"/>
                    </a:cubicBezTo>
                    <a:cubicBezTo>
                      <a:pt x="2991" y="4817"/>
                      <a:pt x="2785" y="4657"/>
                      <a:pt x="2603" y="4497"/>
                    </a:cubicBezTo>
                    <a:cubicBezTo>
                      <a:pt x="2420" y="4315"/>
                      <a:pt x="2260" y="4132"/>
                      <a:pt x="2101" y="3926"/>
                    </a:cubicBezTo>
                    <a:cubicBezTo>
                      <a:pt x="1986" y="3790"/>
                      <a:pt x="1895" y="3653"/>
                      <a:pt x="1804" y="3493"/>
                    </a:cubicBezTo>
                    <a:cubicBezTo>
                      <a:pt x="1713" y="3333"/>
                      <a:pt x="1598" y="3150"/>
                      <a:pt x="1507" y="2968"/>
                    </a:cubicBezTo>
                    <a:cubicBezTo>
                      <a:pt x="1439" y="2762"/>
                      <a:pt x="1370" y="2580"/>
                      <a:pt x="1302" y="2374"/>
                    </a:cubicBezTo>
                    <a:cubicBezTo>
                      <a:pt x="1256" y="2169"/>
                      <a:pt x="1210" y="1941"/>
                      <a:pt x="1165" y="1735"/>
                    </a:cubicBezTo>
                    <a:cubicBezTo>
                      <a:pt x="1142" y="1484"/>
                      <a:pt x="1119" y="1233"/>
                      <a:pt x="1119" y="959"/>
                    </a:cubicBezTo>
                    <a:cubicBezTo>
                      <a:pt x="1096" y="708"/>
                      <a:pt x="1096" y="457"/>
                      <a:pt x="1005" y="229"/>
                    </a:cubicBezTo>
                    <a:cubicBezTo>
                      <a:pt x="982" y="92"/>
                      <a:pt x="868" y="1"/>
                      <a:pt x="731" y="1"/>
                    </a:cubicBezTo>
                    <a:close/>
                  </a:path>
                </a:pathLst>
              </a:custGeom>
              <a:solidFill>
                <a:srgbClr val="B154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9" name="Google Shape;1959;p24"/>
              <p:cNvSpPr/>
              <p:nvPr/>
            </p:nvSpPr>
            <p:spPr>
              <a:xfrm>
                <a:off x="12495932" y="4043592"/>
                <a:ext cx="134178" cy="26741"/>
              </a:xfrm>
              <a:custGeom>
                <a:avLst/>
                <a:gdLst/>
                <a:ahLst/>
                <a:cxnLst/>
                <a:rect l="l" t="t" r="r" b="b"/>
                <a:pathLst>
                  <a:path w="4817" h="960" extrusionOk="0">
                    <a:moveTo>
                      <a:pt x="4703" y="0"/>
                    </a:moveTo>
                    <a:cubicBezTo>
                      <a:pt x="4657" y="23"/>
                      <a:pt x="4611" y="46"/>
                      <a:pt x="4589" y="69"/>
                    </a:cubicBezTo>
                    <a:cubicBezTo>
                      <a:pt x="4520" y="92"/>
                      <a:pt x="4452" y="114"/>
                      <a:pt x="4383" y="160"/>
                    </a:cubicBezTo>
                    <a:cubicBezTo>
                      <a:pt x="4269" y="206"/>
                      <a:pt x="4155" y="251"/>
                      <a:pt x="4041" y="320"/>
                    </a:cubicBezTo>
                    <a:cubicBezTo>
                      <a:pt x="3949" y="343"/>
                      <a:pt x="3881" y="366"/>
                      <a:pt x="3813" y="411"/>
                    </a:cubicBezTo>
                    <a:cubicBezTo>
                      <a:pt x="3744" y="411"/>
                      <a:pt x="3698" y="434"/>
                      <a:pt x="3653" y="457"/>
                    </a:cubicBezTo>
                    <a:cubicBezTo>
                      <a:pt x="3584" y="480"/>
                      <a:pt x="3539" y="503"/>
                      <a:pt x="3470" y="525"/>
                    </a:cubicBezTo>
                    <a:cubicBezTo>
                      <a:pt x="3424" y="525"/>
                      <a:pt x="3356" y="548"/>
                      <a:pt x="3310" y="548"/>
                    </a:cubicBezTo>
                    <a:lnTo>
                      <a:pt x="3333" y="548"/>
                    </a:lnTo>
                    <a:cubicBezTo>
                      <a:pt x="3196" y="594"/>
                      <a:pt x="3059" y="617"/>
                      <a:pt x="2922" y="662"/>
                    </a:cubicBezTo>
                    <a:cubicBezTo>
                      <a:pt x="2877" y="662"/>
                      <a:pt x="2831" y="662"/>
                      <a:pt x="2808" y="685"/>
                    </a:cubicBezTo>
                    <a:cubicBezTo>
                      <a:pt x="2717" y="685"/>
                      <a:pt x="2648" y="708"/>
                      <a:pt x="2580" y="708"/>
                    </a:cubicBezTo>
                    <a:cubicBezTo>
                      <a:pt x="2489" y="731"/>
                      <a:pt x="2397" y="731"/>
                      <a:pt x="2329" y="754"/>
                    </a:cubicBezTo>
                    <a:cubicBezTo>
                      <a:pt x="2238" y="754"/>
                      <a:pt x="2169" y="754"/>
                      <a:pt x="2078" y="776"/>
                    </a:cubicBezTo>
                    <a:lnTo>
                      <a:pt x="1416" y="776"/>
                    </a:lnTo>
                    <a:cubicBezTo>
                      <a:pt x="1256" y="776"/>
                      <a:pt x="1119" y="754"/>
                      <a:pt x="959" y="754"/>
                    </a:cubicBezTo>
                    <a:cubicBezTo>
                      <a:pt x="822" y="731"/>
                      <a:pt x="685" y="708"/>
                      <a:pt x="548" y="662"/>
                    </a:cubicBezTo>
                    <a:cubicBezTo>
                      <a:pt x="480" y="662"/>
                      <a:pt x="412" y="639"/>
                      <a:pt x="343" y="639"/>
                    </a:cubicBezTo>
                    <a:cubicBezTo>
                      <a:pt x="320" y="639"/>
                      <a:pt x="275" y="639"/>
                      <a:pt x="252" y="617"/>
                    </a:cubicBezTo>
                    <a:lnTo>
                      <a:pt x="206" y="617"/>
                    </a:lnTo>
                    <a:cubicBezTo>
                      <a:pt x="183" y="617"/>
                      <a:pt x="183" y="594"/>
                      <a:pt x="160" y="594"/>
                    </a:cubicBezTo>
                    <a:lnTo>
                      <a:pt x="115" y="594"/>
                    </a:lnTo>
                    <a:cubicBezTo>
                      <a:pt x="103" y="582"/>
                      <a:pt x="98" y="577"/>
                      <a:pt x="92" y="577"/>
                    </a:cubicBezTo>
                    <a:cubicBezTo>
                      <a:pt x="86" y="577"/>
                      <a:pt x="81" y="582"/>
                      <a:pt x="69" y="594"/>
                    </a:cubicBezTo>
                    <a:cubicBezTo>
                      <a:pt x="46" y="594"/>
                      <a:pt x="24" y="617"/>
                      <a:pt x="24" y="639"/>
                    </a:cubicBezTo>
                    <a:cubicBezTo>
                      <a:pt x="1" y="662"/>
                      <a:pt x="24" y="731"/>
                      <a:pt x="69" y="731"/>
                    </a:cubicBezTo>
                    <a:lnTo>
                      <a:pt x="115" y="754"/>
                    </a:lnTo>
                    <a:lnTo>
                      <a:pt x="138" y="754"/>
                    </a:lnTo>
                    <a:cubicBezTo>
                      <a:pt x="183" y="776"/>
                      <a:pt x="229" y="776"/>
                      <a:pt x="252" y="799"/>
                    </a:cubicBezTo>
                    <a:cubicBezTo>
                      <a:pt x="320" y="799"/>
                      <a:pt x="389" y="822"/>
                      <a:pt x="457" y="822"/>
                    </a:cubicBezTo>
                    <a:cubicBezTo>
                      <a:pt x="617" y="845"/>
                      <a:pt x="754" y="868"/>
                      <a:pt x="914" y="891"/>
                    </a:cubicBezTo>
                    <a:cubicBezTo>
                      <a:pt x="937" y="913"/>
                      <a:pt x="982" y="913"/>
                      <a:pt x="1005" y="913"/>
                    </a:cubicBezTo>
                    <a:cubicBezTo>
                      <a:pt x="1005" y="913"/>
                      <a:pt x="1028" y="936"/>
                      <a:pt x="1051" y="936"/>
                    </a:cubicBezTo>
                    <a:cubicBezTo>
                      <a:pt x="1188" y="936"/>
                      <a:pt x="1325" y="959"/>
                      <a:pt x="1462" y="959"/>
                    </a:cubicBezTo>
                    <a:lnTo>
                      <a:pt x="1941" y="959"/>
                    </a:lnTo>
                    <a:lnTo>
                      <a:pt x="2009" y="936"/>
                    </a:lnTo>
                    <a:lnTo>
                      <a:pt x="2420" y="936"/>
                    </a:lnTo>
                    <a:cubicBezTo>
                      <a:pt x="2489" y="936"/>
                      <a:pt x="2557" y="913"/>
                      <a:pt x="2626" y="913"/>
                    </a:cubicBezTo>
                    <a:cubicBezTo>
                      <a:pt x="2694" y="913"/>
                      <a:pt x="2763" y="891"/>
                      <a:pt x="2831" y="891"/>
                    </a:cubicBezTo>
                    <a:cubicBezTo>
                      <a:pt x="2900" y="868"/>
                      <a:pt x="2968" y="868"/>
                      <a:pt x="3036" y="845"/>
                    </a:cubicBezTo>
                    <a:cubicBezTo>
                      <a:pt x="3173" y="822"/>
                      <a:pt x="3310" y="799"/>
                      <a:pt x="3447" y="754"/>
                    </a:cubicBezTo>
                    <a:cubicBezTo>
                      <a:pt x="3584" y="708"/>
                      <a:pt x="3698" y="662"/>
                      <a:pt x="3835" y="617"/>
                    </a:cubicBezTo>
                    <a:cubicBezTo>
                      <a:pt x="3904" y="594"/>
                      <a:pt x="3972" y="594"/>
                      <a:pt x="4018" y="548"/>
                    </a:cubicBezTo>
                    <a:cubicBezTo>
                      <a:pt x="4109" y="525"/>
                      <a:pt x="4178" y="503"/>
                      <a:pt x="4246" y="457"/>
                    </a:cubicBezTo>
                    <a:cubicBezTo>
                      <a:pt x="4360" y="411"/>
                      <a:pt x="4452" y="343"/>
                      <a:pt x="4566" y="297"/>
                    </a:cubicBezTo>
                    <a:cubicBezTo>
                      <a:pt x="4634" y="251"/>
                      <a:pt x="4680" y="229"/>
                      <a:pt x="4726" y="206"/>
                    </a:cubicBezTo>
                    <a:cubicBezTo>
                      <a:pt x="4748" y="183"/>
                      <a:pt x="4748" y="183"/>
                      <a:pt x="4771" y="160"/>
                    </a:cubicBezTo>
                    <a:cubicBezTo>
                      <a:pt x="4771" y="160"/>
                      <a:pt x="4794" y="160"/>
                      <a:pt x="4794" y="137"/>
                    </a:cubicBezTo>
                    <a:cubicBezTo>
                      <a:pt x="4817" y="114"/>
                      <a:pt x="4817" y="114"/>
                      <a:pt x="4817" y="92"/>
                    </a:cubicBezTo>
                    <a:cubicBezTo>
                      <a:pt x="4817" y="69"/>
                      <a:pt x="4794" y="46"/>
                      <a:pt x="4794" y="23"/>
                    </a:cubicBezTo>
                    <a:cubicBezTo>
                      <a:pt x="4771" y="0"/>
                      <a:pt x="4748" y="0"/>
                      <a:pt x="4726" y="0"/>
                    </a:cubicBezTo>
                    <a:close/>
                  </a:path>
                </a:pathLst>
              </a:custGeom>
              <a:solidFill>
                <a:srgbClr val="B154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0" name="Google Shape;1960;p24"/>
              <p:cNvSpPr/>
              <p:nvPr/>
            </p:nvSpPr>
            <p:spPr>
              <a:xfrm>
                <a:off x="12520110" y="4048661"/>
                <a:ext cx="102367" cy="25125"/>
              </a:xfrm>
              <a:custGeom>
                <a:avLst/>
                <a:gdLst/>
                <a:ahLst/>
                <a:cxnLst/>
                <a:rect l="l" t="t" r="r" b="b"/>
                <a:pathLst>
                  <a:path w="3675" h="902" extrusionOk="0">
                    <a:moveTo>
                      <a:pt x="3538" y="1"/>
                    </a:moveTo>
                    <a:cubicBezTo>
                      <a:pt x="3401" y="69"/>
                      <a:pt x="3241" y="138"/>
                      <a:pt x="3081" y="206"/>
                    </a:cubicBezTo>
                    <a:cubicBezTo>
                      <a:pt x="3036" y="229"/>
                      <a:pt x="2967" y="252"/>
                      <a:pt x="2922" y="275"/>
                    </a:cubicBezTo>
                    <a:cubicBezTo>
                      <a:pt x="2853" y="321"/>
                      <a:pt x="2808" y="343"/>
                      <a:pt x="2739" y="366"/>
                    </a:cubicBezTo>
                    <a:cubicBezTo>
                      <a:pt x="2671" y="389"/>
                      <a:pt x="2602" y="412"/>
                      <a:pt x="2534" y="435"/>
                    </a:cubicBezTo>
                    <a:cubicBezTo>
                      <a:pt x="2465" y="457"/>
                      <a:pt x="2420" y="480"/>
                      <a:pt x="2351" y="503"/>
                    </a:cubicBezTo>
                    <a:cubicBezTo>
                      <a:pt x="2283" y="526"/>
                      <a:pt x="2214" y="549"/>
                      <a:pt x="2146" y="572"/>
                    </a:cubicBezTo>
                    <a:cubicBezTo>
                      <a:pt x="2077" y="594"/>
                      <a:pt x="2009" y="617"/>
                      <a:pt x="1963" y="617"/>
                    </a:cubicBezTo>
                    <a:cubicBezTo>
                      <a:pt x="1917" y="640"/>
                      <a:pt x="1872" y="640"/>
                      <a:pt x="1826" y="640"/>
                    </a:cubicBezTo>
                    <a:cubicBezTo>
                      <a:pt x="1803" y="663"/>
                      <a:pt x="1758" y="663"/>
                      <a:pt x="1735" y="663"/>
                    </a:cubicBezTo>
                    <a:cubicBezTo>
                      <a:pt x="1689" y="686"/>
                      <a:pt x="1621" y="686"/>
                      <a:pt x="1575" y="686"/>
                    </a:cubicBezTo>
                    <a:cubicBezTo>
                      <a:pt x="1529" y="709"/>
                      <a:pt x="1484" y="709"/>
                      <a:pt x="1461" y="709"/>
                    </a:cubicBezTo>
                    <a:cubicBezTo>
                      <a:pt x="1415" y="709"/>
                      <a:pt x="1370" y="731"/>
                      <a:pt x="1324" y="731"/>
                    </a:cubicBezTo>
                    <a:lnTo>
                      <a:pt x="959" y="731"/>
                    </a:lnTo>
                    <a:cubicBezTo>
                      <a:pt x="822" y="731"/>
                      <a:pt x="662" y="731"/>
                      <a:pt x="525" y="709"/>
                    </a:cubicBezTo>
                    <a:cubicBezTo>
                      <a:pt x="388" y="686"/>
                      <a:pt x="228" y="663"/>
                      <a:pt x="91" y="640"/>
                    </a:cubicBezTo>
                    <a:cubicBezTo>
                      <a:pt x="46" y="640"/>
                      <a:pt x="0" y="663"/>
                      <a:pt x="0" y="709"/>
                    </a:cubicBezTo>
                    <a:cubicBezTo>
                      <a:pt x="0" y="754"/>
                      <a:pt x="23" y="800"/>
                      <a:pt x="69" y="800"/>
                    </a:cubicBezTo>
                    <a:cubicBezTo>
                      <a:pt x="205" y="823"/>
                      <a:pt x="342" y="846"/>
                      <a:pt x="479" y="868"/>
                    </a:cubicBezTo>
                    <a:cubicBezTo>
                      <a:pt x="616" y="891"/>
                      <a:pt x="776" y="891"/>
                      <a:pt x="913" y="891"/>
                    </a:cubicBezTo>
                    <a:cubicBezTo>
                      <a:pt x="959" y="899"/>
                      <a:pt x="1004" y="901"/>
                      <a:pt x="1051" y="901"/>
                    </a:cubicBezTo>
                    <a:cubicBezTo>
                      <a:pt x="1144" y="901"/>
                      <a:pt x="1240" y="891"/>
                      <a:pt x="1347" y="891"/>
                    </a:cubicBezTo>
                    <a:cubicBezTo>
                      <a:pt x="1370" y="891"/>
                      <a:pt x="1415" y="868"/>
                      <a:pt x="1438" y="868"/>
                    </a:cubicBezTo>
                    <a:lnTo>
                      <a:pt x="1552" y="868"/>
                    </a:lnTo>
                    <a:cubicBezTo>
                      <a:pt x="1643" y="846"/>
                      <a:pt x="1712" y="846"/>
                      <a:pt x="1803" y="823"/>
                    </a:cubicBezTo>
                    <a:cubicBezTo>
                      <a:pt x="1872" y="800"/>
                      <a:pt x="1940" y="800"/>
                      <a:pt x="2009" y="777"/>
                    </a:cubicBezTo>
                    <a:cubicBezTo>
                      <a:pt x="2100" y="754"/>
                      <a:pt x="2168" y="731"/>
                      <a:pt x="2237" y="709"/>
                    </a:cubicBezTo>
                    <a:cubicBezTo>
                      <a:pt x="2305" y="686"/>
                      <a:pt x="2374" y="663"/>
                      <a:pt x="2442" y="640"/>
                    </a:cubicBezTo>
                    <a:cubicBezTo>
                      <a:pt x="2511" y="617"/>
                      <a:pt x="2579" y="594"/>
                      <a:pt x="2671" y="572"/>
                    </a:cubicBezTo>
                    <a:cubicBezTo>
                      <a:pt x="2808" y="503"/>
                      <a:pt x="2945" y="457"/>
                      <a:pt x="3081" y="389"/>
                    </a:cubicBezTo>
                    <a:cubicBezTo>
                      <a:pt x="3264" y="321"/>
                      <a:pt x="3447" y="229"/>
                      <a:pt x="3606" y="161"/>
                    </a:cubicBezTo>
                    <a:cubicBezTo>
                      <a:pt x="3652" y="138"/>
                      <a:pt x="3675" y="92"/>
                      <a:pt x="3652" y="47"/>
                    </a:cubicBezTo>
                    <a:cubicBezTo>
                      <a:pt x="3652" y="24"/>
                      <a:pt x="3606" y="1"/>
                      <a:pt x="3584" y="1"/>
                    </a:cubicBezTo>
                    <a:close/>
                  </a:path>
                </a:pathLst>
              </a:custGeom>
              <a:solidFill>
                <a:srgbClr val="B154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1" name="Google Shape;1961;p24"/>
              <p:cNvSpPr/>
              <p:nvPr/>
            </p:nvSpPr>
            <p:spPr>
              <a:xfrm>
                <a:off x="12546155" y="4044873"/>
                <a:ext cx="85877" cy="28635"/>
              </a:xfrm>
              <a:custGeom>
                <a:avLst/>
                <a:gdLst/>
                <a:ahLst/>
                <a:cxnLst/>
                <a:rect l="l" t="t" r="r" b="b"/>
                <a:pathLst>
                  <a:path w="3083" h="1028" extrusionOk="0">
                    <a:moveTo>
                      <a:pt x="2945" y="0"/>
                    </a:moveTo>
                    <a:cubicBezTo>
                      <a:pt x="2671" y="137"/>
                      <a:pt x="2375" y="297"/>
                      <a:pt x="2078" y="434"/>
                    </a:cubicBezTo>
                    <a:cubicBezTo>
                      <a:pt x="2010" y="457"/>
                      <a:pt x="1941" y="479"/>
                      <a:pt x="1873" y="502"/>
                    </a:cubicBezTo>
                    <a:cubicBezTo>
                      <a:pt x="1827" y="525"/>
                      <a:pt x="1781" y="548"/>
                      <a:pt x="1736" y="571"/>
                    </a:cubicBezTo>
                    <a:cubicBezTo>
                      <a:pt x="1713" y="571"/>
                      <a:pt x="1690" y="593"/>
                      <a:pt x="1644" y="593"/>
                    </a:cubicBezTo>
                    <a:cubicBezTo>
                      <a:pt x="1599" y="616"/>
                      <a:pt x="1553" y="639"/>
                      <a:pt x="1507" y="639"/>
                    </a:cubicBezTo>
                    <a:cubicBezTo>
                      <a:pt x="1485" y="662"/>
                      <a:pt x="1462" y="662"/>
                      <a:pt x="1416" y="685"/>
                    </a:cubicBezTo>
                    <a:cubicBezTo>
                      <a:pt x="1348" y="685"/>
                      <a:pt x="1256" y="708"/>
                      <a:pt x="1188" y="730"/>
                    </a:cubicBezTo>
                    <a:cubicBezTo>
                      <a:pt x="1119" y="753"/>
                      <a:pt x="1051" y="776"/>
                      <a:pt x="960" y="776"/>
                    </a:cubicBezTo>
                    <a:cubicBezTo>
                      <a:pt x="891" y="799"/>
                      <a:pt x="823" y="799"/>
                      <a:pt x="731" y="822"/>
                    </a:cubicBezTo>
                    <a:cubicBezTo>
                      <a:pt x="686" y="822"/>
                      <a:pt x="594" y="845"/>
                      <a:pt x="526" y="845"/>
                    </a:cubicBezTo>
                    <a:lnTo>
                      <a:pt x="92" y="845"/>
                    </a:lnTo>
                    <a:cubicBezTo>
                      <a:pt x="69" y="845"/>
                      <a:pt x="24" y="867"/>
                      <a:pt x="1" y="913"/>
                    </a:cubicBezTo>
                    <a:cubicBezTo>
                      <a:pt x="1" y="959"/>
                      <a:pt x="24" y="1004"/>
                      <a:pt x="69" y="1004"/>
                    </a:cubicBezTo>
                    <a:lnTo>
                      <a:pt x="275" y="1004"/>
                    </a:lnTo>
                    <a:cubicBezTo>
                      <a:pt x="298" y="1004"/>
                      <a:pt x="320" y="1027"/>
                      <a:pt x="343" y="1027"/>
                    </a:cubicBezTo>
                    <a:cubicBezTo>
                      <a:pt x="389" y="1004"/>
                      <a:pt x="412" y="1004"/>
                      <a:pt x="457" y="1004"/>
                    </a:cubicBezTo>
                    <a:lnTo>
                      <a:pt x="640" y="1004"/>
                    </a:lnTo>
                    <a:cubicBezTo>
                      <a:pt x="686" y="982"/>
                      <a:pt x="708" y="982"/>
                      <a:pt x="731" y="982"/>
                    </a:cubicBezTo>
                    <a:lnTo>
                      <a:pt x="823" y="982"/>
                    </a:lnTo>
                    <a:cubicBezTo>
                      <a:pt x="868" y="959"/>
                      <a:pt x="937" y="959"/>
                      <a:pt x="982" y="936"/>
                    </a:cubicBezTo>
                    <a:cubicBezTo>
                      <a:pt x="1051" y="936"/>
                      <a:pt x="1142" y="913"/>
                      <a:pt x="1211" y="890"/>
                    </a:cubicBezTo>
                    <a:cubicBezTo>
                      <a:pt x="1279" y="890"/>
                      <a:pt x="1325" y="867"/>
                      <a:pt x="1393" y="845"/>
                    </a:cubicBezTo>
                    <a:cubicBezTo>
                      <a:pt x="1416" y="845"/>
                      <a:pt x="1462" y="845"/>
                      <a:pt x="1485" y="822"/>
                    </a:cubicBezTo>
                    <a:cubicBezTo>
                      <a:pt x="1507" y="822"/>
                      <a:pt x="1530" y="822"/>
                      <a:pt x="1553" y="799"/>
                    </a:cubicBezTo>
                    <a:lnTo>
                      <a:pt x="1667" y="776"/>
                    </a:lnTo>
                    <a:cubicBezTo>
                      <a:pt x="1690" y="753"/>
                      <a:pt x="1713" y="753"/>
                      <a:pt x="1736" y="730"/>
                    </a:cubicBezTo>
                    <a:cubicBezTo>
                      <a:pt x="1804" y="708"/>
                      <a:pt x="1873" y="685"/>
                      <a:pt x="1941" y="662"/>
                    </a:cubicBezTo>
                    <a:cubicBezTo>
                      <a:pt x="2010" y="639"/>
                      <a:pt x="2055" y="616"/>
                      <a:pt x="2101" y="593"/>
                    </a:cubicBezTo>
                    <a:cubicBezTo>
                      <a:pt x="2146" y="571"/>
                      <a:pt x="2192" y="548"/>
                      <a:pt x="2238" y="525"/>
                    </a:cubicBezTo>
                    <a:cubicBezTo>
                      <a:pt x="2489" y="411"/>
                      <a:pt x="2763" y="274"/>
                      <a:pt x="3014" y="160"/>
                    </a:cubicBezTo>
                    <a:cubicBezTo>
                      <a:pt x="3059" y="137"/>
                      <a:pt x="3082" y="91"/>
                      <a:pt x="3059" y="46"/>
                    </a:cubicBezTo>
                    <a:cubicBezTo>
                      <a:pt x="3059" y="23"/>
                      <a:pt x="3014" y="0"/>
                      <a:pt x="2991" y="0"/>
                    </a:cubicBezTo>
                    <a:close/>
                  </a:path>
                </a:pathLst>
              </a:custGeom>
              <a:solidFill>
                <a:srgbClr val="B154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2" name="Google Shape;1962;p24"/>
              <p:cNvSpPr/>
              <p:nvPr/>
            </p:nvSpPr>
            <p:spPr>
              <a:xfrm>
                <a:off x="12558884" y="4034037"/>
                <a:ext cx="87771" cy="37549"/>
              </a:xfrm>
              <a:custGeom>
                <a:avLst/>
                <a:gdLst/>
                <a:ahLst/>
                <a:cxnLst/>
                <a:rect l="l" t="t" r="r" b="b"/>
                <a:pathLst>
                  <a:path w="3151" h="1348" extrusionOk="0">
                    <a:moveTo>
                      <a:pt x="3082" y="1"/>
                    </a:moveTo>
                    <a:cubicBezTo>
                      <a:pt x="3059" y="1"/>
                      <a:pt x="3036" y="24"/>
                      <a:pt x="3013" y="24"/>
                    </a:cubicBezTo>
                    <a:cubicBezTo>
                      <a:pt x="2876" y="115"/>
                      <a:pt x="2739" y="206"/>
                      <a:pt x="2602" y="275"/>
                    </a:cubicBezTo>
                    <a:cubicBezTo>
                      <a:pt x="2488" y="343"/>
                      <a:pt x="2374" y="412"/>
                      <a:pt x="2283" y="480"/>
                    </a:cubicBezTo>
                    <a:lnTo>
                      <a:pt x="2283" y="457"/>
                    </a:lnTo>
                    <a:cubicBezTo>
                      <a:pt x="2237" y="503"/>
                      <a:pt x="2169" y="526"/>
                      <a:pt x="2100" y="572"/>
                    </a:cubicBezTo>
                    <a:cubicBezTo>
                      <a:pt x="2077" y="572"/>
                      <a:pt x="2032" y="594"/>
                      <a:pt x="2009" y="594"/>
                    </a:cubicBezTo>
                    <a:cubicBezTo>
                      <a:pt x="1963" y="617"/>
                      <a:pt x="1941" y="640"/>
                      <a:pt x="1895" y="663"/>
                    </a:cubicBezTo>
                    <a:cubicBezTo>
                      <a:pt x="1758" y="709"/>
                      <a:pt x="1621" y="777"/>
                      <a:pt x="1484" y="846"/>
                    </a:cubicBezTo>
                    <a:cubicBezTo>
                      <a:pt x="1416" y="868"/>
                      <a:pt x="1370" y="891"/>
                      <a:pt x="1301" y="891"/>
                    </a:cubicBezTo>
                    <a:cubicBezTo>
                      <a:pt x="1256" y="914"/>
                      <a:pt x="1187" y="937"/>
                      <a:pt x="1142" y="960"/>
                    </a:cubicBezTo>
                    <a:cubicBezTo>
                      <a:pt x="1073" y="982"/>
                      <a:pt x="1005" y="1005"/>
                      <a:pt x="936" y="1028"/>
                    </a:cubicBezTo>
                    <a:cubicBezTo>
                      <a:pt x="868" y="1051"/>
                      <a:pt x="776" y="1074"/>
                      <a:pt x="708" y="1097"/>
                    </a:cubicBezTo>
                    <a:cubicBezTo>
                      <a:pt x="640" y="1119"/>
                      <a:pt x="571" y="1142"/>
                      <a:pt x="503" y="1142"/>
                    </a:cubicBezTo>
                    <a:cubicBezTo>
                      <a:pt x="411" y="1165"/>
                      <a:pt x="297" y="1165"/>
                      <a:pt x="206" y="1188"/>
                    </a:cubicBezTo>
                    <a:cubicBezTo>
                      <a:pt x="183" y="1188"/>
                      <a:pt x="137" y="1165"/>
                      <a:pt x="92" y="1165"/>
                    </a:cubicBezTo>
                    <a:cubicBezTo>
                      <a:pt x="69" y="1165"/>
                      <a:pt x="69" y="1188"/>
                      <a:pt x="46" y="1188"/>
                    </a:cubicBezTo>
                    <a:cubicBezTo>
                      <a:pt x="23" y="1211"/>
                      <a:pt x="23" y="1234"/>
                      <a:pt x="0" y="1234"/>
                    </a:cubicBezTo>
                    <a:cubicBezTo>
                      <a:pt x="0" y="1256"/>
                      <a:pt x="23" y="1279"/>
                      <a:pt x="23" y="1302"/>
                    </a:cubicBezTo>
                    <a:cubicBezTo>
                      <a:pt x="46" y="1325"/>
                      <a:pt x="69" y="1348"/>
                      <a:pt x="69" y="1348"/>
                    </a:cubicBezTo>
                    <a:lnTo>
                      <a:pt x="297" y="1348"/>
                    </a:lnTo>
                    <a:cubicBezTo>
                      <a:pt x="366" y="1325"/>
                      <a:pt x="434" y="1325"/>
                      <a:pt x="525" y="1302"/>
                    </a:cubicBezTo>
                    <a:cubicBezTo>
                      <a:pt x="548" y="1302"/>
                      <a:pt x="594" y="1302"/>
                      <a:pt x="617" y="1279"/>
                    </a:cubicBezTo>
                    <a:cubicBezTo>
                      <a:pt x="662" y="1279"/>
                      <a:pt x="708" y="1279"/>
                      <a:pt x="754" y="1256"/>
                    </a:cubicBezTo>
                    <a:cubicBezTo>
                      <a:pt x="868" y="1234"/>
                      <a:pt x="982" y="1188"/>
                      <a:pt x="1073" y="1165"/>
                    </a:cubicBezTo>
                    <a:cubicBezTo>
                      <a:pt x="1142" y="1142"/>
                      <a:pt x="1187" y="1119"/>
                      <a:pt x="1256" y="1097"/>
                    </a:cubicBezTo>
                    <a:cubicBezTo>
                      <a:pt x="1324" y="1074"/>
                      <a:pt x="1393" y="1051"/>
                      <a:pt x="1461" y="1028"/>
                    </a:cubicBezTo>
                    <a:cubicBezTo>
                      <a:pt x="1553" y="982"/>
                      <a:pt x="1667" y="937"/>
                      <a:pt x="1758" y="891"/>
                    </a:cubicBezTo>
                    <a:cubicBezTo>
                      <a:pt x="1872" y="846"/>
                      <a:pt x="2009" y="777"/>
                      <a:pt x="2123" y="731"/>
                    </a:cubicBezTo>
                    <a:cubicBezTo>
                      <a:pt x="2169" y="709"/>
                      <a:pt x="2214" y="686"/>
                      <a:pt x="2260" y="663"/>
                    </a:cubicBezTo>
                    <a:cubicBezTo>
                      <a:pt x="2306" y="640"/>
                      <a:pt x="2351" y="617"/>
                      <a:pt x="2397" y="594"/>
                    </a:cubicBezTo>
                    <a:cubicBezTo>
                      <a:pt x="2511" y="526"/>
                      <a:pt x="2625" y="457"/>
                      <a:pt x="2739" y="389"/>
                    </a:cubicBezTo>
                    <a:cubicBezTo>
                      <a:pt x="2854" y="321"/>
                      <a:pt x="2991" y="229"/>
                      <a:pt x="3127" y="161"/>
                    </a:cubicBezTo>
                    <a:cubicBezTo>
                      <a:pt x="3150" y="138"/>
                      <a:pt x="3150" y="69"/>
                      <a:pt x="3127" y="47"/>
                    </a:cubicBezTo>
                    <a:cubicBezTo>
                      <a:pt x="3127" y="24"/>
                      <a:pt x="3105" y="1"/>
                      <a:pt x="3082" y="1"/>
                    </a:cubicBezTo>
                    <a:close/>
                  </a:path>
                </a:pathLst>
              </a:custGeom>
              <a:solidFill>
                <a:srgbClr val="B154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3" name="Google Shape;1963;p24"/>
              <p:cNvSpPr/>
              <p:nvPr/>
            </p:nvSpPr>
            <p:spPr>
              <a:xfrm>
                <a:off x="13745925" y="3895459"/>
                <a:ext cx="448883" cy="50947"/>
              </a:xfrm>
              <a:custGeom>
                <a:avLst/>
                <a:gdLst/>
                <a:ahLst/>
                <a:cxnLst/>
                <a:rect l="l" t="t" r="r" b="b"/>
                <a:pathLst>
                  <a:path w="16115" h="1829" extrusionOk="0">
                    <a:moveTo>
                      <a:pt x="617" y="0"/>
                    </a:moveTo>
                    <a:cubicBezTo>
                      <a:pt x="434" y="0"/>
                      <a:pt x="251" y="0"/>
                      <a:pt x="92" y="23"/>
                    </a:cubicBezTo>
                    <a:cubicBezTo>
                      <a:pt x="46" y="23"/>
                      <a:pt x="0" y="46"/>
                      <a:pt x="0" y="91"/>
                    </a:cubicBezTo>
                    <a:cubicBezTo>
                      <a:pt x="0" y="137"/>
                      <a:pt x="46" y="183"/>
                      <a:pt x="92" y="183"/>
                    </a:cubicBezTo>
                    <a:cubicBezTo>
                      <a:pt x="228" y="160"/>
                      <a:pt x="388" y="160"/>
                      <a:pt x="525" y="160"/>
                    </a:cubicBezTo>
                    <a:cubicBezTo>
                      <a:pt x="662" y="160"/>
                      <a:pt x="822" y="183"/>
                      <a:pt x="959" y="183"/>
                    </a:cubicBezTo>
                    <a:lnTo>
                      <a:pt x="1119" y="183"/>
                    </a:lnTo>
                    <a:cubicBezTo>
                      <a:pt x="1461" y="206"/>
                      <a:pt x="1803" y="251"/>
                      <a:pt x="2123" y="274"/>
                    </a:cubicBezTo>
                    <a:cubicBezTo>
                      <a:pt x="2465" y="320"/>
                      <a:pt x="2808" y="342"/>
                      <a:pt x="3127" y="388"/>
                    </a:cubicBezTo>
                    <a:cubicBezTo>
                      <a:pt x="3447" y="411"/>
                      <a:pt x="3766" y="434"/>
                      <a:pt x="4109" y="457"/>
                    </a:cubicBezTo>
                    <a:cubicBezTo>
                      <a:pt x="4428" y="502"/>
                      <a:pt x="4771" y="525"/>
                      <a:pt x="5113" y="571"/>
                    </a:cubicBezTo>
                    <a:cubicBezTo>
                      <a:pt x="5455" y="594"/>
                      <a:pt x="5798" y="639"/>
                      <a:pt x="6117" y="685"/>
                    </a:cubicBezTo>
                    <a:cubicBezTo>
                      <a:pt x="6300" y="708"/>
                      <a:pt x="6460" y="730"/>
                      <a:pt x="6620" y="753"/>
                    </a:cubicBezTo>
                    <a:cubicBezTo>
                      <a:pt x="6779" y="776"/>
                      <a:pt x="6939" y="799"/>
                      <a:pt x="7122" y="822"/>
                    </a:cubicBezTo>
                    <a:cubicBezTo>
                      <a:pt x="7784" y="913"/>
                      <a:pt x="8468" y="982"/>
                      <a:pt x="9153" y="1073"/>
                    </a:cubicBezTo>
                    <a:cubicBezTo>
                      <a:pt x="9861" y="1141"/>
                      <a:pt x="10546" y="1233"/>
                      <a:pt x="11253" y="1301"/>
                    </a:cubicBezTo>
                    <a:cubicBezTo>
                      <a:pt x="11573" y="1324"/>
                      <a:pt x="11915" y="1370"/>
                      <a:pt x="12257" y="1415"/>
                    </a:cubicBezTo>
                    <a:cubicBezTo>
                      <a:pt x="12600" y="1438"/>
                      <a:pt x="12942" y="1484"/>
                      <a:pt x="13285" y="1529"/>
                    </a:cubicBezTo>
                    <a:cubicBezTo>
                      <a:pt x="13490" y="1529"/>
                      <a:pt x="13673" y="1552"/>
                      <a:pt x="13878" y="1575"/>
                    </a:cubicBezTo>
                    <a:cubicBezTo>
                      <a:pt x="14061" y="1575"/>
                      <a:pt x="14266" y="1598"/>
                      <a:pt x="14449" y="1621"/>
                    </a:cubicBezTo>
                    <a:cubicBezTo>
                      <a:pt x="14882" y="1666"/>
                      <a:pt x="15293" y="1735"/>
                      <a:pt x="15704" y="1826"/>
                    </a:cubicBezTo>
                    <a:cubicBezTo>
                      <a:pt x="15720" y="1828"/>
                      <a:pt x="15735" y="1829"/>
                      <a:pt x="15750" y="1829"/>
                    </a:cubicBezTo>
                    <a:cubicBezTo>
                      <a:pt x="15913" y="1829"/>
                      <a:pt x="16050" y="1719"/>
                      <a:pt x="16092" y="1552"/>
                    </a:cubicBezTo>
                    <a:cubicBezTo>
                      <a:pt x="16115" y="1392"/>
                      <a:pt x="16001" y="1210"/>
                      <a:pt x="15841" y="1187"/>
                    </a:cubicBezTo>
                    <a:cubicBezTo>
                      <a:pt x="15476" y="1119"/>
                      <a:pt x="15111" y="1050"/>
                      <a:pt x="14745" y="1027"/>
                    </a:cubicBezTo>
                    <a:cubicBezTo>
                      <a:pt x="14586" y="1004"/>
                      <a:pt x="14449" y="982"/>
                      <a:pt x="14289" y="959"/>
                    </a:cubicBezTo>
                    <a:cubicBezTo>
                      <a:pt x="14106" y="959"/>
                      <a:pt x="13924" y="936"/>
                      <a:pt x="13764" y="913"/>
                    </a:cubicBezTo>
                    <a:cubicBezTo>
                      <a:pt x="13604" y="913"/>
                      <a:pt x="13422" y="890"/>
                      <a:pt x="13262" y="890"/>
                    </a:cubicBezTo>
                    <a:cubicBezTo>
                      <a:pt x="13102" y="867"/>
                      <a:pt x="12942" y="845"/>
                      <a:pt x="12782" y="822"/>
                    </a:cubicBezTo>
                    <a:cubicBezTo>
                      <a:pt x="12417" y="799"/>
                      <a:pt x="12052" y="753"/>
                      <a:pt x="11710" y="730"/>
                    </a:cubicBezTo>
                    <a:cubicBezTo>
                      <a:pt x="11025" y="662"/>
                      <a:pt x="10340" y="594"/>
                      <a:pt x="9655" y="525"/>
                    </a:cubicBezTo>
                    <a:cubicBezTo>
                      <a:pt x="8971" y="457"/>
                      <a:pt x="8286" y="388"/>
                      <a:pt x="7578" y="342"/>
                    </a:cubicBezTo>
                    <a:cubicBezTo>
                      <a:pt x="7167" y="297"/>
                      <a:pt x="6734" y="251"/>
                      <a:pt x="6323" y="228"/>
                    </a:cubicBezTo>
                    <a:cubicBezTo>
                      <a:pt x="6117" y="206"/>
                      <a:pt x="5889" y="183"/>
                      <a:pt x="5684" y="183"/>
                    </a:cubicBezTo>
                    <a:cubicBezTo>
                      <a:pt x="5478" y="160"/>
                      <a:pt x="5273" y="160"/>
                      <a:pt x="5067" y="137"/>
                    </a:cubicBezTo>
                    <a:lnTo>
                      <a:pt x="5090" y="137"/>
                    </a:lnTo>
                    <a:cubicBezTo>
                      <a:pt x="4406" y="91"/>
                      <a:pt x="3721" y="91"/>
                      <a:pt x="3036" y="69"/>
                    </a:cubicBezTo>
                    <a:cubicBezTo>
                      <a:pt x="2716" y="69"/>
                      <a:pt x="2374" y="46"/>
                      <a:pt x="2032" y="46"/>
                    </a:cubicBezTo>
                    <a:cubicBezTo>
                      <a:pt x="1712" y="23"/>
                      <a:pt x="1370" y="0"/>
                      <a:pt x="1027" y="0"/>
                    </a:cubicBezTo>
                    <a:close/>
                  </a:path>
                </a:pathLst>
              </a:custGeom>
              <a:solidFill>
                <a:srgbClr val="B154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4" name="Google Shape;1964;p24"/>
              <p:cNvSpPr/>
              <p:nvPr/>
            </p:nvSpPr>
            <p:spPr>
              <a:xfrm>
                <a:off x="12319192" y="3939330"/>
                <a:ext cx="182506" cy="177826"/>
              </a:xfrm>
              <a:custGeom>
                <a:avLst/>
                <a:gdLst/>
                <a:ahLst/>
                <a:cxnLst/>
                <a:rect l="l" t="t" r="r" b="b"/>
                <a:pathLst>
                  <a:path w="6552" h="6384" extrusionOk="0">
                    <a:moveTo>
                      <a:pt x="206" y="0"/>
                    </a:moveTo>
                    <a:cubicBezTo>
                      <a:pt x="69" y="46"/>
                      <a:pt x="0" y="183"/>
                      <a:pt x="46" y="320"/>
                    </a:cubicBezTo>
                    <a:cubicBezTo>
                      <a:pt x="114" y="639"/>
                      <a:pt x="160" y="936"/>
                      <a:pt x="274" y="1233"/>
                    </a:cubicBezTo>
                    <a:cubicBezTo>
                      <a:pt x="411" y="1575"/>
                      <a:pt x="571" y="1895"/>
                      <a:pt x="731" y="2191"/>
                    </a:cubicBezTo>
                    <a:cubicBezTo>
                      <a:pt x="913" y="2465"/>
                      <a:pt x="1119" y="2762"/>
                      <a:pt x="1324" y="3036"/>
                    </a:cubicBezTo>
                    <a:cubicBezTo>
                      <a:pt x="1507" y="3310"/>
                      <a:pt x="1712" y="3606"/>
                      <a:pt x="1940" y="3857"/>
                    </a:cubicBezTo>
                    <a:cubicBezTo>
                      <a:pt x="2169" y="4131"/>
                      <a:pt x="2397" y="4360"/>
                      <a:pt x="2648" y="4588"/>
                    </a:cubicBezTo>
                    <a:cubicBezTo>
                      <a:pt x="2899" y="4793"/>
                      <a:pt x="3173" y="5022"/>
                      <a:pt x="3447" y="5204"/>
                    </a:cubicBezTo>
                    <a:cubicBezTo>
                      <a:pt x="3721" y="5387"/>
                      <a:pt x="3995" y="5569"/>
                      <a:pt x="4291" y="5706"/>
                    </a:cubicBezTo>
                    <a:cubicBezTo>
                      <a:pt x="4611" y="5866"/>
                      <a:pt x="4931" y="6026"/>
                      <a:pt x="5273" y="6140"/>
                    </a:cubicBezTo>
                    <a:cubicBezTo>
                      <a:pt x="5410" y="6186"/>
                      <a:pt x="5547" y="6231"/>
                      <a:pt x="5684" y="6277"/>
                    </a:cubicBezTo>
                    <a:cubicBezTo>
                      <a:pt x="5752" y="6300"/>
                      <a:pt x="5821" y="6323"/>
                      <a:pt x="5866" y="6345"/>
                    </a:cubicBezTo>
                    <a:cubicBezTo>
                      <a:pt x="5912" y="6345"/>
                      <a:pt x="5935" y="6345"/>
                      <a:pt x="5958" y="6368"/>
                    </a:cubicBezTo>
                    <a:cubicBezTo>
                      <a:pt x="6005" y="6378"/>
                      <a:pt x="6052" y="6383"/>
                      <a:pt x="6098" y="6383"/>
                    </a:cubicBezTo>
                    <a:cubicBezTo>
                      <a:pt x="6162" y="6383"/>
                      <a:pt x="6224" y="6372"/>
                      <a:pt x="6277" y="6345"/>
                    </a:cubicBezTo>
                    <a:cubicBezTo>
                      <a:pt x="6437" y="6300"/>
                      <a:pt x="6551" y="6140"/>
                      <a:pt x="6505" y="5980"/>
                    </a:cubicBezTo>
                    <a:cubicBezTo>
                      <a:pt x="6483" y="5889"/>
                      <a:pt x="6414" y="5820"/>
                      <a:pt x="6346" y="5775"/>
                    </a:cubicBezTo>
                    <a:cubicBezTo>
                      <a:pt x="6313" y="5759"/>
                      <a:pt x="6270" y="5743"/>
                      <a:pt x="6223" y="5743"/>
                    </a:cubicBezTo>
                    <a:cubicBezTo>
                      <a:pt x="6203" y="5743"/>
                      <a:pt x="6183" y="5745"/>
                      <a:pt x="6163" y="5752"/>
                    </a:cubicBezTo>
                    <a:cubicBezTo>
                      <a:pt x="5844" y="5661"/>
                      <a:pt x="5524" y="5547"/>
                      <a:pt x="5227" y="5432"/>
                    </a:cubicBezTo>
                    <a:cubicBezTo>
                      <a:pt x="4885" y="5295"/>
                      <a:pt x="4565" y="5136"/>
                      <a:pt x="4246" y="4953"/>
                    </a:cubicBezTo>
                    <a:cubicBezTo>
                      <a:pt x="3926" y="4771"/>
                      <a:pt x="3629" y="4542"/>
                      <a:pt x="3333" y="4314"/>
                    </a:cubicBezTo>
                    <a:lnTo>
                      <a:pt x="3333" y="4314"/>
                    </a:lnTo>
                    <a:lnTo>
                      <a:pt x="3401" y="4360"/>
                    </a:lnTo>
                    <a:cubicBezTo>
                      <a:pt x="3173" y="4200"/>
                      <a:pt x="2945" y="4017"/>
                      <a:pt x="2762" y="3812"/>
                    </a:cubicBezTo>
                    <a:cubicBezTo>
                      <a:pt x="2534" y="3606"/>
                      <a:pt x="2351" y="3401"/>
                      <a:pt x="2169" y="3173"/>
                    </a:cubicBezTo>
                    <a:cubicBezTo>
                      <a:pt x="1667" y="2511"/>
                      <a:pt x="1119" y="1826"/>
                      <a:pt x="776" y="1050"/>
                    </a:cubicBezTo>
                    <a:cubicBezTo>
                      <a:pt x="731" y="913"/>
                      <a:pt x="662" y="799"/>
                      <a:pt x="639" y="662"/>
                    </a:cubicBezTo>
                    <a:cubicBezTo>
                      <a:pt x="594" y="502"/>
                      <a:pt x="571" y="342"/>
                      <a:pt x="525" y="183"/>
                    </a:cubicBezTo>
                    <a:cubicBezTo>
                      <a:pt x="502" y="69"/>
                      <a:pt x="388" y="0"/>
                      <a:pt x="274" y="0"/>
                    </a:cubicBezTo>
                    <a:close/>
                  </a:path>
                </a:pathLst>
              </a:custGeom>
              <a:solidFill>
                <a:srgbClr val="B154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5" name="Google Shape;1965;p24"/>
              <p:cNvSpPr/>
              <p:nvPr/>
            </p:nvSpPr>
            <p:spPr>
              <a:xfrm>
                <a:off x="12516907" y="4096990"/>
                <a:ext cx="18468" cy="18468"/>
              </a:xfrm>
              <a:custGeom>
                <a:avLst/>
                <a:gdLst/>
                <a:ahLst/>
                <a:cxnLst/>
                <a:rect l="l" t="t" r="r" b="b"/>
                <a:pathLst>
                  <a:path w="663" h="663" extrusionOk="0">
                    <a:moveTo>
                      <a:pt x="343" y="1"/>
                    </a:moveTo>
                    <a:cubicBezTo>
                      <a:pt x="161" y="1"/>
                      <a:pt x="1" y="160"/>
                      <a:pt x="1" y="343"/>
                    </a:cubicBezTo>
                    <a:cubicBezTo>
                      <a:pt x="1" y="526"/>
                      <a:pt x="161" y="663"/>
                      <a:pt x="343" y="663"/>
                    </a:cubicBezTo>
                    <a:cubicBezTo>
                      <a:pt x="526" y="663"/>
                      <a:pt x="663" y="503"/>
                      <a:pt x="663" y="320"/>
                    </a:cubicBezTo>
                    <a:cubicBezTo>
                      <a:pt x="663" y="160"/>
                      <a:pt x="503" y="1"/>
                      <a:pt x="343" y="1"/>
                    </a:cubicBezTo>
                    <a:close/>
                  </a:path>
                </a:pathLst>
              </a:custGeom>
              <a:solidFill>
                <a:srgbClr val="B154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6" name="Google Shape;1966;p24"/>
              <p:cNvSpPr/>
              <p:nvPr/>
            </p:nvSpPr>
            <p:spPr>
              <a:xfrm>
                <a:off x="12552533" y="4098271"/>
                <a:ext cx="10836" cy="11476"/>
              </a:xfrm>
              <a:custGeom>
                <a:avLst/>
                <a:gdLst/>
                <a:ahLst/>
                <a:cxnLst/>
                <a:rect l="l" t="t" r="r" b="b"/>
                <a:pathLst>
                  <a:path w="389" h="412" extrusionOk="0">
                    <a:moveTo>
                      <a:pt x="183" y="0"/>
                    </a:moveTo>
                    <a:cubicBezTo>
                      <a:pt x="91" y="0"/>
                      <a:pt x="0" y="92"/>
                      <a:pt x="0" y="206"/>
                    </a:cubicBezTo>
                    <a:cubicBezTo>
                      <a:pt x="0" y="320"/>
                      <a:pt x="91" y="411"/>
                      <a:pt x="206" y="411"/>
                    </a:cubicBezTo>
                    <a:cubicBezTo>
                      <a:pt x="297" y="411"/>
                      <a:pt x="388" y="320"/>
                      <a:pt x="388" y="206"/>
                    </a:cubicBezTo>
                    <a:cubicBezTo>
                      <a:pt x="388" y="92"/>
                      <a:pt x="297" y="0"/>
                      <a:pt x="183" y="0"/>
                    </a:cubicBezTo>
                    <a:close/>
                  </a:path>
                </a:pathLst>
              </a:custGeom>
              <a:solidFill>
                <a:srgbClr val="B154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7" name="Google Shape;1967;p24"/>
              <p:cNvSpPr/>
              <p:nvPr/>
            </p:nvSpPr>
            <p:spPr>
              <a:xfrm>
                <a:off x="10867668" y="3927241"/>
                <a:ext cx="525178" cy="50250"/>
              </a:xfrm>
              <a:custGeom>
                <a:avLst/>
                <a:gdLst/>
                <a:ahLst/>
                <a:cxnLst/>
                <a:rect l="l" t="t" r="r" b="b"/>
                <a:pathLst>
                  <a:path w="18854" h="1804" extrusionOk="0">
                    <a:moveTo>
                      <a:pt x="4572" y="1246"/>
                    </a:moveTo>
                    <a:cubicBezTo>
                      <a:pt x="4554" y="1249"/>
                      <a:pt x="4536" y="1252"/>
                      <a:pt x="4519" y="1256"/>
                    </a:cubicBezTo>
                    <a:cubicBezTo>
                      <a:pt x="4537" y="1256"/>
                      <a:pt x="4554" y="1256"/>
                      <a:pt x="4572" y="1246"/>
                    </a:cubicBezTo>
                    <a:close/>
                    <a:moveTo>
                      <a:pt x="434" y="1484"/>
                    </a:moveTo>
                    <a:cubicBezTo>
                      <a:pt x="434" y="1484"/>
                      <a:pt x="428" y="1484"/>
                      <a:pt x="423" y="1487"/>
                    </a:cubicBezTo>
                    <a:lnTo>
                      <a:pt x="423" y="1487"/>
                    </a:lnTo>
                    <a:cubicBezTo>
                      <a:pt x="426" y="1486"/>
                      <a:pt x="430" y="1485"/>
                      <a:pt x="434" y="1484"/>
                    </a:cubicBezTo>
                    <a:close/>
                    <a:moveTo>
                      <a:pt x="17484" y="0"/>
                    </a:moveTo>
                    <a:cubicBezTo>
                      <a:pt x="17142" y="0"/>
                      <a:pt x="16822" y="23"/>
                      <a:pt x="16503" y="23"/>
                    </a:cubicBezTo>
                    <a:cubicBezTo>
                      <a:pt x="16160" y="23"/>
                      <a:pt x="15818" y="46"/>
                      <a:pt x="15476" y="69"/>
                    </a:cubicBezTo>
                    <a:cubicBezTo>
                      <a:pt x="15133" y="92"/>
                      <a:pt x="14814" y="92"/>
                      <a:pt x="14494" y="114"/>
                    </a:cubicBezTo>
                    <a:cubicBezTo>
                      <a:pt x="14152" y="137"/>
                      <a:pt x="13809" y="137"/>
                      <a:pt x="13467" y="160"/>
                    </a:cubicBezTo>
                    <a:cubicBezTo>
                      <a:pt x="13125" y="160"/>
                      <a:pt x="12805" y="183"/>
                      <a:pt x="12463" y="206"/>
                    </a:cubicBezTo>
                    <a:cubicBezTo>
                      <a:pt x="12120" y="229"/>
                      <a:pt x="11778" y="229"/>
                      <a:pt x="11436" y="251"/>
                    </a:cubicBezTo>
                    <a:cubicBezTo>
                      <a:pt x="11276" y="274"/>
                      <a:pt x="11139" y="274"/>
                      <a:pt x="10979" y="297"/>
                    </a:cubicBezTo>
                    <a:cubicBezTo>
                      <a:pt x="10796" y="297"/>
                      <a:pt x="10637" y="297"/>
                      <a:pt x="10477" y="320"/>
                    </a:cubicBezTo>
                    <a:cubicBezTo>
                      <a:pt x="10135" y="320"/>
                      <a:pt x="9769" y="320"/>
                      <a:pt x="9427" y="343"/>
                    </a:cubicBezTo>
                    <a:cubicBezTo>
                      <a:pt x="9085" y="343"/>
                      <a:pt x="8765" y="366"/>
                      <a:pt x="8423" y="388"/>
                    </a:cubicBezTo>
                    <a:cubicBezTo>
                      <a:pt x="7738" y="411"/>
                      <a:pt x="7076" y="434"/>
                      <a:pt x="6391" y="503"/>
                    </a:cubicBezTo>
                    <a:cubicBezTo>
                      <a:pt x="6231" y="525"/>
                      <a:pt x="6072" y="525"/>
                      <a:pt x="5912" y="548"/>
                    </a:cubicBezTo>
                    <a:cubicBezTo>
                      <a:pt x="5729" y="571"/>
                      <a:pt x="5547" y="594"/>
                      <a:pt x="5364" y="617"/>
                    </a:cubicBezTo>
                    <a:cubicBezTo>
                      <a:pt x="5044" y="662"/>
                      <a:pt x="4725" y="731"/>
                      <a:pt x="4405" y="799"/>
                    </a:cubicBezTo>
                    <a:cubicBezTo>
                      <a:pt x="4086" y="845"/>
                      <a:pt x="3743" y="913"/>
                      <a:pt x="3424" y="982"/>
                    </a:cubicBezTo>
                    <a:cubicBezTo>
                      <a:pt x="3104" y="1050"/>
                      <a:pt x="2762" y="1119"/>
                      <a:pt x="2442" y="1164"/>
                    </a:cubicBezTo>
                    <a:cubicBezTo>
                      <a:pt x="2100" y="1210"/>
                      <a:pt x="1758" y="1279"/>
                      <a:pt x="1415" y="1324"/>
                    </a:cubicBezTo>
                    <a:cubicBezTo>
                      <a:pt x="1096" y="1370"/>
                      <a:pt x="753" y="1461"/>
                      <a:pt x="411" y="1507"/>
                    </a:cubicBezTo>
                    <a:cubicBezTo>
                      <a:pt x="411" y="1495"/>
                      <a:pt x="417" y="1489"/>
                      <a:pt x="423" y="1487"/>
                    </a:cubicBezTo>
                    <a:lnTo>
                      <a:pt x="423" y="1487"/>
                    </a:lnTo>
                    <a:cubicBezTo>
                      <a:pt x="335" y="1507"/>
                      <a:pt x="247" y="1508"/>
                      <a:pt x="137" y="1530"/>
                    </a:cubicBezTo>
                    <a:cubicBezTo>
                      <a:pt x="69" y="1530"/>
                      <a:pt x="0" y="1575"/>
                      <a:pt x="0" y="1667"/>
                    </a:cubicBezTo>
                    <a:cubicBezTo>
                      <a:pt x="0" y="1735"/>
                      <a:pt x="69" y="1804"/>
                      <a:pt x="137" y="1804"/>
                    </a:cubicBezTo>
                    <a:cubicBezTo>
                      <a:pt x="571" y="1781"/>
                      <a:pt x="982" y="1689"/>
                      <a:pt x="1392" y="1644"/>
                    </a:cubicBezTo>
                    <a:cubicBezTo>
                      <a:pt x="1644" y="1598"/>
                      <a:pt x="1872" y="1575"/>
                      <a:pt x="2100" y="1552"/>
                    </a:cubicBezTo>
                    <a:cubicBezTo>
                      <a:pt x="2397" y="1507"/>
                      <a:pt x="2671" y="1484"/>
                      <a:pt x="2967" y="1438"/>
                    </a:cubicBezTo>
                    <a:cubicBezTo>
                      <a:pt x="3287" y="1416"/>
                      <a:pt x="3584" y="1370"/>
                      <a:pt x="3903" y="1324"/>
                    </a:cubicBezTo>
                    <a:lnTo>
                      <a:pt x="3880" y="1324"/>
                    </a:lnTo>
                    <a:cubicBezTo>
                      <a:pt x="4109" y="1301"/>
                      <a:pt x="4337" y="1279"/>
                      <a:pt x="4588" y="1233"/>
                    </a:cubicBezTo>
                    <a:lnTo>
                      <a:pt x="4588" y="1233"/>
                    </a:lnTo>
                    <a:cubicBezTo>
                      <a:pt x="4583" y="1238"/>
                      <a:pt x="4577" y="1243"/>
                      <a:pt x="4572" y="1246"/>
                    </a:cubicBezTo>
                    <a:lnTo>
                      <a:pt x="4572" y="1246"/>
                    </a:lnTo>
                    <a:cubicBezTo>
                      <a:pt x="4674" y="1227"/>
                      <a:pt x="4791" y="1210"/>
                      <a:pt x="4908" y="1210"/>
                    </a:cubicBezTo>
                    <a:cubicBezTo>
                      <a:pt x="5204" y="1164"/>
                      <a:pt x="5501" y="1142"/>
                      <a:pt x="5798" y="1119"/>
                    </a:cubicBezTo>
                    <a:cubicBezTo>
                      <a:pt x="6140" y="1096"/>
                      <a:pt x="6482" y="1073"/>
                      <a:pt x="6825" y="1050"/>
                    </a:cubicBezTo>
                    <a:cubicBezTo>
                      <a:pt x="7167" y="1027"/>
                      <a:pt x="7487" y="1027"/>
                      <a:pt x="7806" y="1005"/>
                    </a:cubicBezTo>
                    <a:cubicBezTo>
                      <a:pt x="8149" y="982"/>
                      <a:pt x="8491" y="982"/>
                      <a:pt x="8833" y="982"/>
                    </a:cubicBezTo>
                    <a:cubicBezTo>
                      <a:pt x="9176" y="959"/>
                      <a:pt x="9518" y="959"/>
                      <a:pt x="9861" y="936"/>
                    </a:cubicBezTo>
                    <a:lnTo>
                      <a:pt x="10865" y="936"/>
                    </a:lnTo>
                    <a:cubicBezTo>
                      <a:pt x="11527" y="891"/>
                      <a:pt x="12212" y="845"/>
                      <a:pt x="12874" y="822"/>
                    </a:cubicBezTo>
                    <a:cubicBezTo>
                      <a:pt x="13216" y="822"/>
                      <a:pt x="13558" y="799"/>
                      <a:pt x="13878" y="776"/>
                    </a:cubicBezTo>
                    <a:cubicBezTo>
                      <a:pt x="14197" y="776"/>
                      <a:pt x="14540" y="754"/>
                      <a:pt x="14859" y="754"/>
                    </a:cubicBezTo>
                    <a:cubicBezTo>
                      <a:pt x="15202" y="731"/>
                      <a:pt x="15544" y="708"/>
                      <a:pt x="15909" y="685"/>
                    </a:cubicBezTo>
                    <a:cubicBezTo>
                      <a:pt x="16229" y="685"/>
                      <a:pt x="16571" y="685"/>
                      <a:pt x="16914" y="662"/>
                    </a:cubicBezTo>
                    <a:cubicBezTo>
                      <a:pt x="17165" y="662"/>
                      <a:pt x="17439" y="662"/>
                      <a:pt x="17690" y="639"/>
                    </a:cubicBezTo>
                    <a:cubicBezTo>
                      <a:pt x="17964" y="639"/>
                      <a:pt x="18260" y="639"/>
                      <a:pt x="18534" y="617"/>
                    </a:cubicBezTo>
                    <a:cubicBezTo>
                      <a:pt x="18626" y="594"/>
                      <a:pt x="18694" y="571"/>
                      <a:pt x="18762" y="525"/>
                    </a:cubicBezTo>
                    <a:cubicBezTo>
                      <a:pt x="18808" y="457"/>
                      <a:pt x="18854" y="388"/>
                      <a:pt x="18854" y="297"/>
                    </a:cubicBezTo>
                    <a:cubicBezTo>
                      <a:pt x="18854" y="137"/>
                      <a:pt x="18717" y="0"/>
                      <a:pt x="18557" y="0"/>
                    </a:cubicBezTo>
                    <a:close/>
                  </a:path>
                </a:pathLst>
              </a:custGeom>
              <a:solidFill>
                <a:srgbClr val="B154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8" name="Google Shape;1968;p24"/>
              <p:cNvSpPr/>
              <p:nvPr/>
            </p:nvSpPr>
            <p:spPr>
              <a:xfrm>
                <a:off x="11445604" y="3922144"/>
                <a:ext cx="74401" cy="14011"/>
              </a:xfrm>
              <a:custGeom>
                <a:avLst/>
                <a:gdLst/>
                <a:ahLst/>
                <a:cxnLst/>
                <a:rect l="l" t="t" r="r" b="b"/>
                <a:pathLst>
                  <a:path w="2671" h="503" extrusionOk="0">
                    <a:moveTo>
                      <a:pt x="2077" y="1"/>
                    </a:moveTo>
                    <a:cubicBezTo>
                      <a:pt x="1940" y="24"/>
                      <a:pt x="1803" y="24"/>
                      <a:pt x="1667" y="24"/>
                    </a:cubicBezTo>
                    <a:cubicBezTo>
                      <a:pt x="1530" y="46"/>
                      <a:pt x="1415" y="46"/>
                      <a:pt x="1279" y="69"/>
                    </a:cubicBezTo>
                    <a:cubicBezTo>
                      <a:pt x="1142" y="69"/>
                      <a:pt x="982" y="92"/>
                      <a:pt x="845" y="115"/>
                    </a:cubicBezTo>
                    <a:cubicBezTo>
                      <a:pt x="617" y="138"/>
                      <a:pt x="388" y="161"/>
                      <a:pt x="160" y="161"/>
                    </a:cubicBezTo>
                    <a:cubicBezTo>
                      <a:pt x="114" y="183"/>
                      <a:pt x="92" y="183"/>
                      <a:pt x="46" y="206"/>
                    </a:cubicBezTo>
                    <a:cubicBezTo>
                      <a:pt x="23" y="252"/>
                      <a:pt x="0" y="297"/>
                      <a:pt x="0" y="320"/>
                    </a:cubicBezTo>
                    <a:cubicBezTo>
                      <a:pt x="0" y="412"/>
                      <a:pt x="69" y="503"/>
                      <a:pt x="160" y="503"/>
                    </a:cubicBezTo>
                    <a:cubicBezTo>
                      <a:pt x="365" y="480"/>
                      <a:pt x="571" y="457"/>
                      <a:pt x="776" y="434"/>
                    </a:cubicBezTo>
                    <a:cubicBezTo>
                      <a:pt x="959" y="412"/>
                      <a:pt x="1142" y="389"/>
                      <a:pt x="1324" y="389"/>
                    </a:cubicBezTo>
                    <a:cubicBezTo>
                      <a:pt x="1507" y="389"/>
                      <a:pt x="1689" y="366"/>
                      <a:pt x="1872" y="366"/>
                    </a:cubicBezTo>
                    <a:cubicBezTo>
                      <a:pt x="2077" y="366"/>
                      <a:pt x="2283" y="366"/>
                      <a:pt x="2511" y="343"/>
                    </a:cubicBezTo>
                    <a:cubicBezTo>
                      <a:pt x="2557" y="343"/>
                      <a:pt x="2580" y="320"/>
                      <a:pt x="2625" y="297"/>
                    </a:cubicBezTo>
                    <a:cubicBezTo>
                      <a:pt x="2648" y="275"/>
                      <a:pt x="2671" y="229"/>
                      <a:pt x="2671" y="183"/>
                    </a:cubicBezTo>
                    <a:cubicBezTo>
                      <a:pt x="2671" y="92"/>
                      <a:pt x="2602" y="1"/>
                      <a:pt x="2511" y="1"/>
                    </a:cubicBezTo>
                    <a:close/>
                  </a:path>
                </a:pathLst>
              </a:custGeom>
              <a:solidFill>
                <a:srgbClr val="B154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9" name="Google Shape;1969;p24"/>
              <p:cNvSpPr/>
              <p:nvPr/>
            </p:nvSpPr>
            <p:spPr>
              <a:xfrm>
                <a:off x="13174341" y="3749861"/>
                <a:ext cx="47075" cy="3203"/>
              </a:xfrm>
              <a:custGeom>
                <a:avLst/>
                <a:gdLst/>
                <a:ahLst/>
                <a:cxnLst/>
                <a:rect l="l" t="t" r="r" b="b"/>
                <a:pathLst>
                  <a:path w="1690" h="115" extrusionOk="0">
                    <a:moveTo>
                      <a:pt x="0" y="0"/>
                    </a:moveTo>
                    <a:lnTo>
                      <a:pt x="434" y="46"/>
                    </a:lnTo>
                    <a:cubicBezTo>
                      <a:pt x="617" y="69"/>
                      <a:pt x="799" y="69"/>
                      <a:pt x="982" y="91"/>
                    </a:cubicBezTo>
                    <a:cubicBezTo>
                      <a:pt x="1073" y="91"/>
                      <a:pt x="1164" y="91"/>
                      <a:pt x="1256" y="114"/>
                    </a:cubicBezTo>
                    <a:lnTo>
                      <a:pt x="1415" y="114"/>
                    </a:lnTo>
                    <a:cubicBezTo>
                      <a:pt x="1484" y="114"/>
                      <a:pt x="1552" y="114"/>
                      <a:pt x="1621" y="91"/>
                    </a:cubicBezTo>
                    <a:cubicBezTo>
                      <a:pt x="1644" y="91"/>
                      <a:pt x="1667" y="69"/>
                      <a:pt x="1689" y="46"/>
                    </a:cubicBezTo>
                    <a:cubicBezTo>
                      <a:pt x="1507" y="46"/>
                      <a:pt x="1301" y="23"/>
                      <a:pt x="1096" y="23"/>
                    </a:cubicBezTo>
                    <a:cubicBezTo>
                      <a:pt x="890" y="0"/>
                      <a:pt x="685" y="0"/>
                      <a:pt x="480" y="0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0" name="Google Shape;1970;p24"/>
              <p:cNvSpPr/>
              <p:nvPr/>
            </p:nvSpPr>
            <p:spPr>
              <a:xfrm>
                <a:off x="12699385" y="3669750"/>
                <a:ext cx="1553278" cy="170055"/>
              </a:xfrm>
              <a:custGeom>
                <a:avLst/>
                <a:gdLst/>
                <a:ahLst/>
                <a:cxnLst/>
                <a:rect l="l" t="t" r="r" b="b"/>
                <a:pathLst>
                  <a:path w="55763" h="6105" extrusionOk="0">
                    <a:moveTo>
                      <a:pt x="54005" y="4999"/>
                    </a:moveTo>
                    <a:cubicBezTo>
                      <a:pt x="53964" y="4999"/>
                      <a:pt x="53941" y="4999"/>
                      <a:pt x="53921" y="5016"/>
                    </a:cubicBezTo>
                    <a:lnTo>
                      <a:pt x="53921" y="5016"/>
                    </a:lnTo>
                    <a:cubicBezTo>
                      <a:pt x="53949" y="5010"/>
                      <a:pt x="53977" y="5005"/>
                      <a:pt x="54005" y="4999"/>
                    </a:cubicBezTo>
                    <a:close/>
                    <a:moveTo>
                      <a:pt x="54016" y="5653"/>
                    </a:moveTo>
                    <a:cubicBezTo>
                      <a:pt x="54005" y="5656"/>
                      <a:pt x="53994" y="5658"/>
                      <a:pt x="53983" y="5661"/>
                    </a:cubicBezTo>
                    <a:cubicBezTo>
                      <a:pt x="53991" y="5661"/>
                      <a:pt x="54003" y="5657"/>
                      <a:pt x="54016" y="5653"/>
                    </a:cubicBezTo>
                    <a:close/>
                    <a:moveTo>
                      <a:pt x="44926" y="5950"/>
                    </a:moveTo>
                    <a:lnTo>
                      <a:pt x="44926" y="5950"/>
                    </a:lnTo>
                    <a:cubicBezTo>
                      <a:pt x="44948" y="5958"/>
                      <a:pt x="44974" y="5958"/>
                      <a:pt x="44989" y="5958"/>
                    </a:cubicBezTo>
                    <a:cubicBezTo>
                      <a:pt x="44968" y="5955"/>
                      <a:pt x="44947" y="5953"/>
                      <a:pt x="44926" y="5950"/>
                    </a:cubicBezTo>
                    <a:close/>
                    <a:moveTo>
                      <a:pt x="15933" y="0"/>
                    </a:moveTo>
                    <a:cubicBezTo>
                      <a:pt x="15431" y="0"/>
                      <a:pt x="14929" y="23"/>
                      <a:pt x="14449" y="46"/>
                    </a:cubicBezTo>
                    <a:cubicBezTo>
                      <a:pt x="13901" y="69"/>
                      <a:pt x="13354" y="137"/>
                      <a:pt x="12806" y="206"/>
                    </a:cubicBezTo>
                    <a:cubicBezTo>
                      <a:pt x="12281" y="274"/>
                      <a:pt x="11779" y="342"/>
                      <a:pt x="11276" y="411"/>
                    </a:cubicBezTo>
                    <a:cubicBezTo>
                      <a:pt x="10752" y="479"/>
                      <a:pt x="10249" y="548"/>
                      <a:pt x="9724" y="639"/>
                    </a:cubicBezTo>
                    <a:cubicBezTo>
                      <a:pt x="8697" y="845"/>
                      <a:pt x="7693" y="1096"/>
                      <a:pt x="6689" y="1347"/>
                    </a:cubicBezTo>
                    <a:cubicBezTo>
                      <a:pt x="6552" y="1392"/>
                      <a:pt x="6392" y="1415"/>
                      <a:pt x="6255" y="1461"/>
                    </a:cubicBezTo>
                    <a:cubicBezTo>
                      <a:pt x="6095" y="1507"/>
                      <a:pt x="5935" y="1552"/>
                      <a:pt x="5798" y="1598"/>
                    </a:cubicBezTo>
                    <a:cubicBezTo>
                      <a:pt x="5502" y="1666"/>
                      <a:pt x="5205" y="1758"/>
                      <a:pt x="4931" y="1849"/>
                    </a:cubicBezTo>
                    <a:cubicBezTo>
                      <a:pt x="4612" y="1963"/>
                      <a:pt x="4292" y="2054"/>
                      <a:pt x="3995" y="2191"/>
                    </a:cubicBezTo>
                    <a:cubicBezTo>
                      <a:pt x="3835" y="2237"/>
                      <a:pt x="3676" y="2305"/>
                      <a:pt x="3539" y="2374"/>
                    </a:cubicBezTo>
                    <a:cubicBezTo>
                      <a:pt x="3379" y="2420"/>
                      <a:pt x="3242" y="2488"/>
                      <a:pt x="3105" y="2557"/>
                    </a:cubicBezTo>
                    <a:cubicBezTo>
                      <a:pt x="3128" y="2534"/>
                      <a:pt x="3128" y="2534"/>
                      <a:pt x="3128" y="2534"/>
                    </a:cubicBezTo>
                    <a:lnTo>
                      <a:pt x="3128" y="2534"/>
                    </a:lnTo>
                    <a:cubicBezTo>
                      <a:pt x="2877" y="2648"/>
                      <a:pt x="2649" y="2762"/>
                      <a:pt x="2397" y="2899"/>
                    </a:cubicBezTo>
                    <a:cubicBezTo>
                      <a:pt x="2169" y="3013"/>
                      <a:pt x="1941" y="3196"/>
                      <a:pt x="1713" y="3333"/>
                    </a:cubicBezTo>
                    <a:cubicBezTo>
                      <a:pt x="1439" y="3515"/>
                      <a:pt x="1165" y="3698"/>
                      <a:pt x="891" y="3880"/>
                    </a:cubicBezTo>
                    <a:cubicBezTo>
                      <a:pt x="663" y="4063"/>
                      <a:pt x="412" y="4246"/>
                      <a:pt x="183" y="4428"/>
                    </a:cubicBezTo>
                    <a:cubicBezTo>
                      <a:pt x="46" y="4520"/>
                      <a:pt x="1" y="4679"/>
                      <a:pt x="92" y="4816"/>
                    </a:cubicBezTo>
                    <a:cubicBezTo>
                      <a:pt x="135" y="4888"/>
                      <a:pt x="225" y="4933"/>
                      <a:pt x="319" y="4933"/>
                    </a:cubicBezTo>
                    <a:cubicBezTo>
                      <a:pt x="373" y="4933"/>
                      <a:pt x="430" y="4918"/>
                      <a:pt x="480" y="4885"/>
                    </a:cubicBezTo>
                    <a:cubicBezTo>
                      <a:pt x="686" y="4748"/>
                      <a:pt x="891" y="4588"/>
                      <a:pt x="1096" y="4451"/>
                    </a:cubicBezTo>
                    <a:cubicBezTo>
                      <a:pt x="1347" y="4291"/>
                      <a:pt x="1576" y="4154"/>
                      <a:pt x="1827" y="3995"/>
                    </a:cubicBezTo>
                    <a:lnTo>
                      <a:pt x="2146" y="3812"/>
                    </a:lnTo>
                    <a:cubicBezTo>
                      <a:pt x="2260" y="3743"/>
                      <a:pt x="2352" y="3675"/>
                      <a:pt x="2443" y="3607"/>
                    </a:cubicBezTo>
                    <a:cubicBezTo>
                      <a:pt x="2557" y="3538"/>
                      <a:pt x="2649" y="3470"/>
                      <a:pt x="2763" y="3424"/>
                    </a:cubicBezTo>
                    <a:cubicBezTo>
                      <a:pt x="2831" y="3378"/>
                      <a:pt x="2922" y="3333"/>
                      <a:pt x="2991" y="3310"/>
                    </a:cubicBezTo>
                    <a:cubicBezTo>
                      <a:pt x="3174" y="3218"/>
                      <a:pt x="3333" y="3150"/>
                      <a:pt x="3516" y="3059"/>
                    </a:cubicBezTo>
                    <a:cubicBezTo>
                      <a:pt x="3744" y="2967"/>
                      <a:pt x="3995" y="2876"/>
                      <a:pt x="4223" y="2785"/>
                    </a:cubicBezTo>
                    <a:cubicBezTo>
                      <a:pt x="4680" y="2602"/>
                      <a:pt x="5159" y="2442"/>
                      <a:pt x="5639" y="2305"/>
                    </a:cubicBezTo>
                    <a:cubicBezTo>
                      <a:pt x="5753" y="2283"/>
                      <a:pt x="5844" y="2260"/>
                      <a:pt x="5958" y="2237"/>
                    </a:cubicBezTo>
                    <a:cubicBezTo>
                      <a:pt x="6072" y="2191"/>
                      <a:pt x="6209" y="2146"/>
                      <a:pt x="6323" y="2123"/>
                    </a:cubicBezTo>
                    <a:cubicBezTo>
                      <a:pt x="6574" y="2054"/>
                      <a:pt x="6826" y="1986"/>
                      <a:pt x="7077" y="1917"/>
                    </a:cubicBezTo>
                    <a:cubicBezTo>
                      <a:pt x="7579" y="1803"/>
                      <a:pt x="8081" y="1666"/>
                      <a:pt x="8583" y="1552"/>
                    </a:cubicBezTo>
                    <a:cubicBezTo>
                      <a:pt x="8811" y="1507"/>
                      <a:pt x="9062" y="1438"/>
                      <a:pt x="9314" y="1392"/>
                    </a:cubicBezTo>
                    <a:cubicBezTo>
                      <a:pt x="9587" y="1324"/>
                      <a:pt x="9838" y="1278"/>
                      <a:pt x="10090" y="1233"/>
                    </a:cubicBezTo>
                    <a:cubicBezTo>
                      <a:pt x="10569" y="1141"/>
                      <a:pt x="11071" y="1096"/>
                      <a:pt x="11550" y="1027"/>
                    </a:cubicBezTo>
                    <a:cubicBezTo>
                      <a:pt x="11801" y="1004"/>
                      <a:pt x="12053" y="959"/>
                      <a:pt x="12326" y="913"/>
                    </a:cubicBezTo>
                    <a:cubicBezTo>
                      <a:pt x="12578" y="890"/>
                      <a:pt x="12829" y="867"/>
                      <a:pt x="13080" y="822"/>
                    </a:cubicBezTo>
                    <a:cubicBezTo>
                      <a:pt x="13627" y="753"/>
                      <a:pt x="14175" y="731"/>
                      <a:pt x="14723" y="685"/>
                    </a:cubicBezTo>
                    <a:cubicBezTo>
                      <a:pt x="15225" y="662"/>
                      <a:pt x="15705" y="639"/>
                      <a:pt x="16207" y="639"/>
                    </a:cubicBezTo>
                    <a:cubicBezTo>
                      <a:pt x="16755" y="639"/>
                      <a:pt x="17325" y="662"/>
                      <a:pt x="17873" y="662"/>
                    </a:cubicBezTo>
                    <a:cubicBezTo>
                      <a:pt x="18466" y="685"/>
                      <a:pt x="19037" y="708"/>
                      <a:pt x="19608" y="753"/>
                    </a:cubicBezTo>
                    <a:cubicBezTo>
                      <a:pt x="20110" y="799"/>
                      <a:pt x="20612" y="867"/>
                      <a:pt x="21114" y="913"/>
                    </a:cubicBezTo>
                    <a:cubicBezTo>
                      <a:pt x="21388" y="936"/>
                      <a:pt x="21639" y="982"/>
                      <a:pt x="21913" y="1004"/>
                    </a:cubicBezTo>
                    <a:cubicBezTo>
                      <a:pt x="22187" y="1050"/>
                      <a:pt x="22438" y="1073"/>
                      <a:pt x="22712" y="1119"/>
                    </a:cubicBezTo>
                    <a:cubicBezTo>
                      <a:pt x="22986" y="1164"/>
                      <a:pt x="23237" y="1210"/>
                      <a:pt x="23511" y="1256"/>
                    </a:cubicBezTo>
                    <a:cubicBezTo>
                      <a:pt x="23785" y="1301"/>
                      <a:pt x="24059" y="1370"/>
                      <a:pt x="24310" y="1415"/>
                    </a:cubicBezTo>
                    <a:cubicBezTo>
                      <a:pt x="24880" y="1552"/>
                      <a:pt x="25451" y="1666"/>
                      <a:pt x="26022" y="1803"/>
                    </a:cubicBezTo>
                    <a:cubicBezTo>
                      <a:pt x="26296" y="1849"/>
                      <a:pt x="26569" y="1917"/>
                      <a:pt x="26843" y="1986"/>
                    </a:cubicBezTo>
                    <a:cubicBezTo>
                      <a:pt x="27117" y="2032"/>
                      <a:pt x="27391" y="2077"/>
                      <a:pt x="27665" y="2146"/>
                    </a:cubicBezTo>
                    <a:cubicBezTo>
                      <a:pt x="27916" y="2214"/>
                      <a:pt x="28190" y="2283"/>
                      <a:pt x="28441" y="2351"/>
                    </a:cubicBezTo>
                    <a:cubicBezTo>
                      <a:pt x="28715" y="2420"/>
                      <a:pt x="28966" y="2511"/>
                      <a:pt x="29217" y="2579"/>
                    </a:cubicBezTo>
                    <a:cubicBezTo>
                      <a:pt x="30244" y="2876"/>
                      <a:pt x="31271" y="3196"/>
                      <a:pt x="32299" y="3515"/>
                    </a:cubicBezTo>
                    <a:cubicBezTo>
                      <a:pt x="32550" y="3584"/>
                      <a:pt x="32778" y="3652"/>
                      <a:pt x="33029" y="3743"/>
                    </a:cubicBezTo>
                    <a:cubicBezTo>
                      <a:pt x="33303" y="3812"/>
                      <a:pt x="33554" y="3880"/>
                      <a:pt x="33828" y="3972"/>
                    </a:cubicBezTo>
                    <a:cubicBezTo>
                      <a:pt x="34307" y="4109"/>
                      <a:pt x="34809" y="4200"/>
                      <a:pt x="35312" y="4314"/>
                    </a:cubicBezTo>
                    <a:cubicBezTo>
                      <a:pt x="35585" y="4383"/>
                      <a:pt x="35837" y="4428"/>
                      <a:pt x="36110" y="4497"/>
                    </a:cubicBezTo>
                    <a:cubicBezTo>
                      <a:pt x="36384" y="4542"/>
                      <a:pt x="36635" y="4634"/>
                      <a:pt x="36909" y="4702"/>
                    </a:cubicBezTo>
                    <a:cubicBezTo>
                      <a:pt x="37183" y="4771"/>
                      <a:pt x="37457" y="4816"/>
                      <a:pt x="37731" y="4885"/>
                    </a:cubicBezTo>
                    <a:cubicBezTo>
                      <a:pt x="38005" y="4953"/>
                      <a:pt x="38279" y="5022"/>
                      <a:pt x="38553" y="5045"/>
                    </a:cubicBezTo>
                    <a:cubicBezTo>
                      <a:pt x="38804" y="5090"/>
                      <a:pt x="39032" y="5136"/>
                      <a:pt x="39283" y="5181"/>
                    </a:cubicBezTo>
                    <a:cubicBezTo>
                      <a:pt x="39511" y="5227"/>
                      <a:pt x="39740" y="5296"/>
                      <a:pt x="39968" y="5318"/>
                    </a:cubicBezTo>
                    <a:cubicBezTo>
                      <a:pt x="40470" y="5410"/>
                      <a:pt x="40949" y="5501"/>
                      <a:pt x="41429" y="5569"/>
                    </a:cubicBezTo>
                    <a:cubicBezTo>
                      <a:pt x="41908" y="5638"/>
                      <a:pt x="42387" y="5706"/>
                      <a:pt x="42867" y="5752"/>
                    </a:cubicBezTo>
                    <a:cubicBezTo>
                      <a:pt x="43118" y="5775"/>
                      <a:pt x="43369" y="5798"/>
                      <a:pt x="43597" y="5843"/>
                    </a:cubicBezTo>
                    <a:cubicBezTo>
                      <a:pt x="43848" y="5866"/>
                      <a:pt x="44122" y="5889"/>
                      <a:pt x="44373" y="5912"/>
                    </a:cubicBezTo>
                    <a:cubicBezTo>
                      <a:pt x="44557" y="5912"/>
                      <a:pt x="44742" y="5930"/>
                      <a:pt x="44926" y="5950"/>
                    </a:cubicBezTo>
                    <a:lnTo>
                      <a:pt x="44926" y="5950"/>
                    </a:lnTo>
                    <a:cubicBezTo>
                      <a:pt x="44915" y="5947"/>
                      <a:pt x="44906" y="5942"/>
                      <a:pt x="44898" y="5935"/>
                    </a:cubicBezTo>
                    <a:lnTo>
                      <a:pt x="44898" y="5935"/>
                    </a:lnTo>
                    <a:cubicBezTo>
                      <a:pt x="45423" y="5980"/>
                      <a:pt x="45948" y="6003"/>
                      <a:pt x="46473" y="6049"/>
                    </a:cubicBezTo>
                    <a:cubicBezTo>
                      <a:pt x="46998" y="6072"/>
                      <a:pt x="47500" y="6072"/>
                      <a:pt x="48025" y="6094"/>
                    </a:cubicBezTo>
                    <a:cubicBezTo>
                      <a:pt x="48345" y="6094"/>
                      <a:pt x="48664" y="6105"/>
                      <a:pt x="48984" y="6105"/>
                    </a:cubicBezTo>
                    <a:cubicBezTo>
                      <a:pt x="49144" y="6105"/>
                      <a:pt x="49303" y="6102"/>
                      <a:pt x="49463" y="6094"/>
                    </a:cubicBezTo>
                    <a:lnTo>
                      <a:pt x="50171" y="6094"/>
                    </a:lnTo>
                    <a:cubicBezTo>
                      <a:pt x="50399" y="6094"/>
                      <a:pt x="50627" y="6072"/>
                      <a:pt x="50856" y="6072"/>
                    </a:cubicBezTo>
                    <a:cubicBezTo>
                      <a:pt x="51129" y="6049"/>
                      <a:pt x="51426" y="6026"/>
                      <a:pt x="51723" y="5980"/>
                    </a:cubicBezTo>
                    <a:cubicBezTo>
                      <a:pt x="51974" y="5958"/>
                      <a:pt x="52248" y="5935"/>
                      <a:pt x="52499" y="5889"/>
                    </a:cubicBezTo>
                    <a:cubicBezTo>
                      <a:pt x="52750" y="5866"/>
                      <a:pt x="53024" y="5821"/>
                      <a:pt x="53275" y="5775"/>
                    </a:cubicBezTo>
                    <a:cubicBezTo>
                      <a:pt x="53435" y="5752"/>
                      <a:pt x="53617" y="5729"/>
                      <a:pt x="53777" y="5706"/>
                    </a:cubicBezTo>
                    <a:cubicBezTo>
                      <a:pt x="53800" y="5684"/>
                      <a:pt x="53846" y="5684"/>
                      <a:pt x="53869" y="5684"/>
                    </a:cubicBezTo>
                    <a:cubicBezTo>
                      <a:pt x="53919" y="5667"/>
                      <a:pt x="53970" y="5662"/>
                      <a:pt x="54021" y="5652"/>
                    </a:cubicBezTo>
                    <a:lnTo>
                      <a:pt x="54021" y="5652"/>
                    </a:lnTo>
                    <a:cubicBezTo>
                      <a:pt x="54019" y="5652"/>
                      <a:pt x="54018" y="5653"/>
                      <a:pt x="54016" y="5653"/>
                    </a:cubicBezTo>
                    <a:lnTo>
                      <a:pt x="54016" y="5653"/>
                    </a:lnTo>
                    <a:cubicBezTo>
                      <a:pt x="54213" y="5610"/>
                      <a:pt x="54427" y="5567"/>
                      <a:pt x="54622" y="5524"/>
                    </a:cubicBezTo>
                    <a:cubicBezTo>
                      <a:pt x="54804" y="5501"/>
                      <a:pt x="54987" y="5455"/>
                      <a:pt x="55147" y="5410"/>
                    </a:cubicBezTo>
                    <a:cubicBezTo>
                      <a:pt x="55284" y="5364"/>
                      <a:pt x="55421" y="5318"/>
                      <a:pt x="55558" y="5250"/>
                    </a:cubicBezTo>
                    <a:cubicBezTo>
                      <a:pt x="55695" y="5181"/>
                      <a:pt x="55740" y="5045"/>
                      <a:pt x="55740" y="4908"/>
                    </a:cubicBezTo>
                    <a:cubicBezTo>
                      <a:pt x="55763" y="4816"/>
                      <a:pt x="55717" y="4748"/>
                      <a:pt x="55717" y="4656"/>
                    </a:cubicBezTo>
                    <a:cubicBezTo>
                      <a:pt x="55672" y="4542"/>
                      <a:pt x="55626" y="4451"/>
                      <a:pt x="55580" y="4337"/>
                    </a:cubicBezTo>
                    <a:cubicBezTo>
                      <a:pt x="55580" y="4337"/>
                      <a:pt x="55580" y="4314"/>
                      <a:pt x="55558" y="4314"/>
                    </a:cubicBezTo>
                    <a:lnTo>
                      <a:pt x="55580" y="4314"/>
                    </a:lnTo>
                    <a:lnTo>
                      <a:pt x="55558" y="4268"/>
                    </a:lnTo>
                    <a:cubicBezTo>
                      <a:pt x="55535" y="4268"/>
                      <a:pt x="55535" y="4246"/>
                      <a:pt x="55535" y="4246"/>
                    </a:cubicBezTo>
                    <a:cubicBezTo>
                      <a:pt x="55489" y="4131"/>
                      <a:pt x="55443" y="3995"/>
                      <a:pt x="55352" y="3903"/>
                    </a:cubicBezTo>
                    <a:cubicBezTo>
                      <a:pt x="55288" y="3852"/>
                      <a:pt x="55210" y="3822"/>
                      <a:pt x="55129" y="3822"/>
                    </a:cubicBezTo>
                    <a:cubicBezTo>
                      <a:pt x="55066" y="3822"/>
                      <a:pt x="55001" y="3840"/>
                      <a:pt x="54941" y="3880"/>
                    </a:cubicBezTo>
                    <a:cubicBezTo>
                      <a:pt x="54850" y="3926"/>
                      <a:pt x="54804" y="4063"/>
                      <a:pt x="54804" y="4154"/>
                    </a:cubicBezTo>
                    <a:cubicBezTo>
                      <a:pt x="54804" y="4246"/>
                      <a:pt x="54850" y="4314"/>
                      <a:pt x="54896" y="4383"/>
                    </a:cubicBezTo>
                    <a:cubicBezTo>
                      <a:pt x="54918" y="4451"/>
                      <a:pt x="54964" y="4520"/>
                      <a:pt x="55010" y="4611"/>
                    </a:cubicBezTo>
                    <a:cubicBezTo>
                      <a:pt x="55033" y="4656"/>
                      <a:pt x="55055" y="4702"/>
                      <a:pt x="55055" y="4748"/>
                    </a:cubicBezTo>
                    <a:cubicBezTo>
                      <a:pt x="54896" y="4816"/>
                      <a:pt x="54736" y="4839"/>
                      <a:pt x="54553" y="4885"/>
                    </a:cubicBezTo>
                    <a:cubicBezTo>
                      <a:pt x="54348" y="4930"/>
                      <a:pt x="54120" y="4976"/>
                      <a:pt x="53914" y="5022"/>
                    </a:cubicBezTo>
                    <a:cubicBezTo>
                      <a:pt x="53916" y="5020"/>
                      <a:pt x="53918" y="5018"/>
                      <a:pt x="53921" y="5016"/>
                    </a:cubicBezTo>
                    <a:lnTo>
                      <a:pt x="53921" y="5016"/>
                    </a:lnTo>
                    <a:cubicBezTo>
                      <a:pt x="53835" y="5033"/>
                      <a:pt x="53749" y="5050"/>
                      <a:pt x="53663" y="5067"/>
                    </a:cubicBezTo>
                    <a:cubicBezTo>
                      <a:pt x="53572" y="5067"/>
                      <a:pt x="53458" y="5090"/>
                      <a:pt x="53366" y="5113"/>
                    </a:cubicBezTo>
                    <a:cubicBezTo>
                      <a:pt x="53161" y="5159"/>
                      <a:pt x="52933" y="5181"/>
                      <a:pt x="52727" y="5204"/>
                    </a:cubicBezTo>
                    <a:cubicBezTo>
                      <a:pt x="52522" y="5227"/>
                      <a:pt x="52294" y="5273"/>
                      <a:pt x="52088" y="5296"/>
                    </a:cubicBezTo>
                    <a:cubicBezTo>
                      <a:pt x="51860" y="5318"/>
                      <a:pt x="51654" y="5341"/>
                      <a:pt x="51426" y="5364"/>
                    </a:cubicBezTo>
                    <a:cubicBezTo>
                      <a:pt x="51175" y="5387"/>
                      <a:pt x="50924" y="5410"/>
                      <a:pt x="50673" y="5433"/>
                    </a:cubicBezTo>
                    <a:lnTo>
                      <a:pt x="49988" y="5433"/>
                    </a:lnTo>
                    <a:cubicBezTo>
                      <a:pt x="49760" y="5433"/>
                      <a:pt x="49509" y="5455"/>
                      <a:pt x="49258" y="5455"/>
                    </a:cubicBezTo>
                    <a:cubicBezTo>
                      <a:pt x="48596" y="5455"/>
                      <a:pt x="47911" y="5455"/>
                      <a:pt x="47249" y="5410"/>
                    </a:cubicBezTo>
                    <a:cubicBezTo>
                      <a:pt x="46519" y="5387"/>
                      <a:pt x="45788" y="5364"/>
                      <a:pt x="45058" y="5318"/>
                    </a:cubicBezTo>
                    <a:lnTo>
                      <a:pt x="45104" y="5318"/>
                    </a:lnTo>
                    <a:cubicBezTo>
                      <a:pt x="44898" y="5296"/>
                      <a:pt x="44693" y="5273"/>
                      <a:pt x="44487" y="5273"/>
                    </a:cubicBezTo>
                    <a:cubicBezTo>
                      <a:pt x="44396" y="5250"/>
                      <a:pt x="44282" y="5250"/>
                      <a:pt x="44168" y="5227"/>
                    </a:cubicBezTo>
                    <a:cubicBezTo>
                      <a:pt x="43666" y="5181"/>
                      <a:pt x="43141" y="5136"/>
                      <a:pt x="42638" y="5067"/>
                    </a:cubicBezTo>
                    <a:cubicBezTo>
                      <a:pt x="42365" y="5045"/>
                      <a:pt x="42113" y="4999"/>
                      <a:pt x="41840" y="4976"/>
                    </a:cubicBezTo>
                    <a:cubicBezTo>
                      <a:pt x="41566" y="4930"/>
                      <a:pt x="41315" y="4885"/>
                      <a:pt x="41041" y="4839"/>
                    </a:cubicBezTo>
                    <a:cubicBezTo>
                      <a:pt x="40767" y="4793"/>
                      <a:pt x="40516" y="4748"/>
                      <a:pt x="40242" y="4702"/>
                    </a:cubicBezTo>
                    <a:cubicBezTo>
                      <a:pt x="39991" y="4656"/>
                      <a:pt x="39740" y="4611"/>
                      <a:pt x="39466" y="4565"/>
                    </a:cubicBezTo>
                    <a:cubicBezTo>
                      <a:pt x="39192" y="4497"/>
                      <a:pt x="38918" y="4451"/>
                      <a:pt x="38644" y="4405"/>
                    </a:cubicBezTo>
                    <a:cubicBezTo>
                      <a:pt x="38393" y="4360"/>
                      <a:pt x="38119" y="4291"/>
                      <a:pt x="37868" y="4246"/>
                    </a:cubicBezTo>
                    <a:cubicBezTo>
                      <a:pt x="37571" y="4177"/>
                      <a:pt x="37275" y="4109"/>
                      <a:pt x="37001" y="4040"/>
                    </a:cubicBezTo>
                    <a:cubicBezTo>
                      <a:pt x="36727" y="3995"/>
                      <a:pt x="36476" y="3903"/>
                      <a:pt x="36225" y="3835"/>
                    </a:cubicBezTo>
                    <a:cubicBezTo>
                      <a:pt x="35700" y="3721"/>
                      <a:pt x="35175" y="3629"/>
                      <a:pt x="34650" y="3492"/>
                    </a:cubicBezTo>
                    <a:cubicBezTo>
                      <a:pt x="34421" y="3447"/>
                      <a:pt x="34170" y="3378"/>
                      <a:pt x="33919" y="3310"/>
                    </a:cubicBezTo>
                    <a:cubicBezTo>
                      <a:pt x="33668" y="3241"/>
                      <a:pt x="33394" y="3173"/>
                      <a:pt x="33143" y="3082"/>
                    </a:cubicBezTo>
                    <a:cubicBezTo>
                      <a:pt x="32641" y="2945"/>
                      <a:pt x="32139" y="2785"/>
                      <a:pt x="31637" y="2625"/>
                    </a:cubicBezTo>
                    <a:cubicBezTo>
                      <a:pt x="31135" y="2465"/>
                      <a:pt x="30632" y="2328"/>
                      <a:pt x="30130" y="2169"/>
                    </a:cubicBezTo>
                    <a:cubicBezTo>
                      <a:pt x="29856" y="2077"/>
                      <a:pt x="29605" y="2009"/>
                      <a:pt x="29331" y="1940"/>
                    </a:cubicBezTo>
                    <a:cubicBezTo>
                      <a:pt x="29080" y="1872"/>
                      <a:pt x="28829" y="1780"/>
                      <a:pt x="28578" y="1712"/>
                    </a:cubicBezTo>
                    <a:cubicBezTo>
                      <a:pt x="28304" y="1644"/>
                      <a:pt x="28030" y="1575"/>
                      <a:pt x="27779" y="1507"/>
                    </a:cubicBezTo>
                    <a:cubicBezTo>
                      <a:pt x="27505" y="1438"/>
                      <a:pt x="27231" y="1392"/>
                      <a:pt x="26957" y="1324"/>
                    </a:cubicBezTo>
                    <a:lnTo>
                      <a:pt x="25268" y="959"/>
                    </a:lnTo>
                    <a:cubicBezTo>
                      <a:pt x="24721" y="845"/>
                      <a:pt x="24173" y="708"/>
                      <a:pt x="23625" y="616"/>
                    </a:cubicBezTo>
                    <a:cubicBezTo>
                      <a:pt x="23374" y="571"/>
                      <a:pt x="23100" y="525"/>
                      <a:pt x="22849" y="479"/>
                    </a:cubicBezTo>
                    <a:cubicBezTo>
                      <a:pt x="22552" y="434"/>
                      <a:pt x="22278" y="411"/>
                      <a:pt x="22004" y="365"/>
                    </a:cubicBezTo>
                    <a:cubicBezTo>
                      <a:pt x="21479" y="297"/>
                      <a:pt x="20977" y="228"/>
                      <a:pt x="20452" y="183"/>
                    </a:cubicBezTo>
                    <a:cubicBezTo>
                      <a:pt x="19904" y="137"/>
                      <a:pt x="19357" y="69"/>
                      <a:pt x="18809" y="46"/>
                    </a:cubicBezTo>
                    <a:cubicBezTo>
                      <a:pt x="17919" y="23"/>
                      <a:pt x="17006" y="0"/>
                      <a:pt x="16093" y="0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1" name="Google Shape;1971;p24"/>
              <p:cNvSpPr/>
              <p:nvPr/>
            </p:nvSpPr>
            <p:spPr>
              <a:xfrm>
                <a:off x="14231661" y="3804540"/>
                <a:ext cx="21643" cy="12089"/>
              </a:xfrm>
              <a:custGeom>
                <a:avLst/>
                <a:gdLst/>
                <a:ahLst/>
                <a:cxnLst/>
                <a:rect l="l" t="t" r="r" b="b"/>
                <a:pathLst>
                  <a:path w="777" h="434" extrusionOk="0">
                    <a:moveTo>
                      <a:pt x="503" y="23"/>
                    </a:moveTo>
                    <a:cubicBezTo>
                      <a:pt x="503" y="23"/>
                      <a:pt x="500" y="23"/>
                      <a:pt x="496" y="24"/>
                    </a:cubicBezTo>
                    <a:lnTo>
                      <a:pt x="496" y="24"/>
                    </a:lnTo>
                    <a:cubicBezTo>
                      <a:pt x="498" y="24"/>
                      <a:pt x="500" y="23"/>
                      <a:pt x="503" y="23"/>
                    </a:cubicBezTo>
                    <a:close/>
                    <a:moveTo>
                      <a:pt x="640" y="0"/>
                    </a:moveTo>
                    <a:cubicBezTo>
                      <a:pt x="617" y="0"/>
                      <a:pt x="594" y="23"/>
                      <a:pt x="571" y="23"/>
                    </a:cubicBezTo>
                    <a:cubicBezTo>
                      <a:pt x="549" y="23"/>
                      <a:pt x="503" y="23"/>
                      <a:pt x="480" y="46"/>
                    </a:cubicBezTo>
                    <a:cubicBezTo>
                      <a:pt x="480" y="32"/>
                      <a:pt x="489" y="26"/>
                      <a:pt x="496" y="24"/>
                    </a:cubicBezTo>
                    <a:lnTo>
                      <a:pt x="496" y="24"/>
                    </a:lnTo>
                    <a:cubicBezTo>
                      <a:pt x="362" y="47"/>
                      <a:pt x="249" y="92"/>
                      <a:pt x="115" y="114"/>
                    </a:cubicBezTo>
                    <a:cubicBezTo>
                      <a:pt x="46" y="137"/>
                      <a:pt x="1" y="206"/>
                      <a:pt x="24" y="274"/>
                    </a:cubicBezTo>
                    <a:cubicBezTo>
                      <a:pt x="46" y="342"/>
                      <a:pt x="92" y="365"/>
                      <a:pt x="161" y="365"/>
                    </a:cubicBezTo>
                    <a:cubicBezTo>
                      <a:pt x="183" y="388"/>
                      <a:pt x="206" y="411"/>
                      <a:pt x="229" y="411"/>
                    </a:cubicBezTo>
                    <a:cubicBezTo>
                      <a:pt x="252" y="434"/>
                      <a:pt x="275" y="434"/>
                      <a:pt x="298" y="434"/>
                    </a:cubicBezTo>
                    <a:cubicBezTo>
                      <a:pt x="320" y="411"/>
                      <a:pt x="343" y="411"/>
                      <a:pt x="366" y="411"/>
                    </a:cubicBezTo>
                    <a:cubicBezTo>
                      <a:pt x="389" y="434"/>
                      <a:pt x="412" y="434"/>
                      <a:pt x="434" y="434"/>
                    </a:cubicBezTo>
                    <a:cubicBezTo>
                      <a:pt x="480" y="434"/>
                      <a:pt x="503" y="411"/>
                      <a:pt x="549" y="411"/>
                    </a:cubicBezTo>
                    <a:cubicBezTo>
                      <a:pt x="571" y="388"/>
                      <a:pt x="617" y="365"/>
                      <a:pt x="640" y="342"/>
                    </a:cubicBezTo>
                    <a:cubicBezTo>
                      <a:pt x="663" y="342"/>
                      <a:pt x="663" y="342"/>
                      <a:pt x="663" y="320"/>
                    </a:cubicBezTo>
                    <a:lnTo>
                      <a:pt x="686" y="320"/>
                    </a:lnTo>
                    <a:cubicBezTo>
                      <a:pt x="708" y="297"/>
                      <a:pt x="708" y="297"/>
                      <a:pt x="708" y="297"/>
                    </a:cubicBezTo>
                    <a:cubicBezTo>
                      <a:pt x="731" y="274"/>
                      <a:pt x="754" y="251"/>
                      <a:pt x="777" y="206"/>
                    </a:cubicBezTo>
                    <a:cubicBezTo>
                      <a:pt x="777" y="206"/>
                      <a:pt x="777" y="183"/>
                      <a:pt x="777" y="160"/>
                    </a:cubicBezTo>
                    <a:cubicBezTo>
                      <a:pt x="777" y="137"/>
                      <a:pt x="777" y="114"/>
                      <a:pt x="777" y="91"/>
                    </a:cubicBezTo>
                    <a:cubicBezTo>
                      <a:pt x="754" y="46"/>
                      <a:pt x="708" y="0"/>
                      <a:pt x="663" y="0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2" name="Google Shape;1972;p24"/>
              <p:cNvSpPr/>
              <p:nvPr/>
            </p:nvSpPr>
            <p:spPr>
              <a:xfrm>
                <a:off x="13613670" y="3732674"/>
                <a:ext cx="621194" cy="99498"/>
              </a:xfrm>
              <a:custGeom>
                <a:avLst/>
                <a:gdLst/>
                <a:ahLst/>
                <a:cxnLst/>
                <a:rect l="l" t="t" r="r" b="b"/>
                <a:pathLst>
                  <a:path w="22301" h="3572" extrusionOk="0">
                    <a:moveTo>
                      <a:pt x="297" y="1"/>
                    </a:moveTo>
                    <a:cubicBezTo>
                      <a:pt x="252" y="1"/>
                      <a:pt x="183" y="24"/>
                      <a:pt x="138" y="46"/>
                    </a:cubicBezTo>
                    <a:cubicBezTo>
                      <a:pt x="69" y="92"/>
                      <a:pt x="23" y="161"/>
                      <a:pt x="1" y="252"/>
                    </a:cubicBezTo>
                    <a:cubicBezTo>
                      <a:pt x="1" y="252"/>
                      <a:pt x="1" y="252"/>
                      <a:pt x="1" y="275"/>
                    </a:cubicBezTo>
                    <a:cubicBezTo>
                      <a:pt x="1" y="320"/>
                      <a:pt x="1" y="366"/>
                      <a:pt x="1" y="435"/>
                    </a:cubicBezTo>
                    <a:cubicBezTo>
                      <a:pt x="23" y="457"/>
                      <a:pt x="23" y="480"/>
                      <a:pt x="46" y="503"/>
                    </a:cubicBezTo>
                    <a:cubicBezTo>
                      <a:pt x="69" y="549"/>
                      <a:pt x="115" y="594"/>
                      <a:pt x="160" y="617"/>
                    </a:cubicBezTo>
                    <a:cubicBezTo>
                      <a:pt x="183" y="640"/>
                      <a:pt x="206" y="640"/>
                      <a:pt x="252" y="640"/>
                    </a:cubicBezTo>
                    <a:cubicBezTo>
                      <a:pt x="868" y="914"/>
                      <a:pt x="1530" y="1142"/>
                      <a:pt x="2192" y="1325"/>
                    </a:cubicBezTo>
                    <a:cubicBezTo>
                      <a:pt x="2329" y="1370"/>
                      <a:pt x="2466" y="1416"/>
                      <a:pt x="2625" y="1462"/>
                    </a:cubicBezTo>
                    <a:cubicBezTo>
                      <a:pt x="2671" y="1484"/>
                      <a:pt x="2717" y="1507"/>
                      <a:pt x="2762" y="1530"/>
                    </a:cubicBezTo>
                    <a:cubicBezTo>
                      <a:pt x="2945" y="1576"/>
                      <a:pt x="3105" y="1621"/>
                      <a:pt x="3265" y="1690"/>
                    </a:cubicBezTo>
                    <a:cubicBezTo>
                      <a:pt x="3424" y="1736"/>
                      <a:pt x="3607" y="1781"/>
                      <a:pt x="3790" y="1850"/>
                    </a:cubicBezTo>
                    <a:cubicBezTo>
                      <a:pt x="4109" y="1941"/>
                      <a:pt x="4406" y="2032"/>
                      <a:pt x="4725" y="2124"/>
                    </a:cubicBezTo>
                    <a:cubicBezTo>
                      <a:pt x="5091" y="2215"/>
                      <a:pt x="5456" y="2329"/>
                      <a:pt x="5821" y="2420"/>
                    </a:cubicBezTo>
                    <a:cubicBezTo>
                      <a:pt x="6209" y="2512"/>
                      <a:pt x="6574" y="2580"/>
                      <a:pt x="6939" y="2671"/>
                    </a:cubicBezTo>
                    <a:cubicBezTo>
                      <a:pt x="7556" y="2808"/>
                      <a:pt x="8172" y="2922"/>
                      <a:pt x="8811" y="2968"/>
                    </a:cubicBezTo>
                    <a:lnTo>
                      <a:pt x="8948" y="2968"/>
                    </a:lnTo>
                    <a:cubicBezTo>
                      <a:pt x="8971" y="2968"/>
                      <a:pt x="9017" y="2968"/>
                      <a:pt x="9039" y="2945"/>
                    </a:cubicBezTo>
                    <a:cubicBezTo>
                      <a:pt x="9085" y="2945"/>
                      <a:pt x="9131" y="2968"/>
                      <a:pt x="9176" y="2968"/>
                    </a:cubicBezTo>
                    <a:cubicBezTo>
                      <a:pt x="9496" y="3014"/>
                      <a:pt x="9838" y="3059"/>
                      <a:pt x="10158" y="3082"/>
                    </a:cubicBezTo>
                    <a:cubicBezTo>
                      <a:pt x="10865" y="3174"/>
                      <a:pt x="11573" y="3242"/>
                      <a:pt x="12281" y="3288"/>
                    </a:cubicBezTo>
                    <a:cubicBezTo>
                      <a:pt x="12691" y="3310"/>
                      <a:pt x="13079" y="3333"/>
                      <a:pt x="13468" y="3356"/>
                    </a:cubicBezTo>
                    <a:cubicBezTo>
                      <a:pt x="13536" y="3356"/>
                      <a:pt x="13627" y="3356"/>
                      <a:pt x="13696" y="3379"/>
                    </a:cubicBezTo>
                    <a:cubicBezTo>
                      <a:pt x="13741" y="3447"/>
                      <a:pt x="13810" y="3493"/>
                      <a:pt x="13901" y="3516"/>
                    </a:cubicBezTo>
                    <a:cubicBezTo>
                      <a:pt x="14152" y="3562"/>
                      <a:pt x="14426" y="3562"/>
                      <a:pt x="14700" y="3562"/>
                    </a:cubicBezTo>
                    <a:cubicBezTo>
                      <a:pt x="14761" y="3569"/>
                      <a:pt x="14824" y="3572"/>
                      <a:pt x="14889" y="3572"/>
                    </a:cubicBezTo>
                    <a:cubicBezTo>
                      <a:pt x="15017" y="3572"/>
                      <a:pt x="15149" y="3562"/>
                      <a:pt x="15271" y="3562"/>
                    </a:cubicBezTo>
                    <a:lnTo>
                      <a:pt x="15773" y="3562"/>
                    </a:lnTo>
                    <a:cubicBezTo>
                      <a:pt x="15933" y="3562"/>
                      <a:pt x="16092" y="3562"/>
                      <a:pt x="16229" y="3539"/>
                    </a:cubicBezTo>
                    <a:cubicBezTo>
                      <a:pt x="16617" y="3516"/>
                      <a:pt x="16983" y="3493"/>
                      <a:pt x="17348" y="3470"/>
                    </a:cubicBezTo>
                    <a:cubicBezTo>
                      <a:pt x="17690" y="3447"/>
                      <a:pt x="18033" y="3425"/>
                      <a:pt x="18375" y="3402"/>
                    </a:cubicBezTo>
                    <a:cubicBezTo>
                      <a:pt x="18580" y="3379"/>
                      <a:pt x="18786" y="3356"/>
                      <a:pt x="18991" y="3333"/>
                    </a:cubicBezTo>
                    <a:cubicBezTo>
                      <a:pt x="19083" y="3333"/>
                      <a:pt x="19197" y="3310"/>
                      <a:pt x="19311" y="3288"/>
                    </a:cubicBezTo>
                    <a:cubicBezTo>
                      <a:pt x="19425" y="3288"/>
                      <a:pt x="19562" y="3265"/>
                      <a:pt x="19699" y="3242"/>
                    </a:cubicBezTo>
                    <a:cubicBezTo>
                      <a:pt x="19813" y="3196"/>
                      <a:pt x="19881" y="3105"/>
                      <a:pt x="19904" y="2991"/>
                    </a:cubicBezTo>
                    <a:cubicBezTo>
                      <a:pt x="19927" y="3014"/>
                      <a:pt x="19927" y="3014"/>
                      <a:pt x="19950" y="3014"/>
                    </a:cubicBezTo>
                    <a:cubicBezTo>
                      <a:pt x="20155" y="2991"/>
                      <a:pt x="20361" y="2968"/>
                      <a:pt x="20566" y="2945"/>
                    </a:cubicBezTo>
                    <a:cubicBezTo>
                      <a:pt x="20749" y="2900"/>
                      <a:pt x="20931" y="2877"/>
                      <a:pt x="21114" y="2831"/>
                    </a:cubicBezTo>
                    <a:cubicBezTo>
                      <a:pt x="21297" y="2808"/>
                      <a:pt x="21479" y="2786"/>
                      <a:pt x="21662" y="2763"/>
                    </a:cubicBezTo>
                    <a:cubicBezTo>
                      <a:pt x="21753" y="2740"/>
                      <a:pt x="21844" y="2717"/>
                      <a:pt x="21936" y="2694"/>
                    </a:cubicBezTo>
                    <a:cubicBezTo>
                      <a:pt x="22050" y="2671"/>
                      <a:pt x="22210" y="2649"/>
                      <a:pt x="22232" y="2512"/>
                    </a:cubicBezTo>
                    <a:cubicBezTo>
                      <a:pt x="22255" y="2443"/>
                      <a:pt x="22210" y="2397"/>
                      <a:pt x="22164" y="2375"/>
                    </a:cubicBezTo>
                    <a:cubicBezTo>
                      <a:pt x="22141" y="2352"/>
                      <a:pt x="22141" y="2352"/>
                      <a:pt x="22141" y="2352"/>
                    </a:cubicBezTo>
                    <a:cubicBezTo>
                      <a:pt x="22141" y="2329"/>
                      <a:pt x="22141" y="2306"/>
                      <a:pt x="22141" y="2283"/>
                    </a:cubicBezTo>
                    <a:cubicBezTo>
                      <a:pt x="22141" y="2261"/>
                      <a:pt x="22141" y="2261"/>
                      <a:pt x="22141" y="2261"/>
                    </a:cubicBezTo>
                    <a:cubicBezTo>
                      <a:pt x="22232" y="2238"/>
                      <a:pt x="22255" y="2146"/>
                      <a:pt x="22301" y="2055"/>
                    </a:cubicBezTo>
                    <a:cubicBezTo>
                      <a:pt x="22301" y="2009"/>
                      <a:pt x="22301" y="1964"/>
                      <a:pt x="22278" y="1895"/>
                    </a:cubicBezTo>
                    <a:cubicBezTo>
                      <a:pt x="22255" y="1827"/>
                      <a:pt x="22210" y="1758"/>
                      <a:pt x="22141" y="1713"/>
                    </a:cubicBezTo>
                    <a:cubicBezTo>
                      <a:pt x="22050" y="1667"/>
                      <a:pt x="21936" y="1667"/>
                      <a:pt x="21844" y="1667"/>
                    </a:cubicBezTo>
                    <a:cubicBezTo>
                      <a:pt x="21776" y="1667"/>
                      <a:pt x="21707" y="1690"/>
                      <a:pt x="21662" y="1690"/>
                    </a:cubicBezTo>
                    <a:cubicBezTo>
                      <a:pt x="21570" y="1713"/>
                      <a:pt x="21479" y="1713"/>
                      <a:pt x="21388" y="1736"/>
                    </a:cubicBezTo>
                    <a:cubicBezTo>
                      <a:pt x="21205" y="1736"/>
                      <a:pt x="21023" y="1781"/>
                      <a:pt x="20840" y="1804"/>
                    </a:cubicBezTo>
                    <a:cubicBezTo>
                      <a:pt x="20521" y="1850"/>
                      <a:pt x="20178" y="1895"/>
                      <a:pt x="19859" y="1964"/>
                    </a:cubicBezTo>
                    <a:cubicBezTo>
                      <a:pt x="19128" y="2055"/>
                      <a:pt x="18421" y="2146"/>
                      <a:pt x="17690" y="2238"/>
                    </a:cubicBezTo>
                    <a:lnTo>
                      <a:pt x="17576" y="2238"/>
                    </a:lnTo>
                    <a:cubicBezTo>
                      <a:pt x="17530" y="2230"/>
                      <a:pt x="17482" y="2228"/>
                      <a:pt x="17433" y="2228"/>
                    </a:cubicBezTo>
                    <a:cubicBezTo>
                      <a:pt x="17335" y="2228"/>
                      <a:pt x="17234" y="2238"/>
                      <a:pt x="17142" y="2238"/>
                    </a:cubicBezTo>
                    <a:cubicBezTo>
                      <a:pt x="17051" y="2215"/>
                      <a:pt x="16960" y="2215"/>
                      <a:pt x="16868" y="2215"/>
                    </a:cubicBezTo>
                    <a:cubicBezTo>
                      <a:pt x="16686" y="2215"/>
                      <a:pt x="16526" y="2215"/>
                      <a:pt x="16344" y="2192"/>
                    </a:cubicBezTo>
                    <a:cubicBezTo>
                      <a:pt x="15955" y="2192"/>
                      <a:pt x="15545" y="2169"/>
                      <a:pt x="15157" y="2169"/>
                    </a:cubicBezTo>
                    <a:cubicBezTo>
                      <a:pt x="14449" y="2124"/>
                      <a:pt x="13764" y="2101"/>
                      <a:pt x="13057" y="2078"/>
                    </a:cubicBezTo>
                    <a:cubicBezTo>
                      <a:pt x="11915" y="2032"/>
                      <a:pt x="10751" y="1941"/>
                      <a:pt x="9610" y="1850"/>
                    </a:cubicBezTo>
                    <a:cubicBezTo>
                      <a:pt x="9039" y="1804"/>
                      <a:pt x="8469" y="1736"/>
                      <a:pt x="7875" y="1667"/>
                    </a:cubicBezTo>
                    <a:cubicBezTo>
                      <a:pt x="7624" y="1621"/>
                      <a:pt x="7373" y="1599"/>
                      <a:pt x="7099" y="1553"/>
                    </a:cubicBezTo>
                    <a:cubicBezTo>
                      <a:pt x="7031" y="1530"/>
                      <a:pt x="6939" y="1507"/>
                      <a:pt x="6848" y="1484"/>
                    </a:cubicBezTo>
                    <a:cubicBezTo>
                      <a:pt x="6688" y="1439"/>
                      <a:pt x="6529" y="1393"/>
                      <a:pt x="6369" y="1370"/>
                    </a:cubicBezTo>
                    <a:cubicBezTo>
                      <a:pt x="6026" y="1279"/>
                      <a:pt x="5661" y="1188"/>
                      <a:pt x="5319" y="1119"/>
                    </a:cubicBezTo>
                    <a:cubicBezTo>
                      <a:pt x="4954" y="1028"/>
                      <a:pt x="4588" y="959"/>
                      <a:pt x="4223" y="868"/>
                    </a:cubicBezTo>
                    <a:cubicBezTo>
                      <a:pt x="3881" y="800"/>
                      <a:pt x="3539" y="708"/>
                      <a:pt x="3219" y="617"/>
                    </a:cubicBezTo>
                    <a:cubicBezTo>
                      <a:pt x="2991" y="571"/>
                      <a:pt x="2785" y="503"/>
                      <a:pt x="2580" y="457"/>
                    </a:cubicBezTo>
                    <a:lnTo>
                      <a:pt x="2557" y="457"/>
                    </a:lnTo>
                    <a:cubicBezTo>
                      <a:pt x="2352" y="389"/>
                      <a:pt x="2146" y="320"/>
                      <a:pt x="1918" y="252"/>
                    </a:cubicBezTo>
                    <a:cubicBezTo>
                      <a:pt x="1900" y="246"/>
                      <a:pt x="1880" y="243"/>
                      <a:pt x="1859" y="243"/>
                    </a:cubicBezTo>
                    <a:cubicBezTo>
                      <a:pt x="1802" y="243"/>
                      <a:pt x="1740" y="264"/>
                      <a:pt x="1690" y="298"/>
                    </a:cubicBezTo>
                    <a:cubicBezTo>
                      <a:pt x="1621" y="298"/>
                      <a:pt x="1553" y="275"/>
                      <a:pt x="1484" y="252"/>
                    </a:cubicBezTo>
                    <a:cubicBezTo>
                      <a:pt x="1347" y="206"/>
                      <a:pt x="1210" y="183"/>
                      <a:pt x="1096" y="138"/>
                    </a:cubicBezTo>
                    <a:cubicBezTo>
                      <a:pt x="1028" y="138"/>
                      <a:pt x="982" y="115"/>
                      <a:pt x="936" y="92"/>
                    </a:cubicBezTo>
                    <a:cubicBezTo>
                      <a:pt x="845" y="92"/>
                      <a:pt x="754" y="69"/>
                      <a:pt x="685" y="46"/>
                    </a:cubicBezTo>
                    <a:cubicBezTo>
                      <a:pt x="571" y="24"/>
                      <a:pt x="480" y="24"/>
                      <a:pt x="389" y="1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3" name="Google Shape;1973;p24"/>
              <p:cNvSpPr/>
              <p:nvPr/>
            </p:nvSpPr>
            <p:spPr>
              <a:xfrm>
                <a:off x="12694956" y="3611254"/>
                <a:ext cx="483229" cy="184400"/>
              </a:xfrm>
              <a:custGeom>
                <a:avLst/>
                <a:gdLst/>
                <a:ahLst/>
                <a:cxnLst/>
                <a:rect l="l" t="t" r="r" b="b"/>
                <a:pathLst>
                  <a:path w="17348" h="6620" extrusionOk="0">
                    <a:moveTo>
                      <a:pt x="14608" y="0"/>
                    </a:moveTo>
                    <a:cubicBezTo>
                      <a:pt x="14380" y="0"/>
                      <a:pt x="14152" y="23"/>
                      <a:pt x="13946" y="46"/>
                    </a:cubicBezTo>
                    <a:cubicBezTo>
                      <a:pt x="13558" y="69"/>
                      <a:pt x="13193" y="91"/>
                      <a:pt x="12828" y="183"/>
                    </a:cubicBezTo>
                    <a:cubicBezTo>
                      <a:pt x="12668" y="206"/>
                      <a:pt x="12531" y="228"/>
                      <a:pt x="12371" y="274"/>
                    </a:cubicBezTo>
                    <a:cubicBezTo>
                      <a:pt x="12212" y="297"/>
                      <a:pt x="12029" y="343"/>
                      <a:pt x="11869" y="388"/>
                    </a:cubicBezTo>
                    <a:cubicBezTo>
                      <a:pt x="11709" y="411"/>
                      <a:pt x="11550" y="457"/>
                      <a:pt x="11390" y="502"/>
                    </a:cubicBezTo>
                    <a:cubicBezTo>
                      <a:pt x="11299" y="502"/>
                      <a:pt x="11207" y="525"/>
                      <a:pt x="11139" y="525"/>
                    </a:cubicBezTo>
                    <a:cubicBezTo>
                      <a:pt x="11025" y="548"/>
                      <a:pt x="10933" y="571"/>
                      <a:pt x="10819" y="594"/>
                    </a:cubicBezTo>
                    <a:cubicBezTo>
                      <a:pt x="10751" y="594"/>
                      <a:pt x="10682" y="616"/>
                      <a:pt x="10614" y="616"/>
                    </a:cubicBezTo>
                    <a:cubicBezTo>
                      <a:pt x="10591" y="639"/>
                      <a:pt x="10568" y="639"/>
                      <a:pt x="10568" y="639"/>
                    </a:cubicBezTo>
                    <a:cubicBezTo>
                      <a:pt x="10522" y="662"/>
                      <a:pt x="10477" y="662"/>
                      <a:pt x="10431" y="685"/>
                    </a:cubicBezTo>
                    <a:cubicBezTo>
                      <a:pt x="10386" y="708"/>
                      <a:pt x="10363" y="731"/>
                      <a:pt x="10340" y="776"/>
                    </a:cubicBezTo>
                    <a:cubicBezTo>
                      <a:pt x="10180" y="799"/>
                      <a:pt x="10043" y="822"/>
                      <a:pt x="9883" y="845"/>
                    </a:cubicBezTo>
                    <a:cubicBezTo>
                      <a:pt x="9678" y="890"/>
                      <a:pt x="9473" y="936"/>
                      <a:pt x="9267" y="982"/>
                    </a:cubicBezTo>
                    <a:cubicBezTo>
                      <a:pt x="9199" y="982"/>
                      <a:pt x="9107" y="1005"/>
                      <a:pt x="9039" y="1027"/>
                    </a:cubicBezTo>
                    <a:cubicBezTo>
                      <a:pt x="8970" y="1050"/>
                      <a:pt x="8902" y="1073"/>
                      <a:pt x="8811" y="1073"/>
                    </a:cubicBezTo>
                    <a:cubicBezTo>
                      <a:pt x="8468" y="1187"/>
                      <a:pt x="8149" y="1278"/>
                      <a:pt x="7806" y="1393"/>
                    </a:cubicBezTo>
                    <a:cubicBezTo>
                      <a:pt x="7624" y="1461"/>
                      <a:pt x="7464" y="1507"/>
                      <a:pt x="7304" y="1575"/>
                    </a:cubicBezTo>
                    <a:cubicBezTo>
                      <a:pt x="7122" y="1644"/>
                      <a:pt x="6962" y="1712"/>
                      <a:pt x="6802" y="1781"/>
                    </a:cubicBezTo>
                    <a:cubicBezTo>
                      <a:pt x="6551" y="1872"/>
                      <a:pt x="6323" y="1986"/>
                      <a:pt x="6094" y="2077"/>
                    </a:cubicBezTo>
                    <a:cubicBezTo>
                      <a:pt x="5889" y="2169"/>
                      <a:pt x="5684" y="2260"/>
                      <a:pt x="5478" y="2374"/>
                    </a:cubicBezTo>
                    <a:cubicBezTo>
                      <a:pt x="5341" y="2442"/>
                      <a:pt x="5227" y="2534"/>
                      <a:pt x="5113" y="2602"/>
                    </a:cubicBezTo>
                    <a:cubicBezTo>
                      <a:pt x="5067" y="2625"/>
                      <a:pt x="5044" y="2648"/>
                      <a:pt x="4999" y="2694"/>
                    </a:cubicBezTo>
                    <a:cubicBezTo>
                      <a:pt x="4976" y="2716"/>
                      <a:pt x="4953" y="2739"/>
                      <a:pt x="4930" y="2785"/>
                    </a:cubicBezTo>
                    <a:cubicBezTo>
                      <a:pt x="4907" y="2785"/>
                      <a:pt x="4907" y="2808"/>
                      <a:pt x="4907" y="2808"/>
                    </a:cubicBezTo>
                    <a:cubicBezTo>
                      <a:pt x="4907" y="2808"/>
                      <a:pt x="4885" y="2808"/>
                      <a:pt x="4885" y="2831"/>
                    </a:cubicBezTo>
                    <a:cubicBezTo>
                      <a:pt x="4839" y="2785"/>
                      <a:pt x="4771" y="2785"/>
                      <a:pt x="4725" y="2785"/>
                    </a:cubicBezTo>
                    <a:cubicBezTo>
                      <a:pt x="4679" y="2785"/>
                      <a:pt x="4656" y="2785"/>
                      <a:pt x="4611" y="2808"/>
                    </a:cubicBezTo>
                    <a:cubicBezTo>
                      <a:pt x="4611" y="2808"/>
                      <a:pt x="4588" y="2831"/>
                      <a:pt x="4565" y="2831"/>
                    </a:cubicBezTo>
                    <a:cubicBezTo>
                      <a:pt x="4542" y="2831"/>
                      <a:pt x="4497" y="2853"/>
                      <a:pt x="4474" y="2853"/>
                    </a:cubicBezTo>
                    <a:cubicBezTo>
                      <a:pt x="4405" y="2899"/>
                      <a:pt x="4360" y="2922"/>
                      <a:pt x="4291" y="2945"/>
                    </a:cubicBezTo>
                    <a:cubicBezTo>
                      <a:pt x="4131" y="3036"/>
                      <a:pt x="3972" y="3104"/>
                      <a:pt x="3812" y="3173"/>
                    </a:cubicBezTo>
                    <a:cubicBezTo>
                      <a:pt x="3538" y="3310"/>
                      <a:pt x="3264" y="3470"/>
                      <a:pt x="2990" y="3629"/>
                    </a:cubicBezTo>
                    <a:cubicBezTo>
                      <a:pt x="2876" y="3721"/>
                      <a:pt x="2739" y="3789"/>
                      <a:pt x="2625" y="3880"/>
                    </a:cubicBezTo>
                    <a:cubicBezTo>
                      <a:pt x="2556" y="3903"/>
                      <a:pt x="2488" y="3949"/>
                      <a:pt x="2419" y="3995"/>
                    </a:cubicBezTo>
                    <a:cubicBezTo>
                      <a:pt x="2374" y="4040"/>
                      <a:pt x="2305" y="4086"/>
                      <a:pt x="2260" y="4109"/>
                    </a:cubicBezTo>
                    <a:cubicBezTo>
                      <a:pt x="2100" y="4223"/>
                      <a:pt x="1963" y="4314"/>
                      <a:pt x="1826" y="4405"/>
                    </a:cubicBezTo>
                    <a:cubicBezTo>
                      <a:pt x="1643" y="4542"/>
                      <a:pt x="1461" y="4702"/>
                      <a:pt x="1301" y="4839"/>
                    </a:cubicBezTo>
                    <a:cubicBezTo>
                      <a:pt x="1233" y="4908"/>
                      <a:pt x="1187" y="4976"/>
                      <a:pt x="1118" y="5045"/>
                    </a:cubicBezTo>
                    <a:cubicBezTo>
                      <a:pt x="1073" y="5067"/>
                      <a:pt x="1050" y="5113"/>
                      <a:pt x="1027" y="5159"/>
                    </a:cubicBezTo>
                    <a:cubicBezTo>
                      <a:pt x="1027" y="5182"/>
                      <a:pt x="1004" y="5204"/>
                      <a:pt x="1004" y="5204"/>
                    </a:cubicBezTo>
                    <a:lnTo>
                      <a:pt x="1004" y="5227"/>
                    </a:lnTo>
                    <a:cubicBezTo>
                      <a:pt x="981" y="5227"/>
                      <a:pt x="959" y="5250"/>
                      <a:pt x="959" y="5250"/>
                    </a:cubicBezTo>
                    <a:cubicBezTo>
                      <a:pt x="913" y="5273"/>
                      <a:pt x="867" y="5273"/>
                      <a:pt x="845" y="5296"/>
                    </a:cubicBezTo>
                    <a:cubicBezTo>
                      <a:pt x="799" y="5318"/>
                      <a:pt x="776" y="5364"/>
                      <a:pt x="730" y="5387"/>
                    </a:cubicBezTo>
                    <a:cubicBezTo>
                      <a:pt x="662" y="5433"/>
                      <a:pt x="571" y="5501"/>
                      <a:pt x="502" y="5570"/>
                    </a:cubicBezTo>
                    <a:cubicBezTo>
                      <a:pt x="342" y="5729"/>
                      <a:pt x="183" y="5889"/>
                      <a:pt x="91" y="6095"/>
                    </a:cubicBezTo>
                    <a:lnTo>
                      <a:pt x="68" y="6095"/>
                    </a:lnTo>
                    <a:cubicBezTo>
                      <a:pt x="68" y="6117"/>
                      <a:pt x="46" y="6140"/>
                      <a:pt x="46" y="6140"/>
                    </a:cubicBezTo>
                    <a:cubicBezTo>
                      <a:pt x="0" y="6209"/>
                      <a:pt x="0" y="6277"/>
                      <a:pt x="23" y="6323"/>
                    </a:cubicBezTo>
                    <a:cubicBezTo>
                      <a:pt x="23" y="6368"/>
                      <a:pt x="23" y="6391"/>
                      <a:pt x="23" y="6414"/>
                    </a:cubicBezTo>
                    <a:cubicBezTo>
                      <a:pt x="68" y="6551"/>
                      <a:pt x="183" y="6620"/>
                      <a:pt x="297" y="6620"/>
                    </a:cubicBezTo>
                    <a:cubicBezTo>
                      <a:pt x="365" y="6620"/>
                      <a:pt x="411" y="6597"/>
                      <a:pt x="457" y="6574"/>
                    </a:cubicBezTo>
                    <a:lnTo>
                      <a:pt x="479" y="6574"/>
                    </a:lnTo>
                    <a:cubicBezTo>
                      <a:pt x="499" y="6581"/>
                      <a:pt x="517" y="6583"/>
                      <a:pt x="535" y="6583"/>
                    </a:cubicBezTo>
                    <a:cubicBezTo>
                      <a:pt x="577" y="6583"/>
                      <a:pt x="614" y="6567"/>
                      <a:pt x="662" y="6551"/>
                    </a:cubicBezTo>
                    <a:cubicBezTo>
                      <a:pt x="730" y="6505"/>
                      <a:pt x="799" y="6437"/>
                      <a:pt x="867" y="6368"/>
                    </a:cubicBezTo>
                    <a:cubicBezTo>
                      <a:pt x="890" y="6346"/>
                      <a:pt x="890" y="6323"/>
                      <a:pt x="913" y="6323"/>
                    </a:cubicBezTo>
                    <a:cubicBezTo>
                      <a:pt x="936" y="6300"/>
                      <a:pt x="959" y="6277"/>
                      <a:pt x="981" y="6254"/>
                    </a:cubicBezTo>
                    <a:cubicBezTo>
                      <a:pt x="1027" y="6209"/>
                      <a:pt x="1073" y="6163"/>
                      <a:pt x="1118" y="6117"/>
                    </a:cubicBezTo>
                    <a:cubicBezTo>
                      <a:pt x="1141" y="6117"/>
                      <a:pt x="1164" y="6095"/>
                      <a:pt x="1187" y="6072"/>
                    </a:cubicBezTo>
                    <a:cubicBezTo>
                      <a:pt x="1255" y="6026"/>
                      <a:pt x="1278" y="5958"/>
                      <a:pt x="1278" y="5889"/>
                    </a:cubicBezTo>
                    <a:cubicBezTo>
                      <a:pt x="1415" y="5843"/>
                      <a:pt x="1529" y="5775"/>
                      <a:pt x="1666" y="5707"/>
                    </a:cubicBezTo>
                    <a:cubicBezTo>
                      <a:pt x="1758" y="5661"/>
                      <a:pt x="1872" y="5592"/>
                      <a:pt x="1963" y="5524"/>
                    </a:cubicBezTo>
                    <a:cubicBezTo>
                      <a:pt x="2146" y="5433"/>
                      <a:pt x="2328" y="5318"/>
                      <a:pt x="2511" y="5204"/>
                    </a:cubicBezTo>
                    <a:cubicBezTo>
                      <a:pt x="2671" y="5113"/>
                      <a:pt x="2830" y="5022"/>
                      <a:pt x="3013" y="4930"/>
                    </a:cubicBezTo>
                    <a:cubicBezTo>
                      <a:pt x="3036" y="4942"/>
                      <a:pt x="3064" y="4948"/>
                      <a:pt x="3093" y="4948"/>
                    </a:cubicBezTo>
                    <a:cubicBezTo>
                      <a:pt x="3121" y="4948"/>
                      <a:pt x="3150" y="4942"/>
                      <a:pt x="3173" y="4930"/>
                    </a:cubicBezTo>
                    <a:cubicBezTo>
                      <a:pt x="3355" y="4885"/>
                      <a:pt x="3538" y="4816"/>
                      <a:pt x="3698" y="4748"/>
                    </a:cubicBezTo>
                    <a:cubicBezTo>
                      <a:pt x="3880" y="4679"/>
                      <a:pt x="4063" y="4611"/>
                      <a:pt x="4246" y="4542"/>
                    </a:cubicBezTo>
                    <a:cubicBezTo>
                      <a:pt x="4565" y="4405"/>
                      <a:pt x="4885" y="4269"/>
                      <a:pt x="5204" y="4109"/>
                    </a:cubicBezTo>
                    <a:cubicBezTo>
                      <a:pt x="5341" y="4063"/>
                      <a:pt x="5455" y="3995"/>
                      <a:pt x="5569" y="3949"/>
                    </a:cubicBezTo>
                    <a:cubicBezTo>
                      <a:pt x="5592" y="3926"/>
                      <a:pt x="5592" y="3926"/>
                      <a:pt x="5615" y="3926"/>
                    </a:cubicBezTo>
                    <a:cubicBezTo>
                      <a:pt x="5820" y="3880"/>
                      <a:pt x="6049" y="3812"/>
                      <a:pt x="6254" y="3744"/>
                    </a:cubicBezTo>
                    <a:cubicBezTo>
                      <a:pt x="6414" y="3698"/>
                      <a:pt x="6574" y="3652"/>
                      <a:pt x="6733" y="3607"/>
                    </a:cubicBezTo>
                    <a:cubicBezTo>
                      <a:pt x="6893" y="3561"/>
                      <a:pt x="7053" y="3515"/>
                      <a:pt x="7213" y="3447"/>
                    </a:cubicBezTo>
                    <a:cubicBezTo>
                      <a:pt x="7578" y="3310"/>
                      <a:pt x="7920" y="3196"/>
                      <a:pt x="8263" y="3082"/>
                    </a:cubicBezTo>
                    <a:cubicBezTo>
                      <a:pt x="8308" y="3059"/>
                      <a:pt x="8331" y="3059"/>
                      <a:pt x="8354" y="3036"/>
                    </a:cubicBezTo>
                    <a:lnTo>
                      <a:pt x="8400" y="3036"/>
                    </a:lnTo>
                    <a:cubicBezTo>
                      <a:pt x="8537" y="3036"/>
                      <a:pt x="8696" y="3013"/>
                      <a:pt x="8856" y="2990"/>
                    </a:cubicBezTo>
                    <a:cubicBezTo>
                      <a:pt x="8948" y="2967"/>
                      <a:pt x="9062" y="2967"/>
                      <a:pt x="9176" y="2945"/>
                    </a:cubicBezTo>
                    <a:cubicBezTo>
                      <a:pt x="9336" y="2945"/>
                      <a:pt x="9473" y="2922"/>
                      <a:pt x="9632" y="2899"/>
                    </a:cubicBezTo>
                    <a:cubicBezTo>
                      <a:pt x="9975" y="2853"/>
                      <a:pt x="10340" y="2831"/>
                      <a:pt x="10682" y="2785"/>
                    </a:cubicBezTo>
                    <a:cubicBezTo>
                      <a:pt x="11435" y="2694"/>
                      <a:pt x="12166" y="2602"/>
                      <a:pt x="12919" y="2511"/>
                    </a:cubicBezTo>
                    <a:cubicBezTo>
                      <a:pt x="13513" y="2442"/>
                      <a:pt x="14083" y="2397"/>
                      <a:pt x="14677" y="2351"/>
                    </a:cubicBezTo>
                    <a:cubicBezTo>
                      <a:pt x="14951" y="2328"/>
                      <a:pt x="15224" y="2306"/>
                      <a:pt x="15521" y="2260"/>
                    </a:cubicBezTo>
                    <a:cubicBezTo>
                      <a:pt x="15635" y="2260"/>
                      <a:pt x="15749" y="2237"/>
                      <a:pt x="15864" y="2237"/>
                    </a:cubicBezTo>
                    <a:cubicBezTo>
                      <a:pt x="15932" y="2214"/>
                      <a:pt x="16001" y="2214"/>
                      <a:pt x="16069" y="2214"/>
                    </a:cubicBezTo>
                    <a:cubicBezTo>
                      <a:pt x="16183" y="2191"/>
                      <a:pt x="16320" y="2191"/>
                      <a:pt x="16434" y="2146"/>
                    </a:cubicBezTo>
                    <a:cubicBezTo>
                      <a:pt x="16571" y="2123"/>
                      <a:pt x="16640" y="1986"/>
                      <a:pt x="16640" y="1849"/>
                    </a:cubicBezTo>
                    <a:cubicBezTo>
                      <a:pt x="16640" y="1758"/>
                      <a:pt x="16571" y="1666"/>
                      <a:pt x="16503" y="1621"/>
                    </a:cubicBezTo>
                    <a:cubicBezTo>
                      <a:pt x="16571" y="1621"/>
                      <a:pt x="16640" y="1621"/>
                      <a:pt x="16731" y="1598"/>
                    </a:cubicBezTo>
                    <a:cubicBezTo>
                      <a:pt x="16845" y="1552"/>
                      <a:pt x="16936" y="1415"/>
                      <a:pt x="16914" y="1301"/>
                    </a:cubicBezTo>
                    <a:cubicBezTo>
                      <a:pt x="16914" y="1187"/>
                      <a:pt x="16845" y="1096"/>
                      <a:pt x="16754" y="1050"/>
                    </a:cubicBezTo>
                    <a:cubicBezTo>
                      <a:pt x="16777" y="1027"/>
                      <a:pt x="16799" y="1005"/>
                      <a:pt x="16799" y="982"/>
                    </a:cubicBezTo>
                    <a:cubicBezTo>
                      <a:pt x="16822" y="936"/>
                      <a:pt x="16845" y="890"/>
                      <a:pt x="16845" y="822"/>
                    </a:cubicBezTo>
                    <a:cubicBezTo>
                      <a:pt x="16845" y="822"/>
                      <a:pt x="16822" y="799"/>
                      <a:pt x="16822" y="776"/>
                    </a:cubicBezTo>
                    <a:lnTo>
                      <a:pt x="17051" y="776"/>
                    </a:lnTo>
                    <a:cubicBezTo>
                      <a:pt x="17096" y="776"/>
                      <a:pt x="17142" y="753"/>
                      <a:pt x="17187" y="731"/>
                    </a:cubicBezTo>
                    <a:cubicBezTo>
                      <a:pt x="17256" y="708"/>
                      <a:pt x="17302" y="639"/>
                      <a:pt x="17302" y="548"/>
                    </a:cubicBezTo>
                    <a:cubicBezTo>
                      <a:pt x="17347" y="411"/>
                      <a:pt x="17256" y="251"/>
                      <a:pt x="17096" y="228"/>
                    </a:cubicBezTo>
                    <a:cubicBezTo>
                      <a:pt x="16754" y="160"/>
                      <a:pt x="16434" y="137"/>
                      <a:pt x="16092" y="91"/>
                    </a:cubicBezTo>
                    <a:cubicBezTo>
                      <a:pt x="15704" y="69"/>
                      <a:pt x="15339" y="23"/>
                      <a:pt x="14951" y="23"/>
                    </a:cubicBezTo>
                    <a:cubicBezTo>
                      <a:pt x="14836" y="0"/>
                      <a:pt x="14722" y="0"/>
                      <a:pt x="14608" y="0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4" name="Google Shape;1974;p24"/>
              <p:cNvSpPr/>
              <p:nvPr/>
            </p:nvSpPr>
            <p:spPr>
              <a:xfrm>
                <a:off x="13110107" y="3613148"/>
                <a:ext cx="601501" cy="162339"/>
              </a:xfrm>
              <a:custGeom>
                <a:avLst/>
                <a:gdLst/>
                <a:ahLst/>
                <a:cxnLst/>
                <a:rect l="l" t="t" r="r" b="b"/>
                <a:pathLst>
                  <a:path w="21594" h="5828" extrusionOk="0">
                    <a:moveTo>
                      <a:pt x="800" y="1"/>
                    </a:moveTo>
                    <a:cubicBezTo>
                      <a:pt x="754" y="1"/>
                      <a:pt x="709" y="23"/>
                      <a:pt x="663" y="46"/>
                    </a:cubicBezTo>
                    <a:cubicBezTo>
                      <a:pt x="594" y="92"/>
                      <a:pt x="549" y="160"/>
                      <a:pt x="549" y="229"/>
                    </a:cubicBezTo>
                    <a:cubicBezTo>
                      <a:pt x="503" y="343"/>
                      <a:pt x="572" y="503"/>
                      <a:pt x="686" y="548"/>
                    </a:cubicBezTo>
                    <a:cubicBezTo>
                      <a:pt x="731" y="571"/>
                      <a:pt x="777" y="571"/>
                      <a:pt x="800" y="594"/>
                    </a:cubicBezTo>
                    <a:cubicBezTo>
                      <a:pt x="845" y="617"/>
                      <a:pt x="891" y="617"/>
                      <a:pt x="914" y="617"/>
                    </a:cubicBezTo>
                    <a:lnTo>
                      <a:pt x="1051" y="617"/>
                    </a:lnTo>
                    <a:cubicBezTo>
                      <a:pt x="1051" y="640"/>
                      <a:pt x="1051" y="663"/>
                      <a:pt x="1051" y="685"/>
                    </a:cubicBezTo>
                    <a:cubicBezTo>
                      <a:pt x="1028" y="777"/>
                      <a:pt x="1074" y="891"/>
                      <a:pt x="1142" y="959"/>
                    </a:cubicBezTo>
                    <a:cubicBezTo>
                      <a:pt x="1097" y="959"/>
                      <a:pt x="1051" y="982"/>
                      <a:pt x="1028" y="1005"/>
                    </a:cubicBezTo>
                    <a:cubicBezTo>
                      <a:pt x="982" y="1028"/>
                      <a:pt x="937" y="1073"/>
                      <a:pt x="914" y="1142"/>
                    </a:cubicBezTo>
                    <a:cubicBezTo>
                      <a:pt x="891" y="1279"/>
                      <a:pt x="982" y="1393"/>
                      <a:pt x="1097" y="1416"/>
                    </a:cubicBezTo>
                    <a:cubicBezTo>
                      <a:pt x="1211" y="1439"/>
                      <a:pt x="1325" y="1461"/>
                      <a:pt x="1439" y="1461"/>
                    </a:cubicBezTo>
                    <a:cubicBezTo>
                      <a:pt x="1530" y="1484"/>
                      <a:pt x="1622" y="1484"/>
                      <a:pt x="1690" y="1507"/>
                    </a:cubicBezTo>
                    <a:lnTo>
                      <a:pt x="1827" y="1530"/>
                    </a:lnTo>
                    <a:lnTo>
                      <a:pt x="1188" y="1530"/>
                    </a:lnTo>
                    <a:cubicBezTo>
                      <a:pt x="1051" y="1507"/>
                      <a:pt x="914" y="1461"/>
                      <a:pt x="800" y="1439"/>
                    </a:cubicBezTo>
                    <a:cubicBezTo>
                      <a:pt x="791" y="1434"/>
                      <a:pt x="782" y="1432"/>
                      <a:pt x="774" y="1432"/>
                    </a:cubicBezTo>
                    <a:cubicBezTo>
                      <a:pt x="738" y="1432"/>
                      <a:pt x="704" y="1466"/>
                      <a:pt x="686" y="1484"/>
                    </a:cubicBezTo>
                    <a:cubicBezTo>
                      <a:pt x="686" y="1507"/>
                      <a:pt x="686" y="1530"/>
                      <a:pt x="709" y="1553"/>
                    </a:cubicBezTo>
                    <a:lnTo>
                      <a:pt x="161" y="1553"/>
                    </a:lnTo>
                    <a:cubicBezTo>
                      <a:pt x="92" y="1553"/>
                      <a:pt x="47" y="1621"/>
                      <a:pt x="24" y="1667"/>
                    </a:cubicBezTo>
                    <a:cubicBezTo>
                      <a:pt x="1" y="1735"/>
                      <a:pt x="47" y="1804"/>
                      <a:pt x="92" y="1850"/>
                    </a:cubicBezTo>
                    <a:cubicBezTo>
                      <a:pt x="206" y="1918"/>
                      <a:pt x="366" y="1918"/>
                      <a:pt x="480" y="1918"/>
                    </a:cubicBezTo>
                    <a:lnTo>
                      <a:pt x="526" y="1918"/>
                    </a:lnTo>
                    <a:cubicBezTo>
                      <a:pt x="572" y="1918"/>
                      <a:pt x="617" y="1918"/>
                      <a:pt x="663" y="1941"/>
                    </a:cubicBezTo>
                    <a:cubicBezTo>
                      <a:pt x="663" y="2078"/>
                      <a:pt x="777" y="2146"/>
                      <a:pt x="891" y="2146"/>
                    </a:cubicBezTo>
                    <a:cubicBezTo>
                      <a:pt x="1279" y="2146"/>
                      <a:pt x="1644" y="2146"/>
                      <a:pt x="2032" y="2169"/>
                    </a:cubicBezTo>
                    <a:cubicBezTo>
                      <a:pt x="2420" y="2169"/>
                      <a:pt x="2808" y="2169"/>
                      <a:pt x="3196" y="2192"/>
                    </a:cubicBezTo>
                    <a:cubicBezTo>
                      <a:pt x="3539" y="2215"/>
                      <a:pt x="3881" y="2215"/>
                      <a:pt x="4201" y="2215"/>
                    </a:cubicBezTo>
                    <a:cubicBezTo>
                      <a:pt x="4543" y="2238"/>
                      <a:pt x="4886" y="2238"/>
                      <a:pt x="5205" y="2238"/>
                    </a:cubicBezTo>
                    <a:cubicBezTo>
                      <a:pt x="5251" y="2260"/>
                      <a:pt x="5274" y="2283"/>
                      <a:pt x="5319" y="2283"/>
                    </a:cubicBezTo>
                    <a:cubicBezTo>
                      <a:pt x="5593" y="2374"/>
                      <a:pt x="5890" y="2420"/>
                      <a:pt x="6164" y="2489"/>
                    </a:cubicBezTo>
                    <a:cubicBezTo>
                      <a:pt x="6346" y="2511"/>
                      <a:pt x="6552" y="2557"/>
                      <a:pt x="6734" y="2580"/>
                    </a:cubicBezTo>
                    <a:cubicBezTo>
                      <a:pt x="7054" y="2648"/>
                      <a:pt x="7396" y="2694"/>
                      <a:pt x="7739" y="2740"/>
                    </a:cubicBezTo>
                    <a:cubicBezTo>
                      <a:pt x="8104" y="2808"/>
                      <a:pt x="8492" y="2877"/>
                      <a:pt x="8880" y="2922"/>
                    </a:cubicBezTo>
                    <a:cubicBezTo>
                      <a:pt x="9222" y="2991"/>
                      <a:pt x="9565" y="3059"/>
                      <a:pt x="9907" y="3105"/>
                    </a:cubicBezTo>
                    <a:cubicBezTo>
                      <a:pt x="10204" y="3151"/>
                      <a:pt x="10501" y="3196"/>
                      <a:pt x="10797" y="3219"/>
                    </a:cubicBezTo>
                    <a:cubicBezTo>
                      <a:pt x="11094" y="3265"/>
                      <a:pt x="11368" y="3310"/>
                      <a:pt x="11665" y="3333"/>
                    </a:cubicBezTo>
                    <a:cubicBezTo>
                      <a:pt x="11665" y="3356"/>
                      <a:pt x="11687" y="3356"/>
                      <a:pt x="11710" y="3356"/>
                    </a:cubicBezTo>
                    <a:lnTo>
                      <a:pt x="11779" y="3356"/>
                    </a:lnTo>
                    <a:cubicBezTo>
                      <a:pt x="11916" y="3379"/>
                      <a:pt x="12030" y="3402"/>
                      <a:pt x="12167" y="3424"/>
                    </a:cubicBezTo>
                    <a:cubicBezTo>
                      <a:pt x="12190" y="3470"/>
                      <a:pt x="12212" y="3516"/>
                      <a:pt x="12258" y="3516"/>
                    </a:cubicBezTo>
                    <a:cubicBezTo>
                      <a:pt x="12349" y="3561"/>
                      <a:pt x="12441" y="3607"/>
                      <a:pt x="12555" y="3653"/>
                    </a:cubicBezTo>
                    <a:cubicBezTo>
                      <a:pt x="12646" y="3698"/>
                      <a:pt x="12760" y="3721"/>
                      <a:pt x="12874" y="3767"/>
                    </a:cubicBezTo>
                    <a:cubicBezTo>
                      <a:pt x="13011" y="3790"/>
                      <a:pt x="13125" y="3835"/>
                      <a:pt x="13262" y="3881"/>
                    </a:cubicBezTo>
                    <a:cubicBezTo>
                      <a:pt x="13491" y="3927"/>
                      <a:pt x="13696" y="3995"/>
                      <a:pt x="13924" y="4064"/>
                    </a:cubicBezTo>
                    <a:cubicBezTo>
                      <a:pt x="14198" y="4132"/>
                      <a:pt x="14495" y="4223"/>
                      <a:pt x="14792" y="4292"/>
                    </a:cubicBezTo>
                    <a:cubicBezTo>
                      <a:pt x="14815" y="4292"/>
                      <a:pt x="14837" y="4315"/>
                      <a:pt x="14860" y="4315"/>
                    </a:cubicBezTo>
                    <a:cubicBezTo>
                      <a:pt x="15157" y="4406"/>
                      <a:pt x="15476" y="4520"/>
                      <a:pt x="15773" y="4611"/>
                    </a:cubicBezTo>
                    <a:cubicBezTo>
                      <a:pt x="16138" y="4703"/>
                      <a:pt x="16526" y="4817"/>
                      <a:pt x="16892" y="4931"/>
                    </a:cubicBezTo>
                    <a:cubicBezTo>
                      <a:pt x="17280" y="5022"/>
                      <a:pt x="17668" y="5136"/>
                      <a:pt x="18056" y="5250"/>
                    </a:cubicBezTo>
                    <a:cubicBezTo>
                      <a:pt x="18124" y="5250"/>
                      <a:pt x="18170" y="5273"/>
                      <a:pt x="18238" y="5296"/>
                    </a:cubicBezTo>
                    <a:lnTo>
                      <a:pt x="18421" y="5342"/>
                    </a:lnTo>
                    <a:cubicBezTo>
                      <a:pt x="18649" y="5433"/>
                      <a:pt x="18900" y="5502"/>
                      <a:pt x="19151" y="5570"/>
                    </a:cubicBezTo>
                    <a:cubicBezTo>
                      <a:pt x="19265" y="5616"/>
                      <a:pt x="19380" y="5661"/>
                      <a:pt x="19494" y="5684"/>
                    </a:cubicBezTo>
                    <a:cubicBezTo>
                      <a:pt x="19608" y="5730"/>
                      <a:pt x="19745" y="5775"/>
                      <a:pt x="19859" y="5821"/>
                    </a:cubicBezTo>
                    <a:cubicBezTo>
                      <a:pt x="19875" y="5825"/>
                      <a:pt x="19891" y="5827"/>
                      <a:pt x="19907" y="5827"/>
                    </a:cubicBezTo>
                    <a:cubicBezTo>
                      <a:pt x="19981" y="5827"/>
                      <a:pt x="20050" y="5786"/>
                      <a:pt x="20087" y="5730"/>
                    </a:cubicBezTo>
                    <a:cubicBezTo>
                      <a:pt x="20156" y="5661"/>
                      <a:pt x="20156" y="5547"/>
                      <a:pt x="20110" y="5456"/>
                    </a:cubicBezTo>
                    <a:cubicBezTo>
                      <a:pt x="20042" y="5342"/>
                      <a:pt x="19905" y="5296"/>
                      <a:pt x="19790" y="5273"/>
                    </a:cubicBezTo>
                    <a:cubicBezTo>
                      <a:pt x="19768" y="5250"/>
                      <a:pt x="19722" y="5228"/>
                      <a:pt x="19676" y="5228"/>
                    </a:cubicBezTo>
                    <a:cubicBezTo>
                      <a:pt x="19722" y="5136"/>
                      <a:pt x="19676" y="5022"/>
                      <a:pt x="19608" y="4954"/>
                    </a:cubicBezTo>
                    <a:cubicBezTo>
                      <a:pt x="19494" y="4862"/>
                      <a:pt x="19357" y="4817"/>
                      <a:pt x="19197" y="4771"/>
                    </a:cubicBezTo>
                    <a:cubicBezTo>
                      <a:pt x="19106" y="4748"/>
                      <a:pt x="19014" y="4703"/>
                      <a:pt x="18923" y="4680"/>
                    </a:cubicBezTo>
                    <a:lnTo>
                      <a:pt x="18923" y="4680"/>
                    </a:lnTo>
                    <a:cubicBezTo>
                      <a:pt x="19037" y="4703"/>
                      <a:pt x="19129" y="4748"/>
                      <a:pt x="19243" y="4771"/>
                    </a:cubicBezTo>
                    <a:cubicBezTo>
                      <a:pt x="19357" y="4817"/>
                      <a:pt x="19494" y="4862"/>
                      <a:pt x="19608" y="4885"/>
                    </a:cubicBezTo>
                    <a:cubicBezTo>
                      <a:pt x="19631" y="4908"/>
                      <a:pt x="19631" y="4908"/>
                      <a:pt x="19654" y="4908"/>
                    </a:cubicBezTo>
                    <a:cubicBezTo>
                      <a:pt x="19927" y="4999"/>
                      <a:pt x="20224" y="5114"/>
                      <a:pt x="20498" y="5205"/>
                    </a:cubicBezTo>
                    <a:cubicBezTo>
                      <a:pt x="20612" y="5228"/>
                      <a:pt x="20749" y="5273"/>
                      <a:pt x="20863" y="5319"/>
                    </a:cubicBezTo>
                    <a:lnTo>
                      <a:pt x="21114" y="5387"/>
                    </a:lnTo>
                    <a:cubicBezTo>
                      <a:pt x="21183" y="5410"/>
                      <a:pt x="21274" y="5433"/>
                      <a:pt x="21343" y="5433"/>
                    </a:cubicBezTo>
                    <a:cubicBezTo>
                      <a:pt x="21359" y="5437"/>
                      <a:pt x="21374" y="5439"/>
                      <a:pt x="21389" y="5439"/>
                    </a:cubicBezTo>
                    <a:cubicBezTo>
                      <a:pt x="21457" y="5439"/>
                      <a:pt x="21510" y="5398"/>
                      <a:pt x="21548" y="5342"/>
                    </a:cubicBezTo>
                    <a:cubicBezTo>
                      <a:pt x="21594" y="5296"/>
                      <a:pt x="21594" y="5205"/>
                      <a:pt x="21548" y="5159"/>
                    </a:cubicBezTo>
                    <a:cubicBezTo>
                      <a:pt x="21571" y="5045"/>
                      <a:pt x="21502" y="4977"/>
                      <a:pt x="21411" y="4954"/>
                    </a:cubicBezTo>
                    <a:cubicBezTo>
                      <a:pt x="20749" y="4748"/>
                      <a:pt x="20110" y="4543"/>
                      <a:pt x="19448" y="4337"/>
                    </a:cubicBezTo>
                    <a:cubicBezTo>
                      <a:pt x="19106" y="4246"/>
                      <a:pt x="18763" y="4155"/>
                      <a:pt x="18444" y="4064"/>
                    </a:cubicBezTo>
                    <a:lnTo>
                      <a:pt x="18421" y="4064"/>
                    </a:lnTo>
                    <a:cubicBezTo>
                      <a:pt x="18056" y="3927"/>
                      <a:pt x="17713" y="3812"/>
                      <a:pt x="17348" y="3676"/>
                    </a:cubicBezTo>
                    <a:cubicBezTo>
                      <a:pt x="16755" y="3470"/>
                      <a:pt x="16161" y="3288"/>
                      <a:pt x="15545" y="3082"/>
                    </a:cubicBezTo>
                    <a:cubicBezTo>
                      <a:pt x="15294" y="3014"/>
                      <a:pt x="15020" y="2922"/>
                      <a:pt x="14746" y="2854"/>
                    </a:cubicBezTo>
                    <a:lnTo>
                      <a:pt x="14655" y="2808"/>
                    </a:lnTo>
                    <a:cubicBezTo>
                      <a:pt x="14358" y="2717"/>
                      <a:pt x="14084" y="2626"/>
                      <a:pt x="13810" y="2534"/>
                    </a:cubicBezTo>
                    <a:cubicBezTo>
                      <a:pt x="13673" y="2489"/>
                      <a:pt x="13536" y="2443"/>
                      <a:pt x="13399" y="2397"/>
                    </a:cubicBezTo>
                    <a:cubicBezTo>
                      <a:pt x="13331" y="2374"/>
                      <a:pt x="13262" y="2352"/>
                      <a:pt x="13194" y="2329"/>
                    </a:cubicBezTo>
                    <a:cubicBezTo>
                      <a:pt x="13057" y="2306"/>
                      <a:pt x="12943" y="2260"/>
                      <a:pt x="12829" y="2238"/>
                    </a:cubicBezTo>
                    <a:cubicBezTo>
                      <a:pt x="12737" y="2215"/>
                      <a:pt x="12646" y="2192"/>
                      <a:pt x="12578" y="2192"/>
                    </a:cubicBezTo>
                    <a:cubicBezTo>
                      <a:pt x="12098" y="2032"/>
                      <a:pt x="11642" y="1850"/>
                      <a:pt x="11163" y="1690"/>
                    </a:cubicBezTo>
                    <a:cubicBezTo>
                      <a:pt x="10866" y="1598"/>
                      <a:pt x="10546" y="1484"/>
                      <a:pt x="10227" y="1393"/>
                    </a:cubicBezTo>
                    <a:cubicBezTo>
                      <a:pt x="10090" y="1347"/>
                      <a:pt x="9953" y="1302"/>
                      <a:pt x="9839" y="1256"/>
                    </a:cubicBezTo>
                    <a:cubicBezTo>
                      <a:pt x="9747" y="1233"/>
                      <a:pt x="9679" y="1210"/>
                      <a:pt x="9588" y="1188"/>
                    </a:cubicBezTo>
                    <a:cubicBezTo>
                      <a:pt x="9405" y="1119"/>
                      <a:pt x="9222" y="1073"/>
                      <a:pt x="9017" y="1051"/>
                    </a:cubicBezTo>
                    <a:cubicBezTo>
                      <a:pt x="8971" y="1051"/>
                      <a:pt x="8926" y="1051"/>
                      <a:pt x="8880" y="1073"/>
                    </a:cubicBezTo>
                    <a:cubicBezTo>
                      <a:pt x="8720" y="1028"/>
                      <a:pt x="8583" y="982"/>
                      <a:pt x="8423" y="959"/>
                    </a:cubicBezTo>
                    <a:cubicBezTo>
                      <a:pt x="8309" y="937"/>
                      <a:pt x="8195" y="914"/>
                      <a:pt x="8104" y="891"/>
                    </a:cubicBezTo>
                    <a:cubicBezTo>
                      <a:pt x="8035" y="891"/>
                      <a:pt x="7990" y="868"/>
                      <a:pt x="7921" y="868"/>
                    </a:cubicBezTo>
                    <a:cubicBezTo>
                      <a:pt x="7876" y="845"/>
                      <a:pt x="7807" y="845"/>
                      <a:pt x="7762" y="845"/>
                    </a:cubicBezTo>
                    <a:lnTo>
                      <a:pt x="7716" y="845"/>
                    </a:lnTo>
                    <a:cubicBezTo>
                      <a:pt x="7625" y="822"/>
                      <a:pt x="7510" y="800"/>
                      <a:pt x="7419" y="777"/>
                    </a:cubicBezTo>
                    <a:cubicBezTo>
                      <a:pt x="7054" y="685"/>
                      <a:pt x="6712" y="617"/>
                      <a:pt x="6346" y="548"/>
                    </a:cubicBezTo>
                    <a:cubicBezTo>
                      <a:pt x="6095" y="480"/>
                      <a:pt x="5821" y="434"/>
                      <a:pt x="5570" y="389"/>
                    </a:cubicBezTo>
                    <a:cubicBezTo>
                      <a:pt x="5456" y="366"/>
                      <a:pt x="5342" y="343"/>
                      <a:pt x="5228" y="320"/>
                    </a:cubicBezTo>
                    <a:cubicBezTo>
                      <a:pt x="5114" y="320"/>
                      <a:pt x="5000" y="297"/>
                      <a:pt x="4886" y="275"/>
                    </a:cubicBezTo>
                    <a:lnTo>
                      <a:pt x="4406" y="206"/>
                    </a:lnTo>
                    <a:cubicBezTo>
                      <a:pt x="4292" y="183"/>
                      <a:pt x="4178" y="183"/>
                      <a:pt x="4064" y="160"/>
                    </a:cubicBezTo>
                    <a:cubicBezTo>
                      <a:pt x="3927" y="160"/>
                      <a:pt x="3813" y="138"/>
                      <a:pt x="3676" y="138"/>
                    </a:cubicBezTo>
                    <a:cubicBezTo>
                      <a:pt x="3653" y="138"/>
                      <a:pt x="3630" y="138"/>
                      <a:pt x="3607" y="115"/>
                    </a:cubicBezTo>
                    <a:cubicBezTo>
                      <a:pt x="3448" y="92"/>
                      <a:pt x="3288" y="69"/>
                      <a:pt x="3105" y="69"/>
                    </a:cubicBezTo>
                    <a:cubicBezTo>
                      <a:pt x="3060" y="69"/>
                      <a:pt x="3014" y="92"/>
                      <a:pt x="2968" y="115"/>
                    </a:cubicBezTo>
                    <a:cubicBezTo>
                      <a:pt x="2945" y="138"/>
                      <a:pt x="2923" y="160"/>
                      <a:pt x="2900" y="206"/>
                    </a:cubicBezTo>
                    <a:cubicBezTo>
                      <a:pt x="2808" y="206"/>
                      <a:pt x="2717" y="183"/>
                      <a:pt x="2626" y="183"/>
                    </a:cubicBezTo>
                    <a:cubicBezTo>
                      <a:pt x="2512" y="160"/>
                      <a:pt x="2398" y="160"/>
                      <a:pt x="2261" y="138"/>
                    </a:cubicBezTo>
                    <a:cubicBezTo>
                      <a:pt x="2147" y="115"/>
                      <a:pt x="2032" y="92"/>
                      <a:pt x="1895" y="92"/>
                    </a:cubicBezTo>
                    <a:cubicBezTo>
                      <a:pt x="1804" y="69"/>
                      <a:pt x="1690" y="69"/>
                      <a:pt x="1576" y="46"/>
                    </a:cubicBezTo>
                    <a:cubicBezTo>
                      <a:pt x="1462" y="46"/>
                      <a:pt x="1348" y="23"/>
                      <a:pt x="1211" y="23"/>
                    </a:cubicBezTo>
                    <a:cubicBezTo>
                      <a:pt x="1165" y="23"/>
                      <a:pt x="1119" y="1"/>
                      <a:pt x="1051" y="1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5" name="Google Shape;1975;p24"/>
              <p:cNvSpPr/>
              <p:nvPr/>
            </p:nvSpPr>
            <p:spPr>
              <a:xfrm>
                <a:off x="10856860" y="3636686"/>
                <a:ext cx="1557095" cy="195459"/>
              </a:xfrm>
              <a:custGeom>
                <a:avLst/>
                <a:gdLst/>
                <a:ahLst/>
                <a:cxnLst/>
                <a:rect l="l" t="t" r="r" b="b"/>
                <a:pathLst>
                  <a:path w="55900" h="7017" extrusionOk="0">
                    <a:moveTo>
                      <a:pt x="54507" y="4383"/>
                    </a:moveTo>
                    <a:cubicBezTo>
                      <a:pt x="54526" y="4396"/>
                      <a:pt x="54546" y="4407"/>
                      <a:pt x="54564" y="4417"/>
                    </a:cubicBezTo>
                    <a:lnTo>
                      <a:pt x="54564" y="4417"/>
                    </a:lnTo>
                    <a:cubicBezTo>
                      <a:pt x="54545" y="4399"/>
                      <a:pt x="54526" y="4383"/>
                      <a:pt x="54507" y="4383"/>
                    </a:cubicBezTo>
                    <a:close/>
                    <a:moveTo>
                      <a:pt x="55214" y="5752"/>
                    </a:moveTo>
                    <a:cubicBezTo>
                      <a:pt x="55228" y="5766"/>
                      <a:pt x="55242" y="5772"/>
                      <a:pt x="55256" y="5779"/>
                    </a:cubicBezTo>
                    <a:lnTo>
                      <a:pt x="55256" y="5779"/>
                    </a:lnTo>
                    <a:cubicBezTo>
                      <a:pt x="55242" y="5768"/>
                      <a:pt x="55228" y="5759"/>
                      <a:pt x="55214" y="5752"/>
                    </a:cubicBezTo>
                    <a:close/>
                    <a:moveTo>
                      <a:pt x="600" y="6158"/>
                    </a:moveTo>
                    <a:cubicBezTo>
                      <a:pt x="604" y="6161"/>
                      <a:pt x="609" y="6163"/>
                      <a:pt x="616" y="6163"/>
                    </a:cubicBezTo>
                    <a:cubicBezTo>
                      <a:pt x="611" y="6161"/>
                      <a:pt x="606" y="6159"/>
                      <a:pt x="600" y="6158"/>
                    </a:cubicBezTo>
                    <a:close/>
                    <a:moveTo>
                      <a:pt x="38666" y="0"/>
                    </a:moveTo>
                    <a:cubicBezTo>
                      <a:pt x="38164" y="0"/>
                      <a:pt x="37639" y="46"/>
                      <a:pt x="37137" y="92"/>
                    </a:cubicBezTo>
                    <a:cubicBezTo>
                      <a:pt x="36863" y="114"/>
                      <a:pt x="36612" y="137"/>
                      <a:pt x="36338" y="160"/>
                    </a:cubicBezTo>
                    <a:cubicBezTo>
                      <a:pt x="36087" y="206"/>
                      <a:pt x="35836" y="251"/>
                      <a:pt x="35585" y="274"/>
                    </a:cubicBezTo>
                    <a:cubicBezTo>
                      <a:pt x="35448" y="297"/>
                      <a:pt x="35334" y="320"/>
                      <a:pt x="35219" y="343"/>
                    </a:cubicBezTo>
                    <a:cubicBezTo>
                      <a:pt x="35083" y="365"/>
                      <a:pt x="34946" y="388"/>
                      <a:pt x="34809" y="411"/>
                    </a:cubicBezTo>
                    <a:cubicBezTo>
                      <a:pt x="34580" y="457"/>
                      <a:pt x="34329" y="502"/>
                      <a:pt x="34101" y="525"/>
                    </a:cubicBezTo>
                    <a:cubicBezTo>
                      <a:pt x="33873" y="571"/>
                      <a:pt x="33645" y="594"/>
                      <a:pt x="33416" y="639"/>
                    </a:cubicBezTo>
                    <a:cubicBezTo>
                      <a:pt x="33211" y="662"/>
                      <a:pt x="33005" y="708"/>
                      <a:pt x="32800" y="753"/>
                    </a:cubicBezTo>
                    <a:cubicBezTo>
                      <a:pt x="32298" y="868"/>
                      <a:pt x="31796" y="982"/>
                      <a:pt x="31294" y="1119"/>
                    </a:cubicBezTo>
                    <a:cubicBezTo>
                      <a:pt x="30791" y="1256"/>
                      <a:pt x="30289" y="1415"/>
                      <a:pt x="29764" y="1552"/>
                    </a:cubicBezTo>
                    <a:cubicBezTo>
                      <a:pt x="29536" y="1598"/>
                      <a:pt x="29308" y="1666"/>
                      <a:pt x="29079" y="1758"/>
                    </a:cubicBezTo>
                    <a:cubicBezTo>
                      <a:pt x="28828" y="1849"/>
                      <a:pt x="28577" y="1918"/>
                      <a:pt x="28326" y="2009"/>
                    </a:cubicBezTo>
                    <a:cubicBezTo>
                      <a:pt x="28121" y="2077"/>
                      <a:pt x="27893" y="2169"/>
                      <a:pt x="27664" y="2237"/>
                    </a:cubicBezTo>
                    <a:cubicBezTo>
                      <a:pt x="27413" y="2328"/>
                      <a:pt x="27162" y="2420"/>
                      <a:pt x="26911" y="2511"/>
                    </a:cubicBezTo>
                    <a:cubicBezTo>
                      <a:pt x="26683" y="2579"/>
                      <a:pt x="26432" y="2671"/>
                      <a:pt x="26204" y="2739"/>
                    </a:cubicBezTo>
                    <a:cubicBezTo>
                      <a:pt x="25952" y="2831"/>
                      <a:pt x="25701" y="2899"/>
                      <a:pt x="25450" y="2990"/>
                    </a:cubicBezTo>
                    <a:cubicBezTo>
                      <a:pt x="25199" y="3059"/>
                      <a:pt x="24971" y="3150"/>
                      <a:pt x="24720" y="3219"/>
                    </a:cubicBezTo>
                    <a:cubicBezTo>
                      <a:pt x="24492" y="3310"/>
                      <a:pt x="24263" y="3401"/>
                      <a:pt x="24035" y="3492"/>
                    </a:cubicBezTo>
                    <a:cubicBezTo>
                      <a:pt x="23784" y="3561"/>
                      <a:pt x="23556" y="3629"/>
                      <a:pt x="23328" y="3698"/>
                    </a:cubicBezTo>
                    <a:cubicBezTo>
                      <a:pt x="23054" y="3766"/>
                      <a:pt x="22803" y="3858"/>
                      <a:pt x="22551" y="3926"/>
                    </a:cubicBezTo>
                    <a:cubicBezTo>
                      <a:pt x="22163" y="4063"/>
                      <a:pt x="21798" y="4177"/>
                      <a:pt x="21410" y="4291"/>
                    </a:cubicBezTo>
                    <a:cubicBezTo>
                      <a:pt x="21205" y="4360"/>
                      <a:pt x="20999" y="4428"/>
                      <a:pt x="20794" y="4474"/>
                    </a:cubicBezTo>
                    <a:cubicBezTo>
                      <a:pt x="20611" y="4542"/>
                      <a:pt x="20406" y="4611"/>
                      <a:pt x="20200" y="4657"/>
                    </a:cubicBezTo>
                    <a:cubicBezTo>
                      <a:pt x="20018" y="4702"/>
                      <a:pt x="19835" y="4748"/>
                      <a:pt x="19653" y="4794"/>
                    </a:cubicBezTo>
                    <a:cubicBezTo>
                      <a:pt x="19470" y="4862"/>
                      <a:pt x="19287" y="4908"/>
                      <a:pt x="19082" y="4953"/>
                    </a:cubicBezTo>
                    <a:cubicBezTo>
                      <a:pt x="18740" y="5067"/>
                      <a:pt x="18374" y="5159"/>
                      <a:pt x="18009" y="5250"/>
                    </a:cubicBezTo>
                    <a:cubicBezTo>
                      <a:pt x="17758" y="5296"/>
                      <a:pt x="17530" y="5341"/>
                      <a:pt x="17279" y="5410"/>
                    </a:cubicBezTo>
                    <a:cubicBezTo>
                      <a:pt x="16777" y="5524"/>
                      <a:pt x="16252" y="5592"/>
                      <a:pt x="15727" y="5707"/>
                    </a:cubicBezTo>
                    <a:cubicBezTo>
                      <a:pt x="15202" y="5798"/>
                      <a:pt x="14677" y="5843"/>
                      <a:pt x="14152" y="5935"/>
                    </a:cubicBezTo>
                    <a:cubicBezTo>
                      <a:pt x="13650" y="6003"/>
                      <a:pt x="13125" y="6072"/>
                      <a:pt x="12622" y="6117"/>
                    </a:cubicBezTo>
                    <a:cubicBezTo>
                      <a:pt x="12371" y="6140"/>
                      <a:pt x="12120" y="6163"/>
                      <a:pt x="11869" y="6186"/>
                    </a:cubicBezTo>
                    <a:cubicBezTo>
                      <a:pt x="11618" y="6209"/>
                      <a:pt x="11367" y="6209"/>
                      <a:pt x="11139" y="6232"/>
                    </a:cubicBezTo>
                    <a:cubicBezTo>
                      <a:pt x="10911" y="6232"/>
                      <a:pt x="10682" y="6254"/>
                      <a:pt x="10477" y="6254"/>
                    </a:cubicBezTo>
                    <a:cubicBezTo>
                      <a:pt x="10249" y="6277"/>
                      <a:pt x="10020" y="6277"/>
                      <a:pt x="9792" y="6300"/>
                    </a:cubicBezTo>
                    <a:cubicBezTo>
                      <a:pt x="9290" y="6300"/>
                      <a:pt x="8811" y="6300"/>
                      <a:pt x="8308" y="6346"/>
                    </a:cubicBezTo>
                    <a:cubicBezTo>
                      <a:pt x="7829" y="6368"/>
                      <a:pt x="7350" y="6368"/>
                      <a:pt x="6870" y="6368"/>
                    </a:cubicBezTo>
                    <a:cubicBezTo>
                      <a:pt x="6730" y="6375"/>
                      <a:pt x="6590" y="6378"/>
                      <a:pt x="6449" y="6378"/>
                    </a:cubicBezTo>
                    <a:cubicBezTo>
                      <a:pt x="6108" y="6378"/>
                      <a:pt x="5765" y="6362"/>
                      <a:pt x="5410" y="6346"/>
                    </a:cubicBezTo>
                    <a:lnTo>
                      <a:pt x="5273" y="6346"/>
                    </a:lnTo>
                    <a:cubicBezTo>
                      <a:pt x="4862" y="6323"/>
                      <a:pt x="4451" y="6300"/>
                      <a:pt x="4063" y="6254"/>
                    </a:cubicBezTo>
                    <a:cubicBezTo>
                      <a:pt x="3629" y="6232"/>
                      <a:pt x="3196" y="6186"/>
                      <a:pt x="2762" y="6095"/>
                    </a:cubicBezTo>
                    <a:cubicBezTo>
                      <a:pt x="2556" y="6072"/>
                      <a:pt x="2328" y="6026"/>
                      <a:pt x="2100" y="5980"/>
                    </a:cubicBezTo>
                    <a:cubicBezTo>
                      <a:pt x="1895" y="5958"/>
                      <a:pt x="1666" y="5889"/>
                      <a:pt x="1461" y="5866"/>
                    </a:cubicBezTo>
                    <a:cubicBezTo>
                      <a:pt x="1050" y="5821"/>
                      <a:pt x="639" y="5729"/>
                      <a:pt x="251" y="5638"/>
                    </a:cubicBezTo>
                    <a:cubicBezTo>
                      <a:pt x="231" y="5630"/>
                      <a:pt x="210" y="5626"/>
                      <a:pt x="190" y="5626"/>
                    </a:cubicBezTo>
                    <a:cubicBezTo>
                      <a:pt x="99" y="5626"/>
                      <a:pt x="19" y="5704"/>
                      <a:pt x="0" y="5798"/>
                    </a:cubicBezTo>
                    <a:cubicBezTo>
                      <a:pt x="0" y="5843"/>
                      <a:pt x="23" y="5912"/>
                      <a:pt x="46" y="5958"/>
                    </a:cubicBezTo>
                    <a:cubicBezTo>
                      <a:pt x="91" y="6003"/>
                      <a:pt x="114" y="6026"/>
                      <a:pt x="183" y="6049"/>
                    </a:cubicBezTo>
                    <a:cubicBezTo>
                      <a:pt x="314" y="6071"/>
                      <a:pt x="467" y="6114"/>
                      <a:pt x="600" y="6158"/>
                    </a:cubicBezTo>
                    <a:lnTo>
                      <a:pt x="600" y="6158"/>
                    </a:lnTo>
                    <a:cubicBezTo>
                      <a:pt x="596" y="6155"/>
                      <a:pt x="593" y="6151"/>
                      <a:pt x="589" y="6147"/>
                    </a:cubicBezTo>
                    <a:lnTo>
                      <a:pt x="589" y="6147"/>
                    </a:lnTo>
                    <a:cubicBezTo>
                      <a:pt x="813" y="6234"/>
                      <a:pt x="1057" y="6279"/>
                      <a:pt x="1301" y="6346"/>
                    </a:cubicBezTo>
                    <a:cubicBezTo>
                      <a:pt x="1529" y="6414"/>
                      <a:pt x="1780" y="6483"/>
                      <a:pt x="2032" y="6551"/>
                    </a:cubicBezTo>
                    <a:cubicBezTo>
                      <a:pt x="2556" y="6665"/>
                      <a:pt x="3059" y="6756"/>
                      <a:pt x="3584" y="6825"/>
                    </a:cubicBezTo>
                    <a:cubicBezTo>
                      <a:pt x="4086" y="6871"/>
                      <a:pt x="4565" y="6939"/>
                      <a:pt x="5067" y="6962"/>
                    </a:cubicBezTo>
                    <a:cubicBezTo>
                      <a:pt x="5569" y="6985"/>
                      <a:pt x="6072" y="7008"/>
                      <a:pt x="6597" y="7008"/>
                    </a:cubicBezTo>
                    <a:cubicBezTo>
                      <a:pt x="6744" y="7014"/>
                      <a:pt x="6893" y="7017"/>
                      <a:pt x="7043" y="7017"/>
                    </a:cubicBezTo>
                    <a:cubicBezTo>
                      <a:pt x="7406" y="7017"/>
                      <a:pt x="7777" y="7001"/>
                      <a:pt x="8149" y="6985"/>
                    </a:cubicBezTo>
                    <a:cubicBezTo>
                      <a:pt x="8400" y="6985"/>
                      <a:pt x="8674" y="6962"/>
                      <a:pt x="8925" y="6962"/>
                    </a:cubicBezTo>
                    <a:cubicBezTo>
                      <a:pt x="9199" y="6962"/>
                      <a:pt x="9473" y="6939"/>
                      <a:pt x="9724" y="6939"/>
                    </a:cubicBezTo>
                    <a:cubicBezTo>
                      <a:pt x="9952" y="6939"/>
                      <a:pt x="10180" y="6916"/>
                      <a:pt x="10408" y="6916"/>
                    </a:cubicBezTo>
                    <a:cubicBezTo>
                      <a:pt x="10659" y="6893"/>
                      <a:pt x="10888" y="6893"/>
                      <a:pt x="11116" y="6871"/>
                    </a:cubicBezTo>
                    <a:cubicBezTo>
                      <a:pt x="11641" y="6848"/>
                      <a:pt x="12143" y="6825"/>
                      <a:pt x="12645" y="6779"/>
                    </a:cubicBezTo>
                    <a:cubicBezTo>
                      <a:pt x="13079" y="6734"/>
                      <a:pt x="13513" y="6688"/>
                      <a:pt x="13946" y="6620"/>
                    </a:cubicBezTo>
                    <a:cubicBezTo>
                      <a:pt x="14380" y="6551"/>
                      <a:pt x="14837" y="6483"/>
                      <a:pt x="15270" y="6437"/>
                    </a:cubicBezTo>
                    <a:cubicBezTo>
                      <a:pt x="15727" y="6368"/>
                      <a:pt x="16160" y="6277"/>
                      <a:pt x="16594" y="6209"/>
                    </a:cubicBezTo>
                    <a:cubicBezTo>
                      <a:pt x="16845" y="6163"/>
                      <a:pt x="17096" y="6117"/>
                      <a:pt x="17324" y="6072"/>
                    </a:cubicBezTo>
                    <a:cubicBezTo>
                      <a:pt x="17548" y="6011"/>
                      <a:pt x="17772" y="5950"/>
                      <a:pt x="17995" y="5905"/>
                    </a:cubicBezTo>
                    <a:lnTo>
                      <a:pt x="17995" y="5905"/>
                    </a:lnTo>
                    <a:cubicBezTo>
                      <a:pt x="17992" y="5907"/>
                      <a:pt x="17989" y="5909"/>
                      <a:pt x="17986" y="5912"/>
                    </a:cubicBezTo>
                    <a:cubicBezTo>
                      <a:pt x="18511" y="5798"/>
                      <a:pt x="19036" y="5661"/>
                      <a:pt x="19561" y="5501"/>
                    </a:cubicBezTo>
                    <a:cubicBezTo>
                      <a:pt x="19790" y="5433"/>
                      <a:pt x="20041" y="5364"/>
                      <a:pt x="20269" y="5318"/>
                    </a:cubicBezTo>
                    <a:cubicBezTo>
                      <a:pt x="20543" y="5250"/>
                      <a:pt x="20794" y="5159"/>
                      <a:pt x="21045" y="5090"/>
                    </a:cubicBezTo>
                    <a:cubicBezTo>
                      <a:pt x="21319" y="5022"/>
                      <a:pt x="21593" y="4930"/>
                      <a:pt x="21867" y="4839"/>
                    </a:cubicBezTo>
                    <a:cubicBezTo>
                      <a:pt x="22118" y="4771"/>
                      <a:pt x="22369" y="4679"/>
                      <a:pt x="22597" y="4611"/>
                    </a:cubicBezTo>
                    <a:cubicBezTo>
                      <a:pt x="22871" y="4520"/>
                      <a:pt x="23122" y="4428"/>
                      <a:pt x="23373" y="4360"/>
                    </a:cubicBezTo>
                    <a:cubicBezTo>
                      <a:pt x="23601" y="4291"/>
                      <a:pt x="23852" y="4223"/>
                      <a:pt x="24104" y="4154"/>
                    </a:cubicBezTo>
                    <a:cubicBezTo>
                      <a:pt x="24560" y="3995"/>
                      <a:pt x="25017" y="3812"/>
                      <a:pt x="25496" y="3652"/>
                    </a:cubicBezTo>
                    <a:cubicBezTo>
                      <a:pt x="25975" y="3492"/>
                      <a:pt x="26477" y="3333"/>
                      <a:pt x="26957" y="3173"/>
                    </a:cubicBezTo>
                    <a:cubicBezTo>
                      <a:pt x="27208" y="3082"/>
                      <a:pt x="27459" y="3013"/>
                      <a:pt x="27710" y="2922"/>
                    </a:cubicBezTo>
                    <a:cubicBezTo>
                      <a:pt x="27961" y="2831"/>
                      <a:pt x="28189" y="2739"/>
                      <a:pt x="28418" y="2671"/>
                    </a:cubicBezTo>
                    <a:cubicBezTo>
                      <a:pt x="28646" y="2579"/>
                      <a:pt x="28874" y="2511"/>
                      <a:pt x="29125" y="2420"/>
                    </a:cubicBezTo>
                    <a:cubicBezTo>
                      <a:pt x="29353" y="2351"/>
                      <a:pt x="29582" y="2260"/>
                      <a:pt x="29833" y="2191"/>
                    </a:cubicBezTo>
                    <a:cubicBezTo>
                      <a:pt x="30266" y="2077"/>
                      <a:pt x="30677" y="1963"/>
                      <a:pt x="31111" y="1849"/>
                    </a:cubicBezTo>
                    <a:cubicBezTo>
                      <a:pt x="31316" y="1781"/>
                      <a:pt x="31545" y="1712"/>
                      <a:pt x="31773" y="1666"/>
                    </a:cubicBezTo>
                    <a:cubicBezTo>
                      <a:pt x="31955" y="1598"/>
                      <a:pt x="32161" y="1552"/>
                      <a:pt x="32344" y="1507"/>
                    </a:cubicBezTo>
                    <a:cubicBezTo>
                      <a:pt x="32572" y="1461"/>
                      <a:pt x="32800" y="1415"/>
                      <a:pt x="33028" y="1370"/>
                    </a:cubicBezTo>
                    <a:cubicBezTo>
                      <a:pt x="33234" y="1324"/>
                      <a:pt x="33439" y="1278"/>
                      <a:pt x="33645" y="1256"/>
                    </a:cubicBezTo>
                    <a:cubicBezTo>
                      <a:pt x="33873" y="1210"/>
                      <a:pt x="34124" y="1187"/>
                      <a:pt x="34352" y="1141"/>
                    </a:cubicBezTo>
                    <a:cubicBezTo>
                      <a:pt x="34580" y="1119"/>
                      <a:pt x="34831" y="1073"/>
                      <a:pt x="35060" y="1027"/>
                    </a:cubicBezTo>
                    <a:cubicBezTo>
                      <a:pt x="35334" y="959"/>
                      <a:pt x="35585" y="936"/>
                      <a:pt x="35859" y="890"/>
                    </a:cubicBezTo>
                    <a:cubicBezTo>
                      <a:pt x="36110" y="868"/>
                      <a:pt x="36361" y="822"/>
                      <a:pt x="36635" y="799"/>
                    </a:cubicBezTo>
                    <a:cubicBezTo>
                      <a:pt x="37160" y="731"/>
                      <a:pt x="37685" y="685"/>
                      <a:pt x="38210" y="662"/>
                    </a:cubicBezTo>
                    <a:cubicBezTo>
                      <a:pt x="38529" y="639"/>
                      <a:pt x="38872" y="639"/>
                      <a:pt x="39191" y="639"/>
                    </a:cubicBezTo>
                    <a:cubicBezTo>
                      <a:pt x="39488" y="639"/>
                      <a:pt x="39785" y="639"/>
                      <a:pt x="40081" y="662"/>
                    </a:cubicBezTo>
                    <a:lnTo>
                      <a:pt x="40583" y="662"/>
                    </a:lnTo>
                    <a:cubicBezTo>
                      <a:pt x="41063" y="685"/>
                      <a:pt x="41542" y="731"/>
                      <a:pt x="42021" y="776"/>
                    </a:cubicBezTo>
                    <a:cubicBezTo>
                      <a:pt x="42273" y="822"/>
                      <a:pt x="42524" y="822"/>
                      <a:pt x="42798" y="845"/>
                    </a:cubicBezTo>
                    <a:cubicBezTo>
                      <a:pt x="42912" y="868"/>
                      <a:pt x="43049" y="890"/>
                      <a:pt x="43163" y="913"/>
                    </a:cubicBezTo>
                    <a:cubicBezTo>
                      <a:pt x="43300" y="913"/>
                      <a:pt x="43437" y="936"/>
                      <a:pt x="43574" y="959"/>
                    </a:cubicBezTo>
                    <a:cubicBezTo>
                      <a:pt x="44076" y="1005"/>
                      <a:pt x="44601" y="1119"/>
                      <a:pt x="45103" y="1210"/>
                    </a:cubicBezTo>
                    <a:cubicBezTo>
                      <a:pt x="45240" y="1233"/>
                      <a:pt x="45354" y="1233"/>
                      <a:pt x="45491" y="1278"/>
                    </a:cubicBezTo>
                    <a:cubicBezTo>
                      <a:pt x="45628" y="1301"/>
                      <a:pt x="45765" y="1347"/>
                      <a:pt x="45902" y="1370"/>
                    </a:cubicBezTo>
                    <a:cubicBezTo>
                      <a:pt x="46153" y="1415"/>
                      <a:pt x="46404" y="1484"/>
                      <a:pt x="46655" y="1552"/>
                    </a:cubicBezTo>
                    <a:cubicBezTo>
                      <a:pt x="46906" y="1621"/>
                      <a:pt x="47157" y="1712"/>
                      <a:pt x="47408" y="1781"/>
                    </a:cubicBezTo>
                    <a:cubicBezTo>
                      <a:pt x="47591" y="1849"/>
                      <a:pt x="47751" y="1895"/>
                      <a:pt x="47910" y="1963"/>
                    </a:cubicBezTo>
                    <a:cubicBezTo>
                      <a:pt x="48070" y="2009"/>
                      <a:pt x="48230" y="2054"/>
                      <a:pt x="48367" y="2100"/>
                    </a:cubicBezTo>
                    <a:cubicBezTo>
                      <a:pt x="48397" y="2100"/>
                      <a:pt x="48437" y="2110"/>
                      <a:pt x="48473" y="2123"/>
                    </a:cubicBezTo>
                    <a:lnTo>
                      <a:pt x="48473" y="2123"/>
                    </a:lnTo>
                    <a:cubicBezTo>
                      <a:pt x="48468" y="2123"/>
                      <a:pt x="48463" y="2123"/>
                      <a:pt x="48458" y="2123"/>
                    </a:cubicBezTo>
                    <a:cubicBezTo>
                      <a:pt x="48480" y="2130"/>
                      <a:pt x="48502" y="2137"/>
                      <a:pt x="48524" y="2144"/>
                    </a:cubicBezTo>
                    <a:lnTo>
                      <a:pt x="48524" y="2144"/>
                    </a:lnTo>
                    <a:cubicBezTo>
                      <a:pt x="48525" y="2145"/>
                      <a:pt x="48526" y="2145"/>
                      <a:pt x="48527" y="2146"/>
                    </a:cubicBezTo>
                    <a:cubicBezTo>
                      <a:pt x="48526" y="2146"/>
                      <a:pt x="48526" y="2145"/>
                      <a:pt x="48526" y="2145"/>
                    </a:cubicBezTo>
                    <a:lnTo>
                      <a:pt x="48526" y="2145"/>
                    </a:lnTo>
                    <a:cubicBezTo>
                      <a:pt x="49345" y="2414"/>
                      <a:pt x="50123" y="2726"/>
                      <a:pt x="50900" y="3082"/>
                    </a:cubicBezTo>
                    <a:cubicBezTo>
                      <a:pt x="51311" y="3264"/>
                      <a:pt x="51722" y="3470"/>
                      <a:pt x="52110" y="3675"/>
                    </a:cubicBezTo>
                    <a:cubicBezTo>
                      <a:pt x="52270" y="3766"/>
                      <a:pt x="52430" y="3858"/>
                      <a:pt x="52590" y="3949"/>
                    </a:cubicBezTo>
                    <a:cubicBezTo>
                      <a:pt x="52727" y="4017"/>
                      <a:pt x="52863" y="4109"/>
                      <a:pt x="52978" y="4177"/>
                    </a:cubicBezTo>
                    <a:cubicBezTo>
                      <a:pt x="53069" y="4246"/>
                      <a:pt x="53160" y="4291"/>
                      <a:pt x="53251" y="4360"/>
                    </a:cubicBezTo>
                    <a:cubicBezTo>
                      <a:pt x="53320" y="4405"/>
                      <a:pt x="53388" y="4428"/>
                      <a:pt x="53434" y="4474"/>
                    </a:cubicBezTo>
                    <a:lnTo>
                      <a:pt x="53457" y="4497"/>
                    </a:lnTo>
                    <a:cubicBezTo>
                      <a:pt x="53457" y="4492"/>
                      <a:pt x="53457" y="4488"/>
                      <a:pt x="53457" y="4485"/>
                    </a:cubicBezTo>
                    <a:lnTo>
                      <a:pt x="53457" y="4485"/>
                    </a:lnTo>
                    <a:cubicBezTo>
                      <a:pt x="53462" y="4491"/>
                      <a:pt x="53468" y="4497"/>
                      <a:pt x="53480" y="4497"/>
                    </a:cubicBezTo>
                    <a:cubicBezTo>
                      <a:pt x="53503" y="4520"/>
                      <a:pt x="53525" y="4520"/>
                      <a:pt x="53548" y="4542"/>
                    </a:cubicBezTo>
                    <a:cubicBezTo>
                      <a:pt x="53640" y="4611"/>
                      <a:pt x="53754" y="4679"/>
                      <a:pt x="53868" y="4748"/>
                    </a:cubicBezTo>
                    <a:cubicBezTo>
                      <a:pt x="53982" y="4816"/>
                      <a:pt x="54073" y="4862"/>
                      <a:pt x="54187" y="4930"/>
                    </a:cubicBezTo>
                    <a:cubicBezTo>
                      <a:pt x="54279" y="4999"/>
                      <a:pt x="54370" y="5067"/>
                      <a:pt x="54438" y="5159"/>
                    </a:cubicBezTo>
                    <a:cubicBezTo>
                      <a:pt x="54530" y="5227"/>
                      <a:pt x="54644" y="5318"/>
                      <a:pt x="54735" y="5387"/>
                    </a:cubicBezTo>
                    <a:cubicBezTo>
                      <a:pt x="54826" y="5455"/>
                      <a:pt x="54918" y="5524"/>
                      <a:pt x="55009" y="5592"/>
                    </a:cubicBezTo>
                    <a:cubicBezTo>
                      <a:pt x="55093" y="5655"/>
                      <a:pt x="55177" y="5718"/>
                      <a:pt x="55261" y="5782"/>
                    </a:cubicBezTo>
                    <a:lnTo>
                      <a:pt x="55261" y="5782"/>
                    </a:lnTo>
                    <a:cubicBezTo>
                      <a:pt x="55260" y="5781"/>
                      <a:pt x="55258" y="5780"/>
                      <a:pt x="55256" y="5779"/>
                    </a:cubicBezTo>
                    <a:lnTo>
                      <a:pt x="55256" y="5779"/>
                    </a:lnTo>
                    <a:cubicBezTo>
                      <a:pt x="55288" y="5803"/>
                      <a:pt x="55320" y="5835"/>
                      <a:pt x="55351" y="5866"/>
                    </a:cubicBezTo>
                    <a:cubicBezTo>
                      <a:pt x="55397" y="5889"/>
                      <a:pt x="55443" y="5912"/>
                      <a:pt x="55511" y="5935"/>
                    </a:cubicBezTo>
                    <a:cubicBezTo>
                      <a:pt x="55580" y="5935"/>
                      <a:pt x="55671" y="5912"/>
                      <a:pt x="55739" y="5866"/>
                    </a:cubicBezTo>
                    <a:cubicBezTo>
                      <a:pt x="55854" y="5798"/>
                      <a:pt x="55899" y="5638"/>
                      <a:pt x="55854" y="5501"/>
                    </a:cubicBezTo>
                    <a:cubicBezTo>
                      <a:pt x="55808" y="5387"/>
                      <a:pt x="55717" y="5296"/>
                      <a:pt x="55625" y="5227"/>
                    </a:cubicBezTo>
                    <a:cubicBezTo>
                      <a:pt x="55625" y="5250"/>
                      <a:pt x="55625" y="5250"/>
                      <a:pt x="55625" y="5250"/>
                    </a:cubicBezTo>
                    <a:cubicBezTo>
                      <a:pt x="55557" y="5204"/>
                      <a:pt x="55488" y="5136"/>
                      <a:pt x="55420" y="5090"/>
                    </a:cubicBezTo>
                    <a:cubicBezTo>
                      <a:pt x="55329" y="5022"/>
                      <a:pt x="55214" y="4953"/>
                      <a:pt x="55123" y="4885"/>
                    </a:cubicBezTo>
                    <a:cubicBezTo>
                      <a:pt x="55032" y="4794"/>
                      <a:pt x="54941" y="4725"/>
                      <a:pt x="54849" y="4634"/>
                    </a:cubicBezTo>
                    <a:cubicBezTo>
                      <a:pt x="54804" y="4588"/>
                      <a:pt x="54735" y="4542"/>
                      <a:pt x="54689" y="4520"/>
                    </a:cubicBezTo>
                    <a:cubicBezTo>
                      <a:pt x="54657" y="4470"/>
                      <a:pt x="54612" y="4445"/>
                      <a:pt x="54564" y="4417"/>
                    </a:cubicBezTo>
                    <a:lnTo>
                      <a:pt x="54564" y="4417"/>
                    </a:lnTo>
                    <a:cubicBezTo>
                      <a:pt x="54568" y="4421"/>
                      <a:pt x="54572" y="4425"/>
                      <a:pt x="54575" y="4428"/>
                    </a:cubicBezTo>
                    <a:cubicBezTo>
                      <a:pt x="54370" y="4291"/>
                      <a:pt x="54187" y="4177"/>
                      <a:pt x="53982" y="4063"/>
                    </a:cubicBezTo>
                    <a:cubicBezTo>
                      <a:pt x="53936" y="4032"/>
                      <a:pt x="53900" y="4002"/>
                      <a:pt x="53861" y="3971"/>
                    </a:cubicBezTo>
                    <a:lnTo>
                      <a:pt x="53861" y="3971"/>
                    </a:lnTo>
                    <a:cubicBezTo>
                      <a:pt x="53863" y="3972"/>
                      <a:pt x="53866" y="3972"/>
                      <a:pt x="53868" y="3972"/>
                    </a:cubicBezTo>
                    <a:cubicBezTo>
                      <a:pt x="53859" y="3966"/>
                      <a:pt x="53850" y="3961"/>
                      <a:pt x="53841" y="3956"/>
                    </a:cubicBezTo>
                    <a:lnTo>
                      <a:pt x="53841" y="3956"/>
                    </a:lnTo>
                    <a:cubicBezTo>
                      <a:pt x="53828" y="3946"/>
                      <a:pt x="53814" y="3936"/>
                      <a:pt x="53799" y="3926"/>
                    </a:cubicBezTo>
                    <a:lnTo>
                      <a:pt x="53799" y="3926"/>
                    </a:lnTo>
                    <a:cubicBezTo>
                      <a:pt x="53803" y="3930"/>
                      <a:pt x="53807" y="3934"/>
                      <a:pt x="53811" y="3938"/>
                    </a:cubicBezTo>
                    <a:lnTo>
                      <a:pt x="53811" y="3938"/>
                    </a:lnTo>
                    <a:cubicBezTo>
                      <a:pt x="53715" y="3881"/>
                      <a:pt x="53617" y="3824"/>
                      <a:pt x="53503" y="3766"/>
                    </a:cubicBezTo>
                    <a:cubicBezTo>
                      <a:pt x="53366" y="3652"/>
                      <a:pt x="53229" y="3561"/>
                      <a:pt x="53092" y="3492"/>
                    </a:cubicBezTo>
                    <a:cubicBezTo>
                      <a:pt x="52909" y="3378"/>
                      <a:pt x="52749" y="3287"/>
                      <a:pt x="52567" y="3196"/>
                    </a:cubicBezTo>
                    <a:cubicBezTo>
                      <a:pt x="52384" y="3082"/>
                      <a:pt x="52202" y="2990"/>
                      <a:pt x="51996" y="2876"/>
                    </a:cubicBezTo>
                    <a:cubicBezTo>
                      <a:pt x="51768" y="2762"/>
                      <a:pt x="51540" y="2671"/>
                      <a:pt x="51311" y="2557"/>
                    </a:cubicBezTo>
                    <a:cubicBezTo>
                      <a:pt x="51106" y="2465"/>
                      <a:pt x="50900" y="2351"/>
                      <a:pt x="50672" y="2283"/>
                    </a:cubicBezTo>
                    <a:cubicBezTo>
                      <a:pt x="50444" y="2169"/>
                      <a:pt x="50216" y="2077"/>
                      <a:pt x="49987" y="1986"/>
                    </a:cubicBezTo>
                    <a:cubicBezTo>
                      <a:pt x="49531" y="1803"/>
                      <a:pt x="49074" y="1644"/>
                      <a:pt x="48595" y="1484"/>
                    </a:cubicBezTo>
                    <a:lnTo>
                      <a:pt x="48595" y="1484"/>
                    </a:lnTo>
                    <a:lnTo>
                      <a:pt x="48686" y="1507"/>
                    </a:lnTo>
                    <a:cubicBezTo>
                      <a:pt x="48458" y="1438"/>
                      <a:pt x="48230" y="1370"/>
                      <a:pt x="48002" y="1301"/>
                    </a:cubicBezTo>
                    <a:cubicBezTo>
                      <a:pt x="47545" y="1141"/>
                      <a:pt x="47066" y="1005"/>
                      <a:pt x="46587" y="868"/>
                    </a:cubicBezTo>
                    <a:cubicBezTo>
                      <a:pt x="46358" y="799"/>
                      <a:pt x="46107" y="753"/>
                      <a:pt x="45856" y="685"/>
                    </a:cubicBezTo>
                    <a:cubicBezTo>
                      <a:pt x="45719" y="662"/>
                      <a:pt x="45605" y="616"/>
                      <a:pt x="45468" y="594"/>
                    </a:cubicBezTo>
                    <a:cubicBezTo>
                      <a:pt x="45331" y="571"/>
                      <a:pt x="45194" y="548"/>
                      <a:pt x="45057" y="525"/>
                    </a:cubicBezTo>
                    <a:cubicBezTo>
                      <a:pt x="44532" y="434"/>
                      <a:pt x="44030" y="343"/>
                      <a:pt x="43528" y="297"/>
                    </a:cubicBezTo>
                    <a:cubicBezTo>
                      <a:pt x="43254" y="251"/>
                      <a:pt x="42980" y="228"/>
                      <a:pt x="42729" y="206"/>
                    </a:cubicBezTo>
                    <a:cubicBezTo>
                      <a:pt x="42455" y="183"/>
                      <a:pt x="42204" y="160"/>
                      <a:pt x="41953" y="137"/>
                    </a:cubicBezTo>
                    <a:cubicBezTo>
                      <a:pt x="41679" y="92"/>
                      <a:pt x="41382" y="69"/>
                      <a:pt x="41086" y="46"/>
                    </a:cubicBezTo>
                    <a:cubicBezTo>
                      <a:pt x="40766" y="23"/>
                      <a:pt x="40446" y="23"/>
                      <a:pt x="40127" y="0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6" name="Google Shape;1976;p24"/>
              <p:cNvSpPr/>
              <p:nvPr/>
            </p:nvSpPr>
            <p:spPr>
              <a:xfrm>
                <a:off x="10862571" y="3610614"/>
                <a:ext cx="1331385" cy="210751"/>
              </a:xfrm>
              <a:custGeom>
                <a:avLst/>
                <a:gdLst/>
                <a:ahLst/>
                <a:cxnLst/>
                <a:rect l="l" t="t" r="r" b="b"/>
                <a:pathLst>
                  <a:path w="47797" h="7566" extrusionOk="0">
                    <a:moveTo>
                      <a:pt x="37457" y="69"/>
                    </a:moveTo>
                    <a:cubicBezTo>
                      <a:pt x="37457" y="69"/>
                      <a:pt x="37457" y="69"/>
                      <a:pt x="37457" y="92"/>
                    </a:cubicBezTo>
                    <a:cubicBezTo>
                      <a:pt x="37457" y="69"/>
                      <a:pt x="37457" y="69"/>
                      <a:pt x="37434" y="69"/>
                    </a:cubicBezTo>
                    <a:close/>
                    <a:moveTo>
                      <a:pt x="37982" y="0"/>
                    </a:moveTo>
                    <a:cubicBezTo>
                      <a:pt x="37913" y="23"/>
                      <a:pt x="37822" y="23"/>
                      <a:pt x="37731" y="23"/>
                    </a:cubicBezTo>
                    <a:cubicBezTo>
                      <a:pt x="37594" y="23"/>
                      <a:pt x="37457" y="23"/>
                      <a:pt x="37320" y="46"/>
                    </a:cubicBezTo>
                    <a:cubicBezTo>
                      <a:pt x="37274" y="46"/>
                      <a:pt x="37229" y="69"/>
                      <a:pt x="37183" y="92"/>
                    </a:cubicBezTo>
                    <a:cubicBezTo>
                      <a:pt x="37114" y="137"/>
                      <a:pt x="37092" y="183"/>
                      <a:pt x="37069" y="251"/>
                    </a:cubicBezTo>
                    <a:cubicBezTo>
                      <a:pt x="36795" y="274"/>
                      <a:pt x="36521" y="297"/>
                      <a:pt x="36270" y="320"/>
                    </a:cubicBezTo>
                    <a:cubicBezTo>
                      <a:pt x="36042" y="343"/>
                      <a:pt x="35813" y="366"/>
                      <a:pt x="35585" y="388"/>
                    </a:cubicBezTo>
                    <a:cubicBezTo>
                      <a:pt x="35517" y="366"/>
                      <a:pt x="35471" y="366"/>
                      <a:pt x="35403" y="366"/>
                    </a:cubicBezTo>
                    <a:cubicBezTo>
                      <a:pt x="35357" y="366"/>
                      <a:pt x="35288" y="366"/>
                      <a:pt x="35220" y="388"/>
                    </a:cubicBezTo>
                    <a:cubicBezTo>
                      <a:pt x="35174" y="388"/>
                      <a:pt x="35129" y="411"/>
                      <a:pt x="35060" y="411"/>
                    </a:cubicBezTo>
                    <a:cubicBezTo>
                      <a:pt x="34946" y="434"/>
                      <a:pt x="34832" y="457"/>
                      <a:pt x="34718" y="480"/>
                    </a:cubicBezTo>
                    <a:cubicBezTo>
                      <a:pt x="34490" y="525"/>
                      <a:pt x="34238" y="571"/>
                      <a:pt x="34010" y="617"/>
                    </a:cubicBezTo>
                    <a:cubicBezTo>
                      <a:pt x="33599" y="685"/>
                      <a:pt x="33188" y="776"/>
                      <a:pt x="32800" y="868"/>
                    </a:cubicBezTo>
                    <a:cubicBezTo>
                      <a:pt x="32412" y="959"/>
                      <a:pt x="32024" y="1050"/>
                      <a:pt x="31636" y="1142"/>
                    </a:cubicBezTo>
                    <a:cubicBezTo>
                      <a:pt x="31271" y="1210"/>
                      <a:pt x="30929" y="1324"/>
                      <a:pt x="30586" y="1416"/>
                    </a:cubicBezTo>
                    <a:cubicBezTo>
                      <a:pt x="30518" y="1438"/>
                      <a:pt x="30472" y="1438"/>
                      <a:pt x="30427" y="1461"/>
                    </a:cubicBezTo>
                    <a:cubicBezTo>
                      <a:pt x="30404" y="1461"/>
                      <a:pt x="30381" y="1484"/>
                      <a:pt x="30358" y="1484"/>
                    </a:cubicBezTo>
                    <a:cubicBezTo>
                      <a:pt x="30221" y="1507"/>
                      <a:pt x="30084" y="1552"/>
                      <a:pt x="29947" y="1598"/>
                    </a:cubicBezTo>
                    <a:cubicBezTo>
                      <a:pt x="29833" y="1621"/>
                      <a:pt x="29719" y="1644"/>
                      <a:pt x="29605" y="1689"/>
                    </a:cubicBezTo>
                    <a:cubicBezTo>
                      <a:pt x="29582" y="1712"/>
                      <a:pt x="29536" y="1712"/>
                      <a:pt x="29514" y="1735"/>
                    </a:cubicBezTo>
                    <a:cubicBezTo>
                      <a:pt x="29514" y="1735"/>
                      <a:pt x="29491" y="1758"/>
                      <a:pt x="29491" y="1758"/>
                    </a:cubicBezTo>
                    <a:cubicBezTo>
                      <a:pt x="29422" y="1758"/>
                      <a:pt x="29377" y="1781"/>
                      <a:pt x="29331" y="1804"/>
                    </a:cubicBezTo>
                    <a:cubicBezTo>
                      <a:pt x="29308" y="1804"/>
                      <a:pt x="29285" y="1804"/>
                      <a:pt x="29263" y="1826"/>
                    </a:cubicBezTo>
                    <a:cubicBezTo>
                      <a:pt x="29217" y="1826"/>
                      <a:pt x="29148" y="1849"/>
                      <a:pt x="29103" y="1872"/>
                    </a:cubicBezTo>
                    <a:cubicBezTo>
                      <a:pt x="28989" y="1918"/>
                      <a:pt x="28897" y="1963"/>
                      <a:pt x="28783" y="1986"/>
                    </a:cubicBezTo>
                    <a:cubicBezTo>
                      <a:pt x="28532" y="2077"/>
                      <a:pt x="28281" y="2169"/>
                      <a:pt x="28030" y="2260"/>
                    </a:cubicBezTo>
                    <a:cubicBezTo>
                      <a:pt x="27779" y="2329"/>
                      <a:pt x="27528" y="2420"/>
                      <a:pt x="27277" y="2511"/>
                    </a:cubicBezTo>
                    <a:cubicBezTo>
                      <a:pt x="27244" y="2495"/>
                      <a:pt x="27212" y="2479"/>
                      <a:pt x="27180" y="2479"/>
                    </a:cubicBezTo>
                    <a:cubicBezTo>
                      <a:pt x="27167" y="2479"/>
                      <a:pt x="27153" y="2482"/>
                      <a:pt x="27140" y="2488"/>
                    </a:cubicBezTo>
                    <a:cubicBezTo>
                      <a:pt x="26980" y="2511"/>
                      <a:pt x="26843" y="2557"/>
                      <a:pt x="26706" y="2602"/>
                    </a:cubicBezTo>
                    <a:cubicBezTo>
                      <a:pt x="26569" y="2648"/>
                      <a:pt x="26432" y="2694"/>
                      <a:pt x="26295" y="2739"/>
                    </a:cubicBezTo>
                    <a:cubicBezTo>
                      <a:pt x="26067" y="2831"/>
                      <a:pt x="25839" y="2922"/>
                      <a:pt x="25610" y="2990"/>
                    </a:cubicBezTo>
                    <a:cubicBezTo>
                      <a:pt x="25154" y="3173"/>
                      <a:pt x="24675" y="3333"/>
                      <a:pt x="24218" y="3470"/>
                    </a:cubicBezTo>
                    <a:cubicBezTo>
                      <a:pt x="23374" y="3744"/>
                      <a:pt x="22552" y="4018"/>
                      <a:pt x="21707" y="4269"/>
                    </a:cubicBezTo>
                    <a:cubicBezTo>
                      <a:pt x="21685" y="4292"/>
                      <a:pt x="21639" y="4292"/>
                      <a:pt x="21616" y="4292"/>
                    </a:cubicBezTo>
                    <a:cubicBezTo>
                      <a:pt x="21479" y="4337"/>
                      <a:pt x="21319" y="4383"/>
                      <a:pt x="21182" y="4428"/>
                    </a:cubicBezTo>
                    <a:cubicBezTo>
                      <a:pt x="21114" y="4451"/>
                      <a:pt x="21068" y="4451"/>
                      <a:pt x="21023" y="4474"/>
                    </a:cubicBezTo>
                    <a:cubicBezTo>
                      <a:pt x="20931" y="4497"/>
                      <a:pt x="20863" y="4520"/>
                      <a:pt x="20772" y="4543"/>
                    </a:cubicBezTo>
                    <a:cubicBezTo>
                      <a:pt x="20726" y="4565"/>
                      <a:pt x="20657" y="4588"/>
                      <a:pt x="20612" y="4634"/>
                    </a:cubicBezTo>
                    <a:cubicBezTo>
                      <a:pt x="20543" y="4657"/>
                      <a:pt x="20475" y="4680"/>
                      <a:pt x="20406" y="4702"/>
                    </a:cubicBezTo>
                    <a:cubicBezTo>
                      <a:pt x="20383" y="4702"/>
                      <a:pt x="20383" y="4725"/>
                      <a:pt x="20361" y="4725"/>
                    </a:cubicBezTo>
                    <a:cubicBezTo>
                      <a:pt x="20315" y="4725"/>
                      <a:pt x="20292" y="4725"/>
                      <a:pt x="20247" y="4748"/>
                    </a:cubicBezTo>
                    <a:lnTo>
                      <a:pt x="20201" y="4748"/>
                    </a:lnTo>
                    <a:cubicBezTo>
                      <a:pt x="20110" y="4794"/>
                      <a:pt x="20018" y="4817"/>
                      <a:pt x="19927" y="4839"/>
                    </a:cubicBezTo>
                    <a:lnTo>
                      <a:pt x="19904" y="4839"/>
                    </a:lnTo>
                    <a:cubicBezTo>
                      <a:pt x="19744" y="4885"/>
                      <a:pt x="19562" y="4931"/>
                      <a:pt x="19402" y="4999"/>
                    </a:cubicBezTo>
                    <a:cubicBezTo>
                      <a:pt x="19265" y="5022"/>
                      <a:pt x="19151" y="5068"/>
                      <a:pt x="19014" y="5090"/>
                    </a:cubicBezTo>
                    <a:cubicBezTo>
                      <a:pt x="18831" y="5136"/>
                      <a:pt x="18649" y="5205"/>
                      <a:pt x="18466" y="5250"/>
                    </a:cubicBezTo>
                    <a:cubicBezTo>
                      <a:pt x="18284" y="5296"/>
                      <a:pt x="18101" y="5341"/>
                      <a:pt x="17918" y="5387"/>
                    </a:cubicBezTo>
                    <a:cubicBezTo>
                      <a:pt x="17690" y="5433"/>
                      <a:pt x="17462" y="5478"/>
                      <a:pt x="17256" y="5524"/>
                    </a:cubicBezTo>
                    <a:cubicBezTo>
                      <a:pt x="17211" y="5501"/>
                      <a:pt x="17165" y="5501"/>
                      <a:pt x="17119" y="5501"/>
                    </a:cubicBezTo>
                    <a:cubicBezTo>
                      <a:pt x="16777" y="5501"/>
                      <a:pt x="16435" y="5570"/>
                      <a:pt x="16115" y="5638"/>
                    </a:cubicBezTo>
                    <a:cubicBezTo>
                      <a:pt x="15910" y="5661"/>
                      <a:pt x="15704" y="5707"/>
                      <a:pt x="15522" y="5752"/>
                    </a:cubicBezTo>
                    <a:cubicBezTo>
                      <a:pt x="15134" y="5821"/>
                      <a:pt x="14768" y="5866"/>
                      <a:pt x="14380" y="5912"/>
                    </a:cubicBezTo>
                    <a:cubicBezTo>
                      <a:pt x="13970" y="5981"/>
                      <a:pt x="13559" y="6003"/>
                      <a:pt x="13148" y="6049"/>
                    </a:cubicBezTo>
                    <a:cubicBezTo>
                      <a:pt x="12942" y="6072"/>
                      <a:pt x="12760" y="6095"/>
                      <a:pt x="12554" y="6118"/>
                    </a:cubicBezTo>
                    <a:cubicBezTo>
                      <a:pt x="12463" y="6140"/>
                      <a:pt x="12349" y="6140"/>
                      <a:pt x="12235" y="6163"/>
                    </a:cubicBezTo>
                    <a:cubicBezTo>
                      <a:pt x="12189" y="6163"/>
                      <a:pt x="12144" y="6163"/>
                      <a:pt x="12098" y="6186"/>
                    </a:cubicBezTo>
                    <a:lnTo>
                      <a:pt x="11938" y="6186"/>
                    </a:lnTo>
                    <a:cubicBezTo>
                      <a:pt x="11892" y="6209"/>
                      <a:pt x="11847" y="6232"/>
                      <a:pt x="11801" y="6254"/>
                    </a:cubicBezTo>
                    <a:cubicBezTo>
                      <a:pt x="11482" y="6277"/>
                      <a:pt x="11185" y="6323"/>
                      <a:pt x="10888" y="6346"/>
                    </a:cubicBezTo>
                    <a:cubicBezTo>
                      <a:pt x="10637" y="6369"/>
                      <a:pt x="10386" y="6369"/>
                      <a:pt x="10135" y="6391"/>
                    </a:cubicBezTo>
                    <a:cubicBezTo>
                      <a:pt x="9861" y="6414"/>
                      <a:pt x="9610" y="6437"/>
                      <a:pt x="9359" y="6437"/>
                    </a:cubicBezTo>
                    <a:cubicBezTo>
                      <a:pt x="9108" y="6460"/>
                      <a:pt x="8834" y="6460"/>
                      <a:pt x="8560" y="6483"/>
                    </a:cubicBezTo>
                    <a:lnTo>
                      <a:pt x="8195" y="6483"/>
                    </a:lnTo>
                    <a:cubicBezTo>
                      <a:pt x="8035" y="6483"/>
                      <a:pt x="7852" y="6483"/>
                      <a:pt x="7693" y="6506"/>
                    </a:cubicBezTo>
                    <a:cubicBezTo>
                      <a:pt x="7601" y="6506"/>
                      <a:pt x="7533" y="6551"/>
                      <a:pt x="7487" y="6597"/>
                    </a:cubicBezTo>
                    <a:lnTo>
                      <a:pt x="7305" y="6597"/>
                    </a:lnTo>
                    <a:cubicBezTo>
                      <a:pt x="7190" y="6574"/>
                      <a:pt x="7099" y="6574"/>
                      <a:pt x="6985" y="6551"/>
                    </a:cubicBezTo>
                    <a:lnTo>
                      <a:pt x="6734" y="6551"/>
                    </a:lnTo>
                    <a:cubicBezTo>
                      <a:pt x="6620" y="6528"/>
                      <a:pt x="6506" y="6528"/>
                      <a:pt x="6392" y="6528"/>
                    </a:cubicBezTo>
                    <a:cubicBezTo>
                      <a:pt x="6118" y="6506"/>
                      <a:pt x="5844" y="6506"/>
                      <a:pt x="5570" y="6483"/>
                    </a:cubicBezTo>
                    <a:cubicBezTo>
                      <a:pt x="5045" y="6460"/>
                      <a:pt x="4543" y="6414"/>
                      <a:pt x="4041" y="6369"/>
                    </a:cubicBezTo>
                    <a:cubicBezTo>
                      <a:pt x="3561" y="6346"/>
                      <a:pt x="3105" y="6300"/>
                      <a:pt x="2625" y="6254"/>
                    </a:cubicBezTo>
                    <a:cubicBezTo>
                      <a:pt x="2123" y="6186"/>
                      <a:pt x="1598" y="6140"/>
                      <a:pt x="1096" y="6049"/>
                    </a:cubicBezTo>
                    <a:cubicBezTo>
                      <a:pt x="982" y="6049"/>
                      <a:pt x="891" y="6026"/>
                      <a:pt x="777" y="6003"/>
                    </a:cubicBezTo>
                    <a:cubicBezTo>
                      <a:pt x="731" y="5981"/>
                      <a:pt x="662" y="5981"/>
                      <a:pt x="617" y="5981"/>
                    </a:cubicBezTo>
                    <a:cubicBezTo>
                      <a:pt x="583" y="5969"/>
                      <a:pt x="554" y="5963"/>
                      <a:pt x="528" y="5963"/>
                    </a:cubicBezTo>
                    <a:cubicBezTo>
                      <a:pt x="503" y="5963"/>
                      <a:pt x="480" y="5969"/>
                      <a:pt x="457" y="5981"/>
                    </a:cubicBezTo>
                    <a:cubicBezTo>
                      <a:pt x="389" y="6003"/>
                      <a:pt x="366" y="6026"/>
                      <a:pt x="320" y="6072"/>
                    </a:cubicBezTo>
                    <a:cubicBezTo>
                      <a:pt x="297" y="6118"/>
                      <a:pt x="274" y="6163"/>
                      <a:pt x="274" y="6209"/>
                    </a:cubicBezTo>
                    <a:cubicBezTo>
                      <a:pt x="229" y="6209"/>
                      <a:pt x="183" y="6232"/>
                      <a:pt x="137" y="6254"/>
                    </a:cubicBezTo>
                    <a:cubicBezTo>
                      <a:pt x="23" y="6346"/>
                      <a:pt x="0" y="6506"/>
                      <a:pt x="115" y="6620"/>
                    </a:cubicBezTo>
                    <a:cubicBezTo>
                      <a:pt x="160" y="6665"/>
                      <a:pt x="206" y="6665"/>
                      <a:pt x="274" y="6665"/>
                    </a:cubicBezTo>
                    <a:lnTo>
                      <a:pt x="320" y="6665"/>
                    </a:lnTo>
                    <a:cubicBezTo>
                      <a:pt x="480" y="6665"/>
                      <a:pt x="617" y="6688"/>
                      <a:pt x="777" y="6734"/>
                    </a:cubicBezTo>
                    <a:cubicBezTo>
                      <a:pt x="822" y="6734"/>
                      <a:pt x="868" y="6757"/>
                      <a:pt x="891" y="6779"/>
                    </a:cubicBezTo>
                    <a:cubicBezTo>
                      <a:pt x="1050" y="6825"/>
                      <a:pt x="1210" y="6871"/>
                      <a:pt x="1370" y="6916"/>
                    </a:cubicBezTo>
                    <a:cubicBezTo>
                      <a:pt x="1393" y="6939"/>
                      <a:pt x="1438" y="6985"/>
                      <a:pt x="1507" y="6985"/>
                    </a:cubicBezTo>
                    <a:cubicBezTo>
                      <a:pt x="1781" y="7053"/>
                      <a:pt x="2055" y="7099"/>
                      <a:pt x="2329" y="7145"/>
                    </a:cubicBezTo>
                    <a:cubicBezTo>
                      <a:pt x="2466" y="7168"/>
                      <a:pt x="2603" y="7213"/>
                      <a:pt x="2762" y="7236"/>
                    </a:cubicBezTo>
                    <a:cubicBezTo>
                      <a:pt x="2876" y="7236"/>
                      <a:pt x="2991" y="7259"/>
                      <a:pt x="3105" y="7259"/>
                    </a:cubicBezTo>
                    <a:cubicBezTo>
                      <a:pt x="3333" y="7304"/>
                      <a:pt x="3561" y="7327"/>
                      <a:pt x="3812" y="7350"/>
                    </a:cubicBezTo>
                    <a:cubicBezTo>
                      <a:pt x="4063" y="7373"/>
                      <a:pt x="4314" y="7396"/>
                      <a:pt x="4566" y="7419"/>
                    </a:cubicBezTo>
                    <a:cubicBezTo>
                      <a:pt x="4748" y="7419"/>
                      <a:pt x="4954" y="7441"/>
                      <a:pt x="5136" y="7441"/>
                    </a:cubicBezTo>
                    <a:cubicBezTo>
                      <a:pt x="5159" y="7464"/>
                      <a:pt x="5182" y="7464"/>
                      <a:pt x="5205" y="7464"/>
                    </a:cubicBezTo>
                    <a:cubicBezTo>
                      <a:pt x="5319" y="7487"/>
                      <a:pt x="5433" y="7487"/>
                      <a:pt x="5524" y="7487"/>
                    </a:cubicBezTo>
                    <a:cubicBezTo>
                      <a:pt x="5684" y="7487"/>
                      <a:pt x="5821" y="7510"/>
                      <a:pt x="5981" y="7510"/>
                    </a:cubicBezTo>
                    <a:lnTo>
                      <a:pt x="6483" y="7510"/>
                    </a:lnTo>
                    <a:cubicBezTo>
                      <a:pt x="6894" y="7533"/>
                      <a:pt x="7327" y="7556"/>
                      <a:pt x="7738" y="7556"/>
                    </a:cubicBezTo>
                    <a:cubicBezTo>
                      <a:pt x="7875" y="7556"/>
                      <a:pt x="8002" y="7566"/>
                      <a:pt x="8125" y="7566"/>
                    </a:cubicBezTo>
                    <a:cubicBezTo>
                      <a:pt x="8187" y="7566"/>
                      <a:pt x="8248" y="7563"/>
                      <a:pt x="8309" y="7556"/>
                    </a:cubicBezTo>
                    <a:lnTo>
                      <a:pt x="8971" y="7556"/>
                    </a:lnTo>
                    <a:cubicBezTo>
                      <a:pt x="9313" y="7556"/>
                      <a:pt x="9678" y="7533"/>
                      <a:pt x="10021" y="7533"/>
                    </a:cubicBezTo>
                    <a:cubicBezTo>
                      <a:pt x="10226" y="7510"/>
                      <a:pt x="10454" y="7487"/>
                      <a:pt x="10660" y="7487"/>
                    </a:cubicBezTo>
                    <a:cubicBezTo>
                      <a:pt x="10957" y="7464"/>
                      <a:pt x="11231" y="7464"/>
                      <a:pt x="11527" y="7441"/>
                    </a:cubicBezTo>
                    <a:cubicBezTo>
                      <a:pt x="11984" y="7419"/>
                      <a:pt x="12417" y="7396"/>
                      <a:pt x="12874" y="7373"/>
                    </a:cubicBezTo>
                    <a:cubicBezTo>
                      <a:pt x="13057" y="7350"/>
                      <a:pt x="13262" y="7327"/>
                      <a:pt x="13445" y="7304"/>
                    </a:cubicBezTo>
                    <a:cubicBezTo>
                      <a:pt x="13559" y="7304"/>
                      <a:pt x="13696" y="7282"/>
                      <a:pt x="13810" y="7282"/>
                    </a:cubicBezTo>
                    <a:cubicBezTo>
                      <a:pt x="13947" y="7259"/>
                      <a:pt x="14061" y="7259"/>
                      <a:pt x="14198" y="7213"/>
                    </a:cubicBezTo>
                    <a:cubicBezTo>
                      <a:pt x="14335" y="7190"/>
                      <a:pt x="14403" y="7031"/>
                      <a:pt x="14403" y="6916"/>
                    </a:cubicBezTo>
                    <a:cubicBezTo>
                      <a:pt x="14403" y="6916"/>
                      <a:pt x="14403" y="6912"/>
                      <a:pt x="14401" y="6906"/>
                    </a:cubicBezTo>
                    <a:lnTo>
                      <a:pt x="14401" y="6906"/>
                    </a:lnTo>
                    <a:cubicBezTo>
                      <a:pt x="14459" y="6939"/>
                      <a:pt x="14502" y="6939"/>
                      <a:pt x="14563" y="6939"/>
                    </a:cubicBezTo>
                    <a:cubicBezTo>
                      <a:pt x="15042" y="6871"/>
                      <a:pt x="15522" y="6779"/>
                      <a:pt x="16001" y="6688"/>
                    </a:cubicBezTo>
                    <a:cubicBezTo>
                      <a:pt x="16069" y="6688"/>
                      <a:pt x="16161" y="6665"/>
                      <a:pt x="16229" y="6643"/>
                    </a:cubicBezTo>
                    <a:cubicBezTo>
                      <a:pt x="16267" y="6680"/>
                      <a:pt x="16319" y="6717"/>
                      <a:pt x="16387" y="6717"/>
                    </a:cubicBezTo>
                    <a:cubicBezTo>
                      <a:pt x="16402" y="6717"/>
                      <a:pt x="16418" y="6715"/>
                      <a:pt x="16435" y="6711"/>
                    </a:cubicBezTo>
                    <a:cubicBezTo>
                      <a:pt x="16572" y="6688"/>
                      <a:pt x="16709" y="6665"/>
                      <a:pt x="16846" y="6620"/>
                    </a:cubicBezTo>
                    <a:cubicBezTo>
                      <a:pt x="16960" y="6597"/>
                      <a:pt x="17074" y="6574"/>
                      <a:pt x="17188" y="6551"/>
                    </a:cubicBezTo>
                    <a:cubicBezTo>
                      <a:pt x="17416" y="6483"/>
                      <a:pt x="17667" y="6414"/>
                      <a:pt x="17918" y="6346"/>
                    </a:cubicBezTo>
                    <a:cubicBezTo>
                      <a:pt x="18443" y="6209"/>
                      <a:pt x="18968" y="6072"/>
                      <a:pt x="19493" y="5912"/>
                    </a:cubicBezTo>
                    <a:cubicBezTo>
                      <a:pt x="19973" y="5775"/>
                      <a:pt x="20475" y="5638"/>
                      <a:pt x="20954" y="5501"/>
                    </a:cubicBezTo>
                    <a:cubicBezTo>
                      <a:pt x="21456" y="5341"/>
                      <a:pt x="21958" y="5182"/>
                      <a:pt x="22438" y="5022"/>
                    </a:cubicBezTo>
                    <a:cubicBezTo>
                      <a:pt x="22598" y="4976"/>
                      <a:pt x="22734" y="4931"/>
                      <a:pt x="22871" y="4885"/>
                    </a:cubicBezTo>
                    <a:cubicBezTo>
                      <a:pt x="22917" y="4885"/>
                      <a:pt x="22963" y="4862"/>
                      <a:pt x="22986" y="4862"/>
                    </a:cubicBezTo>
                    <a:cubicBezTo>
                      <a:pt x="23008" y="4839"/>
                      <a:pt x="23054" y="4817"/>
                      <a:pt x="23077" y="4817"/>
                    </a:cubicBezTo>
                    <a:cubicBezTo>
                      <a:pt x="23305" y="4725"/>
                      <a:pt x="23556" y="4634"/>
                      <a:pt x="23784" y="4565"/>
                    </a:cubicBezTo>
                    <a:cubicBezTo>
                      <a:pt x="24264" y="4406"/>
                      <a:pt x="24720" y="4246"/>
                      <a:pt x="25200" y="4109"/>
                    </a:cubicBezTo>
                    <a:cubicBezTo>
                      <a:pt x="25268" y="4086"/>
                      <a:pt x="25314" y="4040"/>
                      <a:pt x="25359" y="3972"/>
                    </a:cubicBezTo>
                    <a:cubicBezTo>
                      <a:pt x="25474" y="3949"/>
                      <a:pt x="25588" y="3903"/>
                      <a:pt x="25702" y="3881"/>
                    </a:cubicBezTo>
                    <a:cubicBezTo>
                      <a:pt x="25930" y="3812"/>
                      <a:pt x="26158" y="3767"/>
                      <a:pt x="26387" y="3675"/>
                    </a:cubicBezTo>
                    <a:cubicBezTo>
                      <a:pt x="26934" y="3515"/>
                      <a:pt x="27459" y="3333"/>
                      <a:pt x="28007" y="3173"/>
                    </a:cubicBezTo>
                    <a:cubicBezTo>
                      <a:pt x="28258" y="3105"/>
                      <a:pt x="28486" y="3036"/>
                      <a:pt x="28738" y="2968"/>
                    </a:cubicBezTo>
                    <a:cubicBezTo>
                      <a:pt x="28966" y="2876"/>
                      <a:pt x="29217" y="2808"/>
                      <a:pt x="29468" y="2739"/>
                    </a:cubicBezTo>
                    <a:cubicBezTo>
                      <a:pt x="29833" y="2648"/>
                      <a:pt x="30198" y="2557"/>
                      <a:pt x="30564" y="2443"/>
                    </a:cubicBezTo>
                    <a:cubicBezTo>
                      <a:pt x="31089" y="2306"/>
                      <a:pt x="31614" y="2192"/>
                      <a:pt x="32139" y="2055"/>
                    </a:cubicBezTo>
                    <a:cubicBezTo>
                      <a:pt x="32458" y="1986"/>
                      <a:pt x="32778" y="1918"/>
                      <a:pt x="33097" y="1849"/>
                    </a:cubicBezTo>
                    <a:lnTo>
                      <a:pt x="33074" y="1849"/>
                    </a:lnTo>
                    <a:cubicBezTo>
                      <a:pt x="33325" y="1781"/>
                      <a:pt x="33577" y="1735"/>
                      <a:pt x="33828" y="1667"/>
                    </a:cubicBezTo>
                    <a:cubicBezTo>
                      <a:pt x="33919" y="1644"/>
                      <a:pt x="33987" y="1552"/>
                      <a:pt x="34010" y="1461"/>
                    </a:cubicBezTo>
                    <a:cubicBezTo>
                      <a:pt x="34010" y="1461"/>
                      <a:pt x="34010" y="1461"/>
                      <a:pt x="34010" y="1438"/>
                    </a:cubicBezTo>
                    <a:cubicBezTo>
                      <a:pt x="34147" y="1438"/>
                      <a:pt x="34284" y="1438"/>
                      <a:pt x="34398" y="1416"/>
                    </a:cubicBezTo>
                    <a:cubicBezTo>
                      <a:pt x="34535" y="1416"/>
                      <a:pt x="34649" y="1416"/>
                      <a:pt x="34763" y="1393"/>
                    </a:cubicBezTo>
                    <a:cubicBezTo>
                      <a:pt x="34786" y="1484"/>
                      <a:pt x="34855" y="1530"/>
                      <a:pt x="34946" y="1552"/>
                    </a:cubicBezTo>
                    <a:lnTo>
                      <a:pt x="35562" y="1552"/>
                    </a:lnTo>
                    <a:cubicBezTo>
                      <a:pt x="35768" y="1530"/>
                      <a:pt x="35950" y="1530"/>
                      <a:pt x="36156" y="1507"/>
                    </a:cubicBezTo>
                    <a:cubicBezTo>
                      <a:pt x="36521" y="1484"/>
                      <a:pt x="36909" y="1438"/>
                      <a:pt x="37297" y="1416"/>
                    </a:cubicBezTo>
                    <a:cubicBezTo>
                      <a:pt x="37685" y="1370"/>
                      <a:pt x="38073" y="1324"/>
                      <a:pt x="38461" y="1301"/>
                    </a:cubicBezTo>
                    <a:cubicBezTo>
                      <a:pt x="38621" y="1279"/>
                      <a:pt x="38781" y="1256"/>
                      <a:pt x="38918" y="1256"/>
                    </a:cubicBezTo>
                    <a:cubicBezTo>
                      <a:pt x="39169" y="1233"/>
                      <a:pt x="39397" y="1233"/>
                      <a:pt x="39625" y="1210"/>
                    </a:cubicBezTo>
                    <a:lnTo>
                      <a:pt x="39694" y="1210"/>
                    </a:lnTo>
                    <a:cubicBezTo>
                      <a:pt x="39694" y="1210"/>
                      <a:pt x="39694" y="1210"/>
                      <a:pt x="39694" y="1233"/>
                    </a:cubicBezTo>
                    <a:cubicBezTo>
                      <a:pt x="39739" y="1279"/>
                      <a:pt x="39808" y="1324"/>
                      <a:pt x="39876" y="1324"/>
                    </a:cubicBezTo>
                    <a:cubicBezTo>
                      <a:pt x="39922" y="1324"/>
                      <a:pt x="39968" y="1347"/>
                      <a:pt x="40013" y="1347"/>
                    </a:cubicBezTo>
                    <a:cubicBezTo>
                      <a:pt x="40447" y="1393"/>
                      <a:pt x="40858" y="1416"/>
                      <a:pt x="41291" y="1461"/>
                    </a:cubicBezTo>
                    <a:lnTo>
                      <a:pt x="41634" y="1461"/>
                    </a:lnTo>
                    <a:cubicBezTo>
                      <a:pt x="42090" y="1507"/>
                      <a:pt x="42524" y="1552"/>
                      <a:pt x="42981" y="1598"/>
                    </a:cubicBezTo>
                    <a:cubicBezTo>
                      <a:pt x="44008" y="1712"/>
                      <a:pt x="45035" y="1804"/>
                      <a:pt x="46039" y="1963"/>
                    </a:cubicBezTo>
                    <a:cubicBezTo>
                      <a:pt x="46222" y="1986"/>
                      <a:pt x="46382" y="2032"/>
                      <a:pt x="46564" y="2055"/>
                    </a:cubicBezTo>
                    <a:cubicBezTo>
                      <a:pt x="46655" y="2055"/>
                      <a:pt x="46724" y="2055"/>
                      <a:pt x="46792" y="2009"/>
                    </a:cubicBezTo>
                    <a:cubicBezTo>
                      <a:pt x="46815" y="1986"/>
                      <a:pt x="46838" y="1963"/>
                      <a:pt x="46861" y="1918"/>
                    </a:cubicBezTo>
                    <a:cubicBezTo>
                      <a:pt x="46906" y="1941"/>
                      <a:pt x="46952" y="1941"/>
                      <a:pt x="47021" y="1963"/>
                    </a:cubicBezTo>
                    <a:cubicBezTo>
                      <a:pt x="47066" y="1986"/>
                      <a:pt x="47135" y="1986"/>
                      <a:pt x="47180" y="2009"/>
                    </a:cubicBezTo>
                    <a:cubicBezTo>
                      <a:pt x="47249" y="2032"/>
                      <a:pt x="47340" y="2055"/>
                      <a:pt x="47409" y="2055"/>
                    </a:cubicBezTo>
                    <a:cubicBezTo>
                      <a:pt x="47426" y="2058"/>
                      <a:pt x="47444" y="2059"/>
                      <a:pt x="47461" y="2059"/>
                    </a:cubicBezTo>
                    <a:cubicBezTo>
                      <a:pt x="47574" y="2059"/>
                      <a:pt x="47669" y="1994"/>
                      <a:pt x="47728" y="1895"/>
                    </a:cubicBezTo>
                    <a:cubicBezTo>
                      <a:pt x="47797" y="1758"/>
                      <a:pt x="47728" y="1575"/>
                      <a:pt x="47591" y="1507"/>
                    </a:cubicBezTo>
                    <a:cubicBezTo>
                      <a:pt x="47454" y="1438"/>
                      <a:pt x="47295" y="1393"/>
                      <a:pt x="47135" y="1347"/>
                    </a:cubicBezTo>
                    <a:cubicBezTo>
                      <a:pt x="47158" y="1324"/>
                      <a:pt x="47158" y="1301"/>
                      <a:pt x="47158" y="1279"/>
                    </a:cubicBezTo>
                    <a:cubicBezTo>
                      <a:pt x="47158" y="1233"/>
                      <a:pt x="47158" y="1187"/>
                      <a:pt x="47135" y="1142"/>
                    </a:cubicBezTo>
                    <a:cubicBezTo>
                      <a:pt x="47112" y="1073"/>
                      <a:pt x="47066" y="1005"/>
                      <a:pt x="46998" y="982"/>
                    </a:cubicBezTo>
                    <a:cubicBezTo>
                      <a:pt x="46906" y="936"/>
                      <a:pt x="46838" y="913"/>
                      <a:pt x="46747" y="913"/>
                    </a:cubicBezTo>
                    <a:cubicBezTo>
                      <a:pt x="46655" y="891"/>
                      <a:pt x="46587" y="868"/>
                      <a:pt x="46496" y="868"/>
                    </a:cubicBezTo>
                    <a:cubicBezTo>
                      <a:pt x="46336" y="845"/>
                      <a:pt x="46176" y="822"/>
                      <a:pt x="46016" y="799"/>
                    </a:cubicBezTo>
                    <a:cubicBezTo>
                      <a:pt x="45697" y="731"/>
                      <a:pt x="45354" y="685"/>
                      <a:pt x="45012" y="639"/>
                    </a:cubicBezTo>
                    <a:cubicBezTo>
                      <a:pt x="44898" y="639"/>
                      <a:pt x="44761" y="617"/>
                      <a:pt x="44647" y="594"/>
                    </a:cubicBezTo>
                    <a:cubicBezTo>
                      <a:pt x="44259" y="548"/>
                      <a:pt x="43894" y="480"/>
                      <a:pt x="43506" y="434"/>
                    </a:cubicBezTo>
                    <a:cubicBezTo>
                      <a:pt x="43506" y="434"/>
                      <a:pt x="43506" y="411"/>
                      <a:pt x="43483" y="411"/>
                    </a:cubicBezTo>
                    <a:cubicBezTo>
                      <a:pt x="43437" y="343"/>
                      <a:pt x="43369" y="297"/>
                      <a:pt x="43300" y="297"/>
                    </a:cubicBezTo>
                    <a:cubicBezTo>
                      <a:pt x="42341" y="206"/>
                      <a:pt x="41383" y="114"/>
                      <a:pt x="40447" y="69"/>
                    </a:cubicBezTo>
                    <a:lnTo>
                      <a:pt x="39990" y="69"/>
                    </a:lnTo>
                    <a:cubicBezTo>
                      <a:pt x="39534" y="46"/>
                      <a:pt x="39077" y="23"/>
                      <a:pt x="38644" y="23"/>
                    </a:cubicBezTo>
                    <a:cubicBezTo>
                      <a:pt x="38530" y="0"/>
                      <a:pt x="38415" y="0"/>
                      <a:pt x="38324" y="0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7" name="Google Shape;1977;p24"/>
              <p:cNvSpPr/>
              <p:nvPr/>
            </p:nvSpPr>
            <p:spPr>
              <a:xfrm>
                <a:off x="12072508" y="3621421"/>
                <a:ext cx="347157" cy="170695"/>
              </a:xfrm>
              <a:custGeom>
                <a:avLst/>
                <a:gdLst/>
                <a:ahLst/>
                <a:cxnLst/>
                <a:rect l="l" t="t" r="r" b="b"/>
                <a:pathLst>
                  <a:path w="12463" h="6128" extrusionOk="0">
                    <a:moveTo>
                      <a:pt x="137" y="0"/>
                    </a:moveTo>
                    <a:cubicBezTo>
                      <a:pt x="69" y="0"/>
                      <a:pt x="23" y="46"/>
                      <a:pt x="23" y="115"/>
                    </a:cubicBezTo>
                    <a:cubicBezTo>
                      <a:pt x="0" y="183"/>
                      <a:pt x="46" y="251"/>
                      <a:pt x="114" y="251"/>
                    </a:cubicBezTo>
                    <a:cubicBezTo>
                      <a:pt x="342" y="297"/>
                      <a:pt x="593" y="343"/>
                      <a:pt x="822" y="366"/>
                    </a:cubicBezTo>
                    <a:cubicBezTo>
                      <a:pt x="1004" y="388"/>
                      <a:pt x="1164" y="411"/>
                      <a:pt x="1347" y="457"/>
                    </a:cubicBezTo>
                    <a:cubicBezTo>
                      <a:pt x="1575" y="480"/>
                      <a:pt x="1780" y="525"/>
                      <a:pt x="2009" y="571"/>
                    </a:cubicBezTo>
                    <a:cubicBezTo>
                      <a:pt x="2191" y="617"/>
                      <a:pt x="2397" y="662"/>
                      <a:pt x="2579" y="731"/>
                    </a:cubicBezTo>
                    <a:lnTo>
                      <a:pt x="2511" y="731"/>
                    </a:lnTo>
                    <a:cubicBezTo>
                      <a:pt x="2442" y="731"/>
                      <a:pt x="2397" y="776"/>
                      <a:pt x="2374" y="822"/>
                    </a:cubicBezTo>
                    <a:cubicBezTo>
                      <a:pt x="2328" y="891"/>
                      <a:pt x="2351" y="959"/>
                      <a:pt x="2374" y="1005"/>
                    </a:cubicBezTo>
                    <a:cubicBezTo>
                      <a:pt x="2397" y="1050"/>
                      <a:pt x="2420" y="1073"/>
                      <a:pt x="2442" y="1096"/>
                    </a:cubicBezTo>
                    <a:cubicBezTo>
                      <a:pt x="2488" y="1119"/>
                      <a:pt x="2534" y="1142"/>
                      <a:pt x="2579" y="1187"/>
                    </a:cubicBezTo>
                    <a:cubicBezTo>
                      <a:pt x="2625" y="1210"/>
                      <a:pt x="2671" y="1233"/>
                      <a:pt x="2716" y="1233"/>
                    </a:cubicBezTo>
                    <a:cubicBezTo>
                      <a:pt x="2762" y="1279"/>
                      <a:pt x="2808" y="1301"/>
                      <a:pt x="2876" y="1324"/>
                    </a:cubicBezTo>
                    <a:lnTo>
                      <a:pt x="2899" y="1324"/>
                    </a:lnTo>
                    <a:cubicBezTo>
                      <a:pt x="2853" y="1438"/>
                      <a:pt x="2922" y="1553"/>
                      <a:pt x="3013" y="1621"/>
                    </a:cubicBezTo>
                    <a:cubicBezTo>
                      <a:pt x="3081" y="1644"/>
                      <a:pt x="3127" y="1644"/>
                      <a:pt x="3173" y="1667"/>
                    </a:cubicBezTo>
                    <a:cubicBezTo>
                      <a:pt x="3515" y="1781"/>
                      <a:pt x="3835" y="1895"/>
                      <a:pt x="4154" y="2009"/>
                    </a:cubicBezTo>
                    <a:cubicBezTo>
                      <a:pt x="4451" y="2123"/>
                      <a:pt x="4771" y="2237"/>
                      <a:pt x="5090" y="2351"/>
                    </a:cubicBezTo>
                    <a:cubicBezTo>
                      <a:pt x="5432" y="2488"/>
                      <a:pt x="5775" y="2625"/>
                      <a:pt x="6140" y="2762"/>
                    </a:cubicBezTo>
                    <a:cubicBezTo>
                      <a:pt x="6460" y="2876"/>
                      <a:pt x="6779" y="3013"/>
                      <a:pt x="7122" y="3127"/>
                    </a:cubicBezTo>
                    <a:cubicBezTo>
                      <a:pt x="7190" y="3150"/>
                      <a:pt x="7281" y="3173"/>
                      <a:pt x="7350" y="3219"/>
                    </a:cubicBezTo>
                    <a:cubicBezTo>
                      <a:pt x="7452" y="3253"/>
                      <a:pt x="7566" y="3312"/>
                      <a:pt x="7674" y="3312"/>
                    </a:cubicBezTo>
                    <a:cubicBezTo>
                      <a:pt x="7712" y="3312"/>
                      <a:pt x="7748" y="3305"/>
                      <a:pt x="7783" y="3287"/>
                    </a:cubicBezTo>
                    <a:cubicBezTo>
                      <a:pt x="7829" y="3264"/>
                      <a:pt x="7875" y="3219"/>
                      <a:pt x="7898" y="3173"/>
                    </a:cubicBezTo>
                    <a:cubicBezTo>
                      <a:pt x="7989" y="3242"/>
                      <a:pt x="8057" y="3287"/>
                      <a:pt x="8126" y="3356"/>
                    </a:cubicBezTo>
                    <a:cubicBezTo>
                      <a:pt x="8240" y="3447"/>
                      <a:pt x="8331" y="3538"/>
                      <a:pt x="8445" y="3630"/>
                    </a:cubicBezTo>
                    <a:cubicBezTo>
                      <a:pt x="8560" y="3721"/>
                      <a:pt x="8674" y="3812"/>
                      <a:pt x="8788" y="3904"/>
                    </a:cubicBezTo>
                    <a:cubicBezTo>
                      <a:pt x="9016" y="4086"/>
                      <a:pt x="9244" y="4246"/>
                      <a:pt x="9473" y="4406"/>
                    </a:cubicBezTo>
                    <a:cubicBezTo>
                      <a:pt x="9701" y="4588"/>
                      <a:pt x="9975" y="4725"/>
                      <a:pt x="10226" y="4885"/>
                    </a:cubicBezTo>
                    <a:cubicBezTo>
                      <a:pt x="10271" y="4931"/>
                      <a:pt x="10317" y="4953"/>
                      <a:pt x="10363" y="4999"/>
                    </a:cubicBezTo>
                    <a:cubicBezTo>
                      <a:pt x="10591" y="5136"/>
                      <a:pt x="10774" y="5296"/>
                      <a:pt x="10979" y="5433"/>
                    </a:cubicBezTo>
                    <a:cubicBezTo>
                      <a:pt x="11093" y="5524"/>
                      <a:pt x="11207" y="5615"/>
                      <a:pt x="11299" y="5684"/>
                    </a:cubicBezTo>
                    <a:cubicBezTo>
                      <a:pt x="11367" y="5730"/>
                      <a:pt x="11413" y="5775"/>
                      <a:pt x="11481" y="5798"/>
                    </a:cubicBezTo>
                    <a:cubicBezTo>
                      <a:pt x="11504" y="5821"/>
                      <a:pt x="11504" y="5821"/>
                      <a:pt x="11527" y="5844"/>
                    </a:cubicBezTo>
                    <a:cubicBezTo>
                      <a:pt x="11572" y="5866"/>
                      <a:pt x="11641" y="5866"/>
                      <a:pt x="11687" y="5866"/>
                    </a:cubicBezTo>
                    <a:cubicBezTo>
                      <a:pt x="11755" y="5866"/>
                      <a:pt x="11778" y="5844"/>
                      <a:pt x="11824" y="5821"/>
                    </a:cubicBezTo>
                    <a:cubicBezTo>
                      <a:pt x="11869" y="5866"/>
                      <a:pt x="11915" y="5889"/>
                      <a:pt x="11960" y="5935"/>
                    </a:cubicBezTo>
                    <a:cubicBezTo>
                      <a:pt x="11983" y="5981"/>
                      <a:pt x="12006" y="6003"/>
                      <a:pt x="12029" y="6026"/>
                    </a:cubicBezTo>
                    <a:cubicBezTo>
                      <a:pt x="12052" y="6095"/>
                      <a:pt x="12120" y="6118"/>
                      <a:pt x="12166" y="6118"/>
                    </a:cubicBezTo>
                    <a:cubicBezTo>
                      <a:pt x="12186" y="6124"/>
                      <a:pt x="12204" y="6127"/>
                      <a:pt x="12221" y="6127"/>
                    </a:cubicBezTo>
                    <a:cubicBezTo>
                      <a:pt x="12263" y="6127"/>
                      <a:pt x="12300" y="6111"/>
                      <a:pt x="12349" y="6095"/>
                    </a:cubicBezTo>
                    <a:cubicBezTo>
                      <a:pt x="12440" y="6026"/>
                      <a:pt x="12463" y="5889"/>
                      <a:pt x="12394" y="5775"/>
                    </a:cubicBezTo>
                    <a:cubicBezTo>
                      <a:pt x="12326" y="5684"/>
                      <a:pt x="12212" y="5615"/>
                      <a:pt x="12120" y="5547"/>
                    </a:cubicBezTo>
                    <a:cubicBezTo>
                      <a:pt x="12029" y="5456"/>
                      <a:pt x="11915" y="5364"/>
                      <a:pt x="11801" y="5296"/>
                    </a:cubicBezTo>
                    <a:cubicBezTo>
                      <a:pt x="11755" y="5250"/>
                      <a:pt x="11709" y="5227"/>
                      <a:pt x="11664" y="5182"/>
                    </a:cubicBezTo>
                    <a:cubicBezTo>
                      <a:pt x="11595" y="5136"/>
                      <a:pt x="11550" y="5090"/>
                      <a:pt x="11481" y="5045"/>
                    </a:cubicBezTo>
                    <a:cubicBezTo>
                      <a:pt x="11321" y="4908"/>
                      <a:pt x="11184" y="4794"/>
                      <a:pt x="11025" y="4657"/>
                    </a:cubicBezTo>
                    <a:cubicBezTo>
                      <a:pt x="10842" y="4543"/>
                      <a:pt x="10637" y="4406"/>
                      <a:pt x="10454" y="4292"/>
                    </a:cubicBezTo>
                    <a:cubicBezTo>
                      <a:pt x="10271" y="4177"/>
                      <a:pt x="10112" y="4063"/>
                      <a:pt x="9929" y="3949"/>
                    </a:cubicBezTo>
                    <a:cubicBezTo>
                      <a:pt x="9678" y="3789"/>
                      <a:pt x="9450" y="3607"/>
                      <a:pt x="9221" y="3447"/>
                    </a:cubicBezTo>
                    <a:cubicBezTo>
                      <a:pt x="9107" y="3333"/>
                      <a:pt x="8970" y="3242"/>
                      <a:pt x="8856" y="3150"/>
                    </a:cubicBezTo>
                    <a:cubicBezTo>
                      <a:pt x="8719" y="3036"/>
                      <a:pt x="8605" y="2922"/>
                      <a:pt x="8491" y="2831"/>
                    </a:cubicBezTo>
                    <a:cubicBezTo>
                      <a:pt x="7966" y="2420"/>
                      <a:pt x="7373" y="2077"/>
                      <a:pt x="6756" y="1826"/>
                    </a:cubicBezTo>
                    <a:cubicBezTo>
                      <a:pt x="6460" y="1689"/>
                      <a:pt x="6163" y="1575"/>
                      <a:pt x="5866" y="1438"/>
                    </a:cubicBezTo>
                    <a:cubicBezTo>
                      <a:pt x="5752" y="1416"/>
                      <a:pt x="5661" y="1370"/>
                      <a:pt x="5547" y="1347"/>
                    </a:cubicBezTo>
                    <a:cubicBezTo>
                      <a:pt x="5318" y="1233"/>
                      <a:pt x="5090" y="1142"/>
                      <a:pt x="4862" y="1050"/>
                    </a:cubicBezTo>
                    <a:cubicBezTo>
                      <a:pt x="4725" y="982"/>
                      <a:pt x="4565" y="936"/>
                      <a:pt x="4428" y="891"/>
                    </a:cubicBezTo>
                    <a:cubicBezTo>
                      <a:pt x="4337" y="868"/>
                      <a:pt x="4246" y="845"/>
                      <a:pt x="4177" y="799"/>
                    </a:cubicBezTo>
                    <a:cubicBezTo>
                      <a:pt x="4154" y="799"/>
                      <a:pt x="4109" y="799"/>
                      <a:pt x="4086" y="776"/>
                    </a:cubicBezTo>
                    <a:cubicBezTo>
                      <a:pt x="4040" y="776"/>
                      <a:pt x="3972" y="754"/>
                      <a:pt x="3903" y="754"/>
                    </a:cubicBezTo>
                    <a:cubicBezTo>
                      <a:pt x="3858" y="754"/>
                      <a:pt x="3812" y="776"/>
                      <a:pt x="3766" y="799"/>
                    </a:cubicBezTo>
                    <a:cubicBezTo>
                      <a:pt x="3766" y="822"/>
                      <a:pt x="3743" y="822"/>
                      <a:pt x="3743" y="845"/>
                    </a:cubicBezTo>
                    <a:cubicBezTo>
                      <a:pt x="3424" y="708"/>
                      <a:pt x="3104" y="594"/>
                      <a:pt x="2785" y="503"/>
                    </a:cubicBezTo>
                    <a:cubicBezTo>
                      <a:pt x="2374" y="388"/>
                      <a:pt x="1963" y="297"/>
                      <a:pt x="1552" y="229"/>
                    </a:cubicBezTo>
                    <a:cubicBezTo>
                      <a:pt x="1073" y="137"/>
                      <a:pt x="616" y="92"/>
                      <a:pt x="160" y="23"/>
                    </a:cubicBezTo>
                    <a:cubicBezTo>
                      <a:pt x="160" y="0"/>
                      <a:pt x="137" y="0"/>
                      <a:pt x="137" y="0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8" name="Google Shape;1978;p24"/>
              <p:cNvSpPr/>
              <p:nvPr/>
            </p:nvSpPr>
            <p:spPr>
              <a:xfrm>
                <a:off x="10835217" y="3476464"/>
                <a:ext cx="1655673" cy="259274"/>
              </a:xfrm>
              <a:custGeom>
                <a:avLst/>
                <a:gdLst/>
                <a:ahLst/>
                <a:cxnLst/>
                <a:rect l="l" t="t" r="r" b="b"/>
                <a:pathLst>
                  <a:path w="59439" h="9308" extrusionOk="0">
                    <a:moveTo>
                      <a:pt x="16892" y="7510"/>
                    </a:moveTo>
                    <a:cubicBezTo>
                      <a:pt x="16872" y="7510"/>
                      <a:pt x="16852" y="7510"/>
                      <a:pt x="16831" y="7525"/>
                    </a:cubicBezTo>
                    <a:lnTo>
                      <a:pt x="16831" y="7525"/>
                    </a:lnTo>
                    <a:cubicBezTo>
                      <a:pt x="16851" y="7520"/>
                      <a:pt x="16871" y="7515"/>
                      <a:pt x="16892" y="7510"/>
                    </a:cubicBezTo>
                    <a:close/>
                    <a:moveTo>
                      <a:pt x="58922" y="8149"/>
                    </a:moveTo>
                    <a:cubicBezTo>
                      <a:pt x="58927" y="8155"/>
                      <a:pt x="58931" y="8161"/>
                      <a:pt x="58936" y="8167"/>
                    </a:cubicBezTo>
                    <a:lnTo>
                      <a:pt x="58936" y="8167"/>
                    </a:lnTo>
                    <a:cubicBezTo>
                      <a:pt x="58934" y="8159"/>
                      <a:pt x="58929" y="8154"/>
                      <a:pt x="58922" y="8149"/>
                    </a:cubicBezTo>
                    <a:close/>
                    <a:moveTo>
                      <a:pt x="16908" y="8168"/>
                    </a:moveTo>
                    <a:lnTo>
                      <a:pt x="16908" y="8168"/>
                    </a:lnTo>
                    <a:cubicBezTo>
                      <a:pt x="16903" y="8169"/>
                      <a:pt x="16897" y="8171"/>
                      <a:pt x="16892" y="8172"/>
                    </a:cubicBezTo>
                    <a:cubicBezTo>
                      <a:pt x="16897" y="8172"/>
                      <a:pt x="16903" y="8170"/>
                      <a:pt x="16908" y="8168"/>
                    </a:cubicBezTo>
                    <a:close/>
                    <a:moveTo>
                      <a:pt x="42661" y="0"/>
                    </a:moveTo>
                    <a:cubicBezTo>
                      <a:pt x="42433" y="0"/>
                      <a:pt x="42182" y="0"/>
                      <a:pt x="41931" y="23"/>
                    </a:cubicBezTo>
                    <a:cubicBezTo>
                      <a:pt x="41429" y="46"/>
                      <a:pt x="40904" y="92"/>
                      <a:pt x="40379" y="160"/>
                    </a:cubicBezTo>
                    <a:cubicBezTo>
                      <a:pt x="40128" y="183"/>
                      <a:pt x="39877" y="228"/>
                      <a:pt x="39626" y="251"/>
                    </a:cubicBezTo>
                    <a:cubicBezTo>
                      <a:pt x="39397" y="297"/>
                      <a:pt x="39146" y="343"/>
                      <a:pt x="38918" y="365"/>
                    </a:cubicBezTo>
                    <a:cubicBezTo>
                      <a:pt x="38462" y="434"/>
                      <a:pt x="38028" y="525"/>
                      <a:pt x="37571" y="617"/>
                    </a:cubicBezTo>
                    <a:cubicBezTo>
                      <a:pt x="37320" y="662"/>
                      <a:pt x="37069" y="708"/>
                      <a:pt x="36818" y="753"/>
                    </a:cubicBezTo>
                    <a:cubicBezTo>
                      <a:pt x="36590" y="799"/>
                      <a:pt x="36362" y="845"/>
                      <a:pt x="36156" y="890"/>
                    </a:cubicBezTo>
                    <a:cubicBezTo>
                      <a:pt x="35745" y="1005"/>
                      <a:pt x="35335" y="1119"/>
                      <a:pt x="34924" y="1256"/>
                    </a:cubicBezTo>
                    <a:cubicBezTo>
                      <a:pt x="34718" y="1324"/>
                      <a:pt x="34536" y="1393"/>
                      <a:pt x="34330" y="1461"/>
                    </a:cubicBezTo>
                    <a:cubicBezTo>
                      <a:pt x="34102" y="1530"/>
                      <a:pt x="33874" y="1598"/>
                      <a:pt x="33645" y="1689"/>
                    </a:cubicBezTo>
                    <a:cubicBezTo>
                      <a:pt x="33143" y="1849"/>
                      <a:pt x="32641" y="2055"/>
                      <a:pt x="32139" y="2237"/>
                    </a:cubicBezTo>
                    <a:cubicBezTo>
                      <a:pt x="31888" y="2328"/>
                      <a:pt x="31637" y="2443"/>
                      <a:pt x="31386" y="2534"/>
                    </a:cubicBezTo>
                    <a:cubicBezTo>
                      <a:pt x="31180" y="2602"/>
                      <a:pt x="30975" y="2694"/>
                      <a:pt x="30770" y="2762"/>
                    </a:cubicBezTo>
                    <a:cubicBezTo>
                      <a:pt x="30359" y="2922"/>
                      <a:pt x="29948" y="3104"/>
                      <a:pt x="29537" y="3264"/>
                    </a:cubicBezTo>
                    <a:cubicBezTo>
                      <a:pt x="29377" y="3356"/>
                      <a:pt x="29195" y="3424"/>
                      <a:pt x="29012" y="3493"/>
                    </a:cubicBezTo>
                    <a:cubicBezTo>
                      <a:pt x="28852" y="3561"/>
                      <a:pt x="28670" y="3629"/>
                      <a:pt x="28487" y="3698"/>
                    </a:cubicBezTo>
                    <a:cubicBezTo>
                      <a:pt x="28418" y="3721"/>
                      <a:pt x="28327" y="3744"/>
                      <a:pt x="28236" y="3789"/>
                    </a:cubicBezTo>
                    <a:cubicBezTo>
                      <a:pt x="28145" y="3812"/>
                      <a:pt x="28030" y="3858"/>
                      <a:pt x="27916" y="3903"/>
                    </a:cubicBezTo>
                    <a:cubicBezTo>
                      <a:pt x="27711" y="3972"/>
                      <a:pt x="27505" y="4063"/>
                      <a:pt x="27277" y="4132"/>
                    </a:cubicBezTo>
                    <a:cubicBezTo>
                      <a:pt x="26752" y="4314"/>
                      <a:pt x="26250" y="4542"/>
                      <a:pt x="25725" y="4748"/>
                    </a:cubicBezTo>
                    <a:cubicBezTo>
                      <a:pt x="25474" y="4839"/>
                      <a:pt x="25200" y="4930"/>
                      <a:pt x="24949" y="5022"/>
                    </a:cubicBezTo>
                    <a:cubicBezTo>
                      <a:pt x="24698" y="5113"/>
                      <a:pt x="24447" y="5204"/>
                      <a:pt x="24196" y="5319"/>
                    </a:cubicBezTo>
                    <a:cubicBezTo>
                      <a:pt x="23922" y="5410"/>
                      <a:pt x="23671" y="5524"/>
                      <a:pt x="23397" y="5615"/>
                    </a:cubicBezTo>
                    <a:cubicBezTo>
                      <a:pt x="23146" y="5729"/>
                      <a:pt x="22895" y="5821"/>
                      <a:pt x="22621" y="5889"/>
                    </a:cubicBezTo>
                    <a:cubicBezTo>
                      <a:pt x="22393" y="5980"/>
                      <a:pt x="22142" y="6049"/>
                      <a:pt x="21890" y="6140"/>
                    </a:cubicBezTo>
                    <a:cubicBezTo>
                      <a:pt x="21639" y="6209"/>
                      <a:pt x="21365" y="6300"/>
                      <a:pt x="21114" y="6391"/>
                    </a:cubicBezTo>
                    <a:cubicBezTo>
                      <a:pt x="20544" y="6574"/>
                      <a:pt x="19973" y="6734"/>
                      <a:pt x="19403" y="6893"/>
                    </a:cubicBezTo>
                    <a:cubicBezTo>
                      <a:pt x="19106" y="6985"/>
                      <a:pt x="18786" y="7053"/>
                      <a:pt x="18489" y="7122"/>
                    </a:cubicBezTo>
                    <a:cubicBezTo>
                      <a:pt x="18193" y="7190"/>
                      <a:pt x="17896" y="7281"/>
                      <a:pt x="17599" y="7350"/>
                    </a:cubicBezTo>
                    <a:cubicBezTo>
                      <a:pt x="17348" y="7396"/>
                      <a:pt x="17097" y="7464"/>
                      <a:pt x="16823" y="7533"/>
                    </a:cubicBezTo>
                    <a:cubicBezTo>
                      <a:pt x="16826" y="7530"/>
                      <a:pt x="16829" y="7527"/>
                      <a:pt x="16831" y="7525"/>
                    </a:cubicBezTo>
                    <a:lnTo>
                      <a:pt x="16831" y="7525"/>
                    </a:lnTo>
                    <a:cubicBezTo>
                      <a:pt x="16768" y="7542"/>
                      <a:pt x="16711" y="7555"/>
                      <a:pt x="16641" y="7555"/>
                    </a:cubicBezTo>
                    <a:lnTo>
                      <a:pt x="16732" y="7555"/>
                    </a:lnTo>
                    <a:cubicBezTo>
                      <a:pt x="16207" y="7670"/>
                      <a:pt x="15682" y="7761"/>
                      <a:pt x="15157" y="7852"/>
                    </a:cubicBezTo>
                    <a:cubicBezTo>
                      <a:pt x="14883" y="7875"/>
                      <a:pt x="14632" y="7921"/>
                      <a:pt x="14358" y="7966"/>
                    </a:cubicBezTo>
                    <a:cubicBezTo>
                      <a:pt x="14130" y="7989"/>
                      <a:pt x="13879" y="8035"/>
                      <a:pt x="13651" y="8080"/>
                    </a:cubicBezTo>
                    <a:cubicBezTo>
                      <a:pt x="13399" y="8103"/>
                      <a:pt x="13148" y="8149"/>
                      <a:pt x="12897" y="8172"/>
                    </a:cubicBezTo>
                    <a:cubicBezTo>
                      <a:pt x="12623" y="8217"/>
                      <a:pt x="12372" y="8240"/>
                      <a:pt x="12098" y="8286"/>
                    </a:cubicBezTo>
                    <a:cubicBezTo>
                      <a:pt x="11825" y="8309"/>
                      <a:pt x="11573" y="8354"/>
                      <a:pt x="11300" y="8377"/>
                    </a:cubicBezTo>
                    <a:cubicBezTo>
                      <a:pt x="11026" y="8400"/>
                      <a:pt x="10775" y="8423"/>
                      <a:pt x="10501" y="8446"/>
                    </a:cubicBezTo>
                    <a:cubicBezTo>
                      <a:pt x="10090" y="8468"/>
                      <a:pt x="9656" y="8491"/>
                      <a:pt x="9222" y="8514"/>
                    </a:cubicBezTo>
                    <a:cubicBezTo>
                      <a:pt x="8812" y="8514"/>
                      <a:pt x="8378" y="8514"/>
                      <a:pt x="7967" y="8491"/>
                    </a:cubicBezTo>
                    <a:cubicBezTo>
                      <a:pt x="7602" y="8491"/>
                      <a:pt x="7237" y="8468"/>
                      <a:pt x="6871" y="8468"/>
                    </a:cubicBezTo>
                    <a:cubicBezTo>
                      <a:pt x="6506" y="8468"/>
                      <a:pt x="6141" y="8446"/>
                      <a:pt x="5776" y="8446"/>
                    </a:cubicBezTo>
                    <a:cubicBezTo>
                      <a:pt x="5616" y="8446"/>
                      <a:pt x="5479" y="8423"/>
                      <a:pt x="5319" y="8423"/>
                    </a:cubicBezTo>
                    <a:cubicBezTo>
                      <a:pt x="5182" y="8423"/>
                      <a:pt x="5068" y="8423"/>
                      <a:pt x="4954" y="8400"/>
                    </a:cubicBezTo>
                    <a:lnTo>
                      <a:pt x="5023" y="8400"/>
                    </a:lnTo>
                    <a:cubicBezTo>
                      <a:pt x="4657" y="8377"/>
                      <a:pt x="4269" y="8354"/>
                      <a:pt x="3881" y="8331"/>
                    </a:cubicBezTo>
                    <a:cubicBezTo>
                      <a:pt x="3676" y="8309"/>
                      <a:pt x="3470" y="8286"/>
                      <a:pt x="3288" y="8263"/>
                    </a:cubicBezTo>
                    <a:cubicBezTo>
                      <a:pt x="3082" y="8240"/>
                      <a:pt x="2877" y="8195"/>
                      <a:pt x="2672" y="8149"/>
                    </a:cubicBezTo>
                    <a:cubicBezTo>
                      <a:pt x="2443" y="8126"/>
                      <a:pt x="2238" y="8080"/>
                      <a:pt x="2032" y="8035"/>
                    </a:cubicBezTo>
                    <a:cubicBezTo>
                      <a:pt x="1827" y="8012"/>
                      <a:pt x="1644" y="7966"/>
                      <a:pt x="1439" y="7921"/>
                    </a:cubicBezTo>
                    <a:cubicBezTo>
                      <a:pt x="1256" y="7898"/>
                      <a:pt x="1051" y="7852"/>
                      <a:pt x="868" y="7806"/>
                    </a:cubicBezTo>
                    <a:cubicBezTo>
                      <a:pt x="663" y="7761"/>
                      <a:pt x="457" y="7692"/>
                      <a:pt x="275" y="7647"/>
                    </a:cubicBezTo>
                    <a:cubicBezTo>
                      <a:pt x="263" y="7644"/>
                      <a:pt x="251" y="7643"/>
                      <a:pt x="239" y="7643"/>
                    </a:cubicBezTo>
                    <a:cubicBezTo>
                      <a:pt x="133" y="7643"/>
                      <a:pt x="21" y="7727"/>
                      <a:pt x="1" y="7829"/>
                    </a:cubicBezTo>
                    <a:cubicBezTo>
                      <a:pt x="1" y="7898"/>
                      <a:pt x="1" y="7966"/>
                      <a:pt x="47" y="8012"/>
                    </a:cubicBezTo>
                    <a:cubicBezTo>
                      <a:pt x="69" y="8058"/>
                      <a:pt x="138" y="8080"/>
                      <a:pt x="184" y="8103"/>
                    </a:cubicBezTo>
                    <a:cubicBezTo>
                      <a:pt x="412" y="8172"/>
                      <a:pt x="640" y="8240"/>
                      <a:pt x="846" y="8286"/>
                    </a:cubicBezTo>
                    <a:cubicBezTo>
                      <a:pt x="1074" y="8354"/>
                      <a:pt x="1279" y="8423"/>
                      <a:pt x="1485" y="8491"/>
                    </a:cubicBezTo>
                    <a:cubicBezTo>
                      <a:pt x="1690" y="8537"/>
                      <a:pt x="1918" y="8605"/>
                      <a:pt x="2124" y="8651"/>
                    </a:cubicBezTo>
                    <a:cubicBezTo>
                      <a:pt x="2375" y="8719"/>
                      <a:pt x="2626" y="8765"/>
                      <a:pt x="2877" y="8811"/>
                    </a:cubicBezTo>
                    <a:cubicBezTo>
                      <a:pt x="3311" y="8902"/>
                      <a:pt x="3767" y="8948"/>
                      <a:pt x="4201" y="8993"/>
                    </a:cubicBezTo>
                    <a:cubicBezTo>
                      <a:pt x="4680" y="9039"/>
                      <a:pt x="5160" y="9062"/>
                      <a:pt x="5639" y="9062"/>
                    </a:cubicBezTo>
                    <a:lnTo>
                      <a:pt x="5570" y="9062"/>
                    </a:lnTo>
                    <a:cubicBezTo>
                      <a:pt x="6324" y="9108"/>
                      <a:pt x="7100" y="9108"/>
                      <a:pt x="7853" y="9130"/>
                    </a:cubicBezTo>
                    <a:cubicBezTo>
                      <a:pt x="7944" y="9130"/>
                      <a:pt x="8036" y="9153"/>
                      <a:pt x="8104" y="9153"/>
                    </a:cubicBezTo>
                    <a:cubicBezTo>
                      <a:pt x="8302" y="9153"/>
                      <a:pt x="8489" y="9163"/>
                      <a:pt x="8674" y="9163"/>
                    </a:cubicBezTo>
                    <a:cubicBezTo>
                      <a:pt x="8766" y="9163"/>
                      <a:pt x="8857" y="9161"/>
                      <a:pt x="8949" y="9153"/>
                    </a:cubicBezTo>
                    <a:cubicBezTo>
                      <a:pt x="9245" y="9153"/>
                      <a:pt x="9519" y="9130"/>
                      <a:pt x="9793" y="9130"/>
                    </a:cubicBezTo>
                    <a:cubicBezTo>
                      <a:pt x="10341" y="9108"/>
                      <a:pt x="10889" y="9085"/>
                      <a:pt x="11436" y="9016"/>
                    </a:cubicBezTo>
                    <a:cubicBezTo>
                      <a:pt x="11688" y="8993"/>
                      <a:pt x="11961" y="8948"/>
                      <a:pt x="12213" y="8925"/>
                    </a:cubicBezTo>
                    <a:cubicBezTo>
                      <a:pt x="12486" y="8879"/>
                      <a:pt x="12760" y="8856"/>
                      <a:pt x="13011" y="8811"/>
                    </a:cubicBezTo>
                    <a:cubicBezTo>
                      <a:pt x="13262" y="8788"/>
                      <a:pt x="13514" y="8742"/>
                      <a:pt x="13765" y="8719"/>
                    </a:cubicBezTo>
                    <a:cubicBezTo>
                      <a:pt x="13993" y="8674"/>
                      <a:pt x="14244" y="8628"/>
                      <a:pt x="14472" y="8605"/>
                    </a:cubicBezTo>
                    <a:cubicBezTo>
                      <a:pt x="15310" y="8492"/>
                      <a:pt x="16126" y="8334"/>
                      <a:pt x="16942" y="8153"/>
                    </a:cubicBezTo>
                    <a:lnTo>
                      <a:pt x="16942" y="8153"/>
                    </a:lnTo>
                    <a:cubicBezTo>
                      <a:pt x="16931" y="8157"/>
                      <a:pt x="16919" y="8164"/>
                      <a:pt x="16908" y="8168"/>
                    </a:cubicBezTo>
                    <a:lnTo>
                      <a:pt x="16908" y="8168"/>
                    </a:lnTo>
                    <a:cubicBezTo>
                      <a:pt x="17131" y="8123"/>
                      <a:pt x="17354" y="8056"/>
                      <a:pt x="17576" y="8012"/>
                    </a:cubicBezTo>
                    <a:cubicBezTo>
                      <a:pt x="17873" y="7943"/>
                      <a:pt x="18170" y="7875"/>
                      <a:pt x="18467" y="7806"/>
                    </a:cubicBezTo>
                    <a:cubicBezTo>
                      <a:pt x="18718" y="7738"/>
                      <a:pt x="18969" y="7692"/>
                      <a:pt x="19197" y="7624"/>
                    </a:cubicBezTo>
                    <a:cubicBezTo>
                      <a:pt x="19722" y="7487"/>
                      <a:pt x="20224" y="7350"/>
                      <a:pt x="20726" y="7190"/>
                    </a:cubicBezTo>
                    <a:cubicBezTo>
                      <a:pt x="21229" y="7030"/>
                      <a:pt x="21754" y="6871"/>
                      <a:pt x="22256" y="6711"/>
                    </a:cubicBezTo>
                    <a:cubicBezTo>
                      <a:pt x="22507" y="6620"/>
                      <a:pt x="22758" y="6528"/>
                      <a:pt x="23009" y="6460"/>
                    </a:cubicBezTo>
                    <a:cubicBezTo>
                      <a:pt x="23260" y="6368"/>
                      <a:pt x="23511" y="6277"/>
                      <a:pt x="23785" y="6163"/>
                    </a:cubicBezTo>
                    <a:cubicBezTo>
                      <a:pt x="23899" y="6117"/>
                      <a:pt x="24013" y="6072"/>
                      <a:pt x="24150" y="6026"/>
                    </a:cubicBezTo>
                    <a:cubicBezTo>
                      <a:pt x="24287" y="5980"/>
                      <a:pt x="24424" y="5912"/>
                      <a:pt x="24561" y="5866"/>
                    </a:cubicBezTo>
                    <a:cubicBezTo>
                      <a:pt x="24812" y="5775"/>
                      <a:pt x="25063" y="5684"/>
                      <a:pt x="25314" y="5592"/>
                    </a:cubicBezTo>
                    <a:cubicBezTo>
                      <a:pt x="25588" y="5478"/>
                      <a:pt x="25839" y="5387"/>
                      <a:pt x="26090" y="5296"/>
                    </a:cubicBezTo>
                    <a:cubicBezTo>
                      <a:pt x="26364" y="5182"/>
                      <a:pt x="26615" y="5090"/>
                      <a:pt x="26866" y="4976"/>
                    </a:cubicBezTo>
                    <a:cubicBezTo>
                      <a:pt x="27117" y="4885"/>
                      <a:pt x="27391" y="4794"/>
                      <a:pt x="27642" y="4702"/>
                    </a:cubicBezTo>
                    <a:cubicBezTo>
                      <a:pt x="27734" y="4657"/>
                      <a:pt x="27848" y="4634"/>
                      <a:pt x="27939" y="4588"/>
                    </a:cubicBezTo>
                    <a:cubicBezTo>
                      <a:pt x="28053" y="4565"/>
                      <a:pt x="28167" y="4520"/>
                      <a:pt x="28259" y="4474"/>
                    </a:cubicBezTo>
                    <a:cubicBezTo>
                      <a:pt x="28624" y="4337"/>
                      <a:pt x="28989" y="4200"/>
                      <a:pt x="29354" y="4063"/>
                    </a:cubicBezTo>
                    <a:cubicBezTo>
                      <a:pt x="29720" y="3903"/>
                      <a:pt x="30108" y="3721"/>
                      <a:pt x="30496" y="3584"/>
                    </a:cubicBezTo>
                    <a:cubicBezTo>
                      <a:pt x="30701" y="3493"/>
                      <a:pt x="30929" y="3401"/>
                      <a:pt x="31135" y="3310"/>
                    </a:cubicBezTo>
                    <a:cubicBezTo>
                      <a:pt x="31340" y="3241"/>
                      <a:pt x="31546" y="3173"/>
                      <a:pt x="31751" y="3082"/>
                    </a:cubicBezTo>
                    <a:cubicBezTo>
                      <a:pt x="32230" y="2899"/>
                      <a:pt x="32732" y="2716"/>
                      <a:pt x="33235" y="2534"/>
                    </a:cubicBezTo>
                    <a:cubicBezTo>
                      <a:pt x="33486" y="2420"/>
                      <a:pt x="33760" y="2328"/>
                      <a:pt x="34011" y="2237"/>
                    </a:cubicBezTo>
                    <a:cubicBezTo>
                      <a:pt x="34239" y="2169"/>
                      <a:pt x="34467" y="2100"/>
                      <a:pt x="34673" y="2032"/>
                    </a:cubicBezTo>
                    <a:cubicBezTo>
                      <a:pt x="35015" y="1895"/>
                      <a:pt x="35380" y="1781"/>
                      <a:pt x="35745" y="1689"/>
                    </a:cubicBezTo>
                    <a:cubicBezTo>
                      <a:pt x="35882" y="1644"/>
                      <a:pt x="36042" y="1598"/>
                      <a:pt x="36179" y="1552"/>
                    </a:cubicBezTo>
                    <a:cubicBezTo>
                      <a:pt x="36316" y="1530"/>
                      <a:pt x="36453" y="1484"/>
                      <a:pt x="36590" y="1461"/>
                    </a:cubicBezTo>
                    <a:cubicBezTo>
                      <a:pt x="36818" y="1415"/>
                      <a:pt x="37069" y="1370"/>
                      <a:pt x="37298" y="1324"/>
                    </a:cubicBezTo>
                    <a:cubicBezTo>
                      <a:pt x="37549" y="1278"/>
                      <a:pt x="37800" y="1233"/>
                      <a:pt x="38051" y="1187"/>
                    </a:cubicBezTo>
                    <a:cubicBezTo>
                      <a:pt x="38484" y="1119"/>
                      <a:pt x="38895" y="1027"/>
                      <a:pt x="39329" y="959"/>
                    </a:cubicBezTo>
                    <a:cubicBezTo>
                      <a:pt x="39854" y="868"/>
                      <a:pt x="40379" y="799"/>
                      <a:pt x="40904" y="753"/>
                    </a:cubicBezTo>
                    <a:cubicBezTo>
                      <a:pt x="41383" y="708"/>
                      <a:pt x="41863" y="662"/>
                      <a:pt x="42342" y="662"/>
                    </a:cubicBezTo>
                    <a:cubicBezTo>
                      <a:pt x="42684" y="639"/>
                      <a:pt x="43027" y="639"/>
                      <a:pt x="43369" y="639"/>
                    </a:cubicBezTo>
                    <a:cubicBezTo>
                      <a:pt x="43438" y="662"/>
                      <a:pt x="43506" y="662"/>
                      <a:pt x="43575" y="662"/>
                    </a:cubicBezTo>
                    <a:lnTo>
                      <a:pt x="43826" y="662"/>
                    </a:lnTo>
                    <a:cubicBezTo>
                      <a:pt x="44031" y="685"/>
                      <a:pt x="44236" y="685"/>
                      <a:pt x="44442" y="708"/>
                    </a:cubicBezTo>
                    <a:cubicBezTo>
                      <a:pt x="44670" y="731"/>
                      <a:pt x="44898" y="753"/>
                      <a:pt x="45149" y="776"/>
                    </a:cubicBezTo>
                    <a:cubicBezTo>
                      <a:pt x="45629" y="822"/>
                      <a:pt x="46108" y="913"/>
                      <a:pt x="46587" y="982"/>
                    </a:cubicBezTo>
                    <a:cubicBezTo>
                      <a:pt x="46702" y="1005"/>
                      <a:pt x="46816" y="1027"/>
                      <a:pt x="46907" y="1050"/>
                    </a:cubicBezTo>
                    <a:cubicBezTo>
                      <a:pt x="47044" y="1073"/>
                      <a:pt x="47158" y="1096"/>
                      <a:pt x="47272" y="1142"/>
                    </a:cubicBezTo>
                    <a:cubicBezTo>
                      <a:pt x="47500" y="1187"/>
                      <a:pt x="47752" y="1256"/>
                      <a:pt x="47980" y="1324"/>
                    </a:cubicBezTo>
                    <a:cubicBezTo>
                      <a:pt x="48436" y="1438"/>
                      <a:pt x="48893" y="1575"/>
                      <a:pt x="49326" y="1712"/>
                    </a:cubicBezTo>
                    <a:cubicBezTo>
                      <a:pt x="49578" y="1781"/>
                      <a:pt x="49829" y="1895"/>
                      <a:pt x="50080" y="2009"/>
                    </a:cubicBezTo>
                    <a:cubicBezTo>
                      <a:pt x="50217" y="2055"/>
                      <a:pt x="50354" y="2123"/>
                      <a:pt x="50513" y="2191"/>
                    </a:cubicBezTo>
                    <a:cubicBezTo>
                      <a:pt x="50673" y="2260"/>
                      <a:pt x="50833" y="2328"/>
                      <a:pt x="50993" y="2397"/>
                    </a:cubicBezTo>
                    <a:cubicBezTo>
                      <a:pt x="51472" y="2602"/>
                      <a:pt x="51951" y="2876"/>
                      <a:pt x="52408" y="3173"/>
                    </a:cubicBezTo>
                    <a:cubicBezTo>
                      <a:pt x="52408" y="3173"/>
                      <a:pt x="52431" y="3173"/>
                      <a:pt x="52454" y="3196"/>
                    </a:cubicBezTo>
                    <a:cubicBezTo>
                      <a:pt x="52449" y="3191"/>
                      <a:pt x="52445" y="3187"/>
                      <a:pt x="52442" y="3184"/>
                    </a:cubicBezTo>
                    <a:lnTo>
                      <a:pt x="52442" y="3184"/>
                    </a:lnTo>
                    <a:cubicBezTo>
                      <a:pt x="52453" y="3190"/>
                      <a:pt x="52465" y="3196"/>
                      <a:pt x="52476" y="3196"/>
                    </a:cubicBezTo>
                    <a:lnTo>
                      <a:pt x="52454" y="3196"/>
                    </a:lnTo>
                    <a:cubicBezTo>
                      <a:pt x="52499" y="3219"/>
                      <a:pt x="52545" y="3264"/>
                      <a:pt x="52590" y="3287"/>
                    </a:cubicBezTo>
                    <a:cubicBezTo>
                      <a:pt x="52933" y="3515"/>
                      <a:pt x="53275" y="3744"/>
                      <a:pt x="53595" y="3949"/>
                    </a:cubicBezTo>
                    <a:cubicBezTo>
                      <a:pt x="53755" y="4063"/>
                      <a:pt x="53914" y="4154"/>
                      <a:pt x="54074" y="4269"/>
                    </a:cubicBezTo>
                    <a:cubicBezTo>
                      <a:pt x="54211" y="4360"/>
                      <a:pt x="54348" y="4451"/>
                      <a:pt x="54485" y="4565"/>
                    </a:cubicBezTo>
                    <a:cubicBezTo>
                      <a:pt x="54805" y="4816"/>
                      <a:pt x="55078" y="5090"/>
                      <a:pt x="55375" y="5387"/>
                    </a:cubicBezTo>
                    <a:cubicBezTo>
                      <a:pt x="55649" y="5638"/>
                      <a:pt x="55946" y="5889"/>
                      <a:pt x="56220" y="6117"/>
                    </a:cubicBezTo>
                    <a:cubicBezTo>
                      <a:pt x="56402" y="6277"/>
                      <a:pt x="56585" y="6437"/>
                      <a:pt x="56745" y="6597"/>
                    </a:cubicBezTo>
                    <a:cubicBezTo>
                      <a:pt x="56927" y="6757"/>
                      <a:pt x="57087" y="6916"/>
                      <a:pt x="57247" y="7099"/>
                    </a:cubicBezTo>
                    <a:cubicBezTo>
                      <a:pt x="57407" y="7281"/>
                      <a:pt x="57566" y="7464"/>
                      <a:pt x="57726" y="7670"/>
                    </a:cubicBezTo>
                    <a:cubicBezTo>
                      <a:pt x="57795" y="7761"/>
                      <a:pt x="57863" y="7875"/>
                      <a:pt x="57932" y="7966"/>
                    </a:cubicBezTo>
                    <a:cubicBezTo>
                      <a:pt x="58000" y="8058"/>
                      <a:pt x="58069" y="8149"/>
                      <a:pt x="58137" y="8240"/>
                    </a:cubicBezTo>
                    <a:cubicBezTo>
                      <a:pt x="58228" y="8354"/>
                      <a:pt x="58342" y="8468"/>
                      <a:pt x="58434" y="8583"/>
                    </a:cubicBezTo>
                    <a:cubicBezTo>
                      <a:pt x="58434" y="8583"/>
                      <a:pt x="58434" y="8583"/>
                      <a:pt x="58434" y="8560"/>
                    </a:cubicBezTo>
                    <a:cubicBezTo>
                      <a:pt x="58525" y="8674"/>
                      <a:pt x="58616" y="8788"/>
                      <a:pt x="58685" y="8902"/>
                    </a:cubicBezTo>
                    <a:cubicBezTo>
                      <a:pt x="58708" y="8993"/>
                      <a:pt x="58753" y="9085"/>
                      <a:pt x="58799" y="9176"/>
                    </a:cubicBezTo>
                    <a:cubicBezTo>
                      <a:pt x="58850" y="9261"/>
                      <a:pt x="58963" y="9308"/>
                      <a:pt x="59074" y="9308"/>
                    </a:cubicBezTo>
                    <a:cubicBezTo>
                      <a:pt x="59113" y="9308"/>
                      <a:pt x="59152" y="9302"/>
                      <a:pt x="59187" y="9290"/>
                    </a:cubicBezTo>
                    <a:cubicBezTo>
                      <a:pt x="59347" y="9244"/>
                      <a:pt x="59438" y="9039"/>
                      <a:pt x="59370" y="8879"/>
                    </a:cubicBezTo>
                    <a:cubicBezTo>
                      <a:pt x="59347" y="8834"/>
                      <a:pt x="59324" y="8765"/>
                      <a:pt x="59301" y="8697"/>
                    </a:cubicBezTo>
                    <a:cubicBezTo>
                      <a:pt x="59278" y="8628"/>
                      <a:pt x="59233" y="8560"/>
                      <a:pt x="59187" y="8491"/>
                    </a:cubicBezTo>
                    <a:cubicBezTo>
                      <a:pt x="59110" y="8376"/>
                      <a:pt x="59017" y="8277"/>
                      <a:pt x="58936" y="8167"/>
                    </a:cubicBezTo>
                    <a:lnTo>
                      <a:pt x="58936" y="8167"/>
                    </a:lnTo>
                    <a:cubicBezTo>
                      <a:pt x="58936" y="8169"/>
                      <a:pt x="58936" y="8170"/>
                      <a:pt x="58936" y="8172"/>
                    </a:cubicBezTo>
                    <a:cubicBezTo>
                      <a:pt x="58927" y="8163"/>
                      <a:pt x="58922" y="8155"/>
                      <a:pt x="58918" y="8146"/>
                    </a:cubicBezTo>
                    <a:lnTo>
                      <a:pt x="58918" y="8146"/>
                    </a:lnTo>
                    <a:cubicBezTo>
                      <a:pt x="58919" y="8147"/>
                      <a:pt x="58921" y="8148"/>
                      <a:pt x="58922" y="8149"/>
                    </a:cubicBezTo>
                    <a:lnTo>
                      <a:pt x="58922" y="8149"/>
                    </a:lnTo>
                    <a:cubicBezTo>
                      <a:pt x="58919" y="8144"/>
                      <a:pt x="58915" y="8139"/>
                      <a:pt x="58911" y="8134"/>
                    </a:cubicBezTo>
                    <a:lnTo>
                      <a:pt x="58911" y="8134"/>
                    </a:lnTo>
                    <a:cubicBezTo>
                      <a:pt x="58906" y="8124"/>
                      <a:pt x="58900" y="8113"/>
                      <a:pt x="58890" y="8103"/>
                    </a:cubicBezTo>
                    <a:lnTo>
                      <a:pt x="58890" y="8103"/>
                    </a:lnTo>
                    <a:cubicBezTo>
                      <a:pt x="58890" y="8103"/>
                      <a:pt x="58890" y="8103"/>
                      <a:pt x="58890" y="8103"/>
                    </a:cubicBezTo>
                    <a:cubicBezTo>
                      <a:pt x="58799" y="8012"/>
                      <a:pt x="58731" y="7921"/>
                      <a:pt x="58639" y="7829"/>
                    </a:cubicBezTo>
                    <a:cubicBezTo>
                      <a:pt x="58571" y="7738"/>
                      <a:pt x="58525" y="7647"/>
                      <a:pt x="58457" y="7555"/>
                    </a:cubicBezTo>
                    <a:cubicBezTo>
                      <a:pt x="58365" y="7464"/>
                      <a:pt x="58297" y="7350"/>
                      <a:pt x="58206" y="7236"/>
                    </a:cubicBezTo>
                    <a:cubicBezTo>
                      <a:pt x="58023" y="7008"/>
                      <a:pt x="57840" y="6779"/>
                      <a:pt x="57635" y="6574"/>
                    </a:cubicBezTo>
                    <a:cubicBezTo>
                      <a:pt x="57452" y="6368"/>
                      <a:pt x="57247" y="6163"/>
                      <a:pt x="57041" y="5958"/>
                    </a:cubicBezTo>
                    <a:cubicBezTo>
                      <a:pt x="56813" y="5775"/>
                      <a:pt x="56608" y="5592"/>
                      <a:pt x="56379" y="5410"/>
                    </a:cubicBezTo>
                    <a:cubicBezTo>
                      <a:pt x="56220" y="5250"/>
                      <a:pt x="56037" y="5113"/>
                      <a:pt x="55877" y="4953"/>
                    </a:cubicBezTo>
                    <a:cubicBezTo>
                      <a:pt x="55695" y="4794"/>
                      <a:pt x="55512" y="4611"/>
                      <a:pt x="55330" y="4451"/>
                    </a:cubicBezTo>
                    <a:cubicBezTo>
                      <a:pt x="54850" y="3995"/>
                      <a:pt x="54302" y="3629"/>
                      <a:pt x="53755" y="3287"/>
                    </a:cubicBezTo>
                    <a:cubicBezTo>
                      <a:pt x="53458" y="3082"/>
                      <a:pt x="53138" y="2876"/>
                      <a:pt x="52842" y="2671"/>
                    </a:cubicBezTo>
                    <a:lnTo>
                      <a:pt x="52842" y="2671"/>
                    </a:lnTo>
                    <a:cubicBezTo>
                      <a:pt x="52842" y="2674"/>
                      <a:pt x="52842" y="2677"/>
                      <a:pt x="52843" y="2679"/>
                    </a:cubicBezTo>
                    <a:lnTo>
                      <a:pt x="52843" y="2679"/>
                    </a:lnTo>
                    <a:cubicBezTo>
                      <a:pt x="52643" y="2547"/>
                      <a:pt x="52424" y="2416"/>
                      <a:pt x="52225" y="2306"/>
                    </a:cubicBezTo>
                    <a:cubicBezTo>
                      <a:pt x="52043" y="2191"/>
                      <a:pt x="51837" y="2077"/>
                      <a:pt x="51632" y="1986"/>
                    </a:cubicBezTo>
                    <a:cubicBezTo>
                      <a:pt x="51381" y="1849"/>
                      <a:pt x="51130" y="1758"/>
                      <a:pt x="50879" y="1644"/>
                    </a:cubicBezTo>
                    <a:cubicBezTo>
                      <a:pt x="50650" y="1552"/>
                      <a:pt x="50422" y="1438"/>
                      <a:pt x="50171" y="1324"/>
                    </a:cubicBezTo>
                    <a:cubicBezTo>
                      <a:pt x="49669" y="1119"/>
                      <a:pt x="49167" y="982"/>
                      <a:pt x="48642" y="822"/>
                    </a:cubicBezTo>
                    <a:cubicBezTo>
                      <a:pt x="48368" y="753"/>
                      <a:pt x="48094" y="662"/>
                      <a:pt x="47843" y="594"/>
                    </a:cubicBezTo>
                    <a:cubicBezTo>
                      <a:pt x="47706" y="571"/>
                      <a:pt x="47569" y="525"/>
                      <a:pt x="47432" y="502"/>
                    </a:cubicBezTo>
                    <a:cubicBezTo>
                      <a:pt x="47295" y="480"/>
                      <a:pt x="47158" y="434"/>
                      <a:pt x="47021" y="411"/>
                    </a:cubicBezTo>
                    <a:cubicBezTo>
                      <a:pt x="46496" y="320"/>
                      <a:pt x="45971" y="206"/>
                      <a:pt x="45423" y="137"/>
                    </a:cubicBezTo>
                    <a:cubicBezTo>
                      <a:pt x="45149" y="114"/>
                      <a:pt x="44898" y="92"/>
                      <a:pt x="44624" y="69"/>
                    </a:cubicBezTo>
                    <a:cubicBezTo>
                      <a:pt x="44328" y="46"/>
                      <a:pt x="44031" y="23"/>
                      <a:pt x="43734" y="23"/>
                    </a:cubicBezTo>
                    <a:lnTo>
                      <a:pt x="43826" y="23"/>
                    </a:lnTo>
                    <a:cubicBezTo>
                      <a:pt x="43689" y="23"/>
                      <a:pt x="43552" y="0"/>
                      <a:pt x="43438" y="0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9" name="Google Shape;1979;p24"/>
              <p:cNvSpPr/>
              <p:nvPr/>
            </p:nvSpPr>
            <p:spPr>
              <a:xfrm>
                <a:off x="11237694" y="3446576"/>
                <a:ext cx="970886" cy="257519"/>
              </a:xfrm>
              <a:custGeom>
                <a:avLst/>
                <a:gdLst/>
                <a:ahLst/>
                <a:cxnLst/>
                <a:rect l="l" t="t" r="r" b="b"/>
                <a:pathLst>
                  <a:path w="34855" h="9245" extrusionOk="0">
                    <a:moveTo>
                      <a:pt x="29126" y="0"/>
                    </a:moveTo>
                    <a:cubicBezTo>
                      <a:pt x="28874" y="0"/>
                      <a:pt x="28623" y="0"/>
                      <a:pt x="28372" y="23"/>
                    </a:cubicBezTo>
                    <a:cubicBezTo>
                      <a:pt x="28190" y="46"/>
                      <a:pt x="27984" y="69"/>
                      <a:pt x="27779" y="92"/>
                    </a:cubicBezTo>
                    <a:cubicBezTo>
                      <a:pt x="27642" y="115"/>
                      <a:pt x="27505" y="115"/>
                      <a:pt x="27368" y="137"/>
                    </a:cubicBezTo>
                    <a:cubicBezTo>
                      <a:pt x="27163" y="137"/>
                      <a:pt x="26957" y="160"/>
                      <a:pt x="26774" y="183"/>
                    </a:cubicBezTo>
                    <a:cubicBezTo>
                      <a:pt x="26569" y="206"/>
                      <a:pt x="26386" y="229"/>
                      <a:pt x="26204" y="252"/>
                    </a:cubicBezTo>
                    <a:cubicBezTo>
                      <a:pt x="26135" y="274"/>
                      <a:pt x="26044" y="274"/>
                      <a:pt x="25953" y="297"/>
                    </a:cubicBezTo>
                    <a:cubicBezTo>
                      <a:pt x="25861" y="297"/>
                      <a:pt x="25747" y="320"/>
                      <a:pt x="25656" y="343"/>
                    </a:cubicBezTo>
                    <a:cubicBezTo>
                      <a:pt x="25656" y="343"/>
                      <a:pt x="25633" y="343"/>
                      <a:pt x="25633" y="366"/>
                    </a:cubicBezTo>
                    <a:lnTo>
                      <a:pt x="25473" y="366"/>
                    </a:lnTo>
                    <a:cubicBezTo>
                      <a:pt x="25291" y="388"/>
                      <a:pt x="25108" y="411"/>
                      <a:pt x="24926" y="434"/>
                    </a:cubicBezTo>
                    <a:cubicBezTo>
                      <a:pt x="24766" y="457"/>
                      <a:pt x="24606" y="480"/>
                      <a:pt x="24469" y="503"/>
                    </a:cubicBezTo>
                    <a:cubicBezTo>
                      <a:pt x="24264" y="548"/>
                      <a:pt x="24081" y="571"/>
                      <a:pt x="23876" y="617"/>
                    </a:cubicBezTo>
                    <a:cubicBezTo>
                      <a:pt x="23670" y="662"/>
                      <a:pt x="23488" y="708"/>
                      <a:pt x="23282" y="754"/>
                    </a:cubicBezTo>
                    <a:cubicBezTo>
                      <a:pt x="23100" y="799"/>
                      <a:pt x="22917" y="845"/>
                      <a:pt x="22734" y="913"/>
                    </a:cubicBezTo>
                    <a:cubicBezTo>
                      <a:pt x="22369" y="1005"/>
                      <a:pt x="22004" y="1096"/>
                      <a:pt x="21662" y="1210"/>
                    </a:cubicBezTo>
                    <a:cubicBezTo>
                      <a:pt x="21525" y="1256"/>
                      <a:pt x="21388" y="1301"/>
                      <a:pt x="21251" y="1347"/>
                    </a:cubicBezTo>
                    <a:cubicBezTo>
                      <a:pt x="21091" y="1393"/>
                      <a:pt x="20954" y="1438"/>
                      <a:pt x="20794" y="1484"/>
                    </a:cubicBezTo>
                    <a:cubicBezTo>
                      <a:pt x="20657" y="1530"/>
                      <a:pt x="20498" y="1575"/>
                      <a:pt x="20361" y="1644"/>
                    </a:cubicBezTo>
                    <a:cubicBezTo>
                      <a:pt x="20224" y="1690"/>
                      <a:pt x="20064" y="1758"/>
                      <a:pt x="19927" y="1804"/>
                    </a:cubicBezTo>
                    <a:cubicBezTo>
                      <a:pt x="19858" y="1826"/>
                      <a:pt x="19790" y="1872"/>
                      <a:pt x="19721" y="1895"/>
                    </a:cubicBezTo>
                    <a:cubicBezTo>
                      <a:pt x="19653" y="1918"/>
                      <a:pt x="19562" y="1941"/>
                      <a:pt x="19493" y="1963"/>
                    </a:cubicBezTo>
                    <a:cubicBezTo>
                      <a:pt x="19151" y="2078"/>
                      <a:pt x="18786" y="2192"/>
                      <a:pt x="18443" y="2329"/>
                    </a:cubicBezTo>
                    <a:cubicBezTo>
                      <a:pt x="18375" y="2351"/>
                      <a:pt x="18283" y="2374"/>
                      <a:pt x="18215" y="2420"/>
                    </a:cubicBezTo>
                    <a:cubicBezTo>
                      <a:pt x="18101" y="2443"/>
                      <a:pt x="18010" y="2488"/>
                      <a:pt x="17895" y="2557"/>
                    </a:cubicBezTo>
                    <a:cubicBezTo>
                      <a:pt x="17895" y="2557"/>
                      <a:pt x="17873" y="2580"/>
                      <a:pt x="17873" y="2580"/>
                    </a:cubicBezTo>
                    <a:cubicBezTo>
                      <a:pt x="17833" y="2553"/>
                      <a:pt x="17785" y="2542"/>
                      <a:pt x="17738" y="2542"/>
                    </a:cubicBezTo>
                    <a:cubicBezTo>
                      <a:pt x="17705" y="2542"/>
                      <a:pt x="17673" y="2547"/>
                      <a:pt x="17644" y="2557"/>
                    </a:cubicBezTo>
                    <a:cubicBezTo>
                      <a:pt x="17622" y="2557"/>
                      <a:pt x="17622" y="2557"/>
                      <a:pt x="17622" y="2580"/>
                    </a:cubicBezTo>
                    <a:lnTo>
                      <a:pt x="17599" y="2580"/>
                    </a:lnTo>
                    <a:cubicBezTo>
                      <a:pt x="17576" y="2580"/>
                      <a:pt x="17576" y="2580"/>
                      <a:pt x="17576" y="2603"/>
                    </a:cubicBezTo>
                    <a:cubicBezTo>
                      <a:pt x="16572" y="3059"/>
                      <a:pt x="15544" y="3493"/>
                      <a:pt x="14540" y="3926"/>
                    </a:cubicBezTo>
                    <a:lnTo>
                      <a:pt x="14517" y="3904"/>
                    </a:lnTo>
                    <a:cubicBezTo>
                      <a:pt x="14494" y="3892"/>
                      <a:pt x="14460" y="3886"/>
                      <a:pt x="14423" y="3886"/>
                    </a:cubicBezTo>
                    <a:cubicBezTo>
                      <a:pt x="14386" y="3886"/>
                      <a:pt x="14346" y="3892"/>
                      <a:pt x="14312" y="3904"/>
                    </a:cubicBezTo>
                    <a:lnTo>
                      <a:pt x="14289" y="3904"/>
                    </a:lnTo>
                    <a:cubicBezTo>
                      <a:pt x="14152" y="3972"/>
                      <a:pt x="13992" y="4041"/>
                      <a:pt x="13833" y="4109"/>
                    </a:cubicBezTo>
                    <a:cubicBezTo>
                      <a:pt x="13673" y="4177"/>
                      <a:pt x="13513" y="4246"/>
                      <a:pt x="13353" y="4314"/>
                    </a:cubicBezTo>
                    <a:cubicBezTo>
                      <a:pt x="13011" y="4451"/>
                      <a:pt x="12668" y="4588"/>
                      <a:pt x="12326" y="4748"/>
                    </a:cubicBezTo>
                    <a:cubicBezTo>
                      <a:pt x="11961" y="4885"/>
                      <a:pt x="11618" y="5022"/>
                      <a:pt x="11276" y="5182"/>
                    </a:cubicBezTo>
                    <a:cubicBezTo>
                      <a:pt x="11116" y="5250"/>
                      <a:pt x="10957" y="5319"/>
                      <a:pt x="10797" y="5387"/>
                    </a:cubicBezTo>
                    <a:cubicBezTo>
                      <a:pt x="10637" y="5456"/>
                      <a:pt x="10454" y="5547"/>
                      <a:pt x="10295" y="5638"/>
                    </a:cubicBezTo>
                    <a:cubicBezTo>
                      <a:pt x="10249" y="5661"/>
                      <a:pt x="10226" y="5707"/>
                      <a:pt x="10203" y="5752"/>
                    </a:cubicBezTo>
                    <a:cubicBezTo>
                      <a:pt x="9633" y="5981"/>
                      <a:pt x="9085" y="6209"/>
                      <a:pt x="8514" y="6437"/>
                    </a:cubicBezTo>
                    <a:cubicBezTo>
                      <a:pt x="8195" y="6574"/>
                      <a:pt x="7898" y="6688"/>
                      <a:pt x="7578" y="6825"/>
                    </a:cubicBezTo>
                    <a:cubicBezTo>
                      <a:pt x="7305" y="6939"/>
                      <a:pt x="7053" y="7031"/>
                      <a:pt x="6780" y="7145"/>
                    </a:cubicBezTo>
                    <a:cubicBezTo>
                      <a:pt x="6757" y="7145"/>
                      <a:pt x="6757" y="7145"/>
                      <a:pt x="6734" y="7168"/>
                    </a:cubicBezTo>
                    <a:cubicBezTo>
                      <a:pt x="6688" y="7168"/>
                      <a:pt x="6665" y="7168"/>
                      <a:pt x="6620" y="7190"/>
                    </a:cubicBezTo>
                    <a:cubicBezTo>
                      <a:pt x="6369" y="7282"/>
                      <a:pt x="6095" y="7373"/>
                      <a:pt x="5821" y="7464"/>
                    </a:cubicBezTo>
                    <a:cubicBezTo>
                      <a:pt x="5638" y="7510"/>
                      <a:pt x="5478" y="7578"/>
                      <a:pt x="5319" y="7647"/>
                    </a:cubicBezTo>
                    <a:cubicBezTo>
                      <a:pt x="5182" y="7693"/>
                      <a:pt x="5022" y="7715"/>
                      <a:pt x="4885" y="7761"/>
                    </a:cubicBezTo>
                    <a:cubicBezTo>
                      <a:pt x="4702" y="7830"/>
                      <a:pt x="4520" y="7898"/>
                      <a:pt x="4337" y="7944"/>
                    </a:cubicBezTo>
                    <a:cubicBezTo>
                      <a:pt x="3972" y="8058"/>
                      <a:pt x="3584" y="8172"/>
                      <a:pt x="3196" y="8263"/>
                    </a:cubicBezTo>
                    <a:cubicBezTo>
                      <a:pt x="3059" y="8309"/>
                      <a:pt x="2899" y="8354"/>
                      <a:pt x="2762" y="8377"/>
                    </a:cubicBezTo>
                    <a:cubicBezTo>
                      <a:pt x="2580" y="8423"/>
                      <a:pt x="2420" y="8469"/>
                      <a:pt x="2237" y="8514"/>
                    </a:cubicBezTo>
                    <a:cubicBezTo>
                      <a:pt x="1895" y="8606"/>
                      <a:pt x="1575" y="8697"/>
                      <a:pt x="1233" y="8765"/>
                    </a:cubicBezTo>
                    <a:cubicBezTo>
                      <a:pt x="1073" y="8811"/>
                      <a:pt x="913" y="8857"/>
                      <a:pt x="731" y="8902"/>
                    </a:cubicBezTo>
                    <a:lnTo>
                      <a:pt x="776" y="8879"/>
                    </a:lnTo>
                    <a:lnTo>
                      <a:pt x="776" y="8879"/>
                    </a:lnTo>
                    <a:cubicBezTo>
                      <a:pt x="685" y="8902"/>
                      <a:pt x="617" y="8925"/>
                      <a:pt x="548" y="8925"/>
                    </a:cubicBezTo>
                    <a:cubicBezTo>
                      <a:pt x="388" y="8948"/>
                      <a:pt x="251" y="8994"/>
                      <a:pt x="115" y="9016"/>
                    </a:cubicBezTo>
                    <a:cubicBezTo>
                      <a:pt x="46" y="9016"/>
                      <a:pt x="0" y="9062"/>
                      <a:pt x="23" y="9131"/>
                    </a:cubicBezTo>
                    <a:cubicBezTo>
                      <a:pt x="23" y="9199"/>
                      <a:pt x="69" y="9245"/>
                      <a:pt x="137" y="9245"/>
                    </a:cubicBezTo>
                    <a:cubicBezTo>
                      <a:pt x="206" y="9222"/>
                      <a:pt x="297" y="9222"/>
                      <a:pt x="366" y="9199"/>
                    </a:cubicBezTo>
                    <a:cubicBezTo>
                      <a:pt x="434" y="9199"/>
                      <a:pt x="503" y="9176"/>
                      <a:pt x="548" y="9176"/>
                    </a:cubicBezTo>
                    <a:lnTo>
                      <a:pt x="571" y="9176"/>
                    </a:lnTo>
                    <a:cubicBezTo>
                      <a:pt x="571" y="9210"/>
                      <a:pt x="596" y="9231"/>
                      <a:pt x="627" y="9231"/>
                    </a:cubicBezTo>
                    <a:cubicBezTo>
                      <a:pt x="638" y="9231"/>
                      <a:pt x="650" y="9228"/>
                      <a:pt x="662" y="9222"/>
                    </a:cubicBezTo>
                    <a:cubicBezTo>
                      <a:pt x="913" y="9153"/>
                      <a:pt x="1142" y="9085"/>
                      <a:pt x="1393" y="9016"/>
                    </a:cubicBezTo>
                    <a:cubicBezTo>
                      <a:pt x="1553" y="8971"/>
                      <a:pt x="1712" y="8925"/>
                      <a:pt x="1872" y="8879"/>
                    </a:cubicBezTo>
                    <a:cubicBezTo>
                      <a:pt x="2055" y="8834"/>
                      <a:pt x="2237" y="8788"/>
                      <a:pt x="2420" y="8743"/>
                    </a:cubicBezTo>
                    <a:cubicBezTo>
                      <a:pt x="2739" y="8674"/>
                      <a:pt x="3059" y="8583"/>
                      <a:pt x="3379" y="8491"/>
                    </a:cubicBezTo>
                    <a:cubicBezTo>
                      <a:pt x="3584" y="8469"/>
                      <a:pt x="3812" y="8423"/>
                      <a:pt x="4018" y="8377"/>
                    </a:cubicBezTo>
                    <a:cubicBezTo>
                      <a:pt x="4040" y="8400"/>
                      <a:pt x="4086" y="8423"/>
                      <a:pt x="4155" y="8423"/>
                    </a:cubicBezTo>
                    <a:cubicBezTo>
                      <a:pt x="4292" y="8377"/>
                      <a:pt x="4429" y="8332"/>
                      <a:pt x="4565" y="8309"/>
                    </a:cubicBezTo>
                    <a:cubicBezTo>
                      <a:pt x="4702" y="8263"/>
                      <a:pt x="4817" y="8218"/>
                      <a:pt x="4954" y="8195"/>
                    </a:cubicBezTo>
                    <a:cubicBezTo>
                      <a:pt x="5136" y="8126"/>
                      <a:pt x="5296" y="8081"/>
                      <a:pt x="5478" y="8012"/>
                    </a:cubicBezTo>
                    <a:cubicBezTo>
                      <a:pt x="5707" y="7944"/>
                      <a:pt x="5935" y="7875"/>
                      <a:pt x="6140" y="7784"/>
                    </a:cubicBezTo>
                    <a:cubicBezTo>
                      <a:pt x="6323" y="7738"/>
                      <a:pt x="6506" y="7693"/>
                      <a:pt x="6665" y="7624"/>
                    </a:cubicBezTo>
                    <a:lnTo>
                      <a:pt x="6711" y="7624"/>
                    </a:lnTo>
                    <a:cubicBezTo>
                      <a:pt x="6894" y="7556"/>
                      <a:pt x="7076" y="7510"/>
                      <a:pt x="7259" y="7441"/>
                    </a:cubicBezTo>
                    <a:lnTo>
                      <a:pt x="7282" y="7441"/>
                    </a:lnTo>
                    <a:cubicBezTo>
                      <a:pt x="7396" y="7396"/>
                      <a:pt x="7533" y="7373"/>
                      <a:pt x="7647" y="7327"/>
                    </a:cubicBezTo>
                    <a:cubicBezTo>
                      <a:pt x="7670" y="7327"/>
                      <a:pt x="7693" y="7305"/>
                      <a:pt x="7715" y="7305"/>
                    </a:cubicBezTo>
                    <a:cubicBezTo>
                      <a:pt x="7738" y="7282"/>
                      <a:pt x="7761" y="7282"/>
                      <a:pt x="7784" y="7259"/>
                    </a:cubicBezTo>
                    <a:cubicBezTo>
                      <a:pt x="8126" y="7168"/>
                      <a:pt x="8446" y="7053"/>
                      <a:pt x="8765" y="6939"/>
                    </a:cubicBezTo>
                    <a:cubicBezTo>
                      <a:pt x="9108" y="6802"/>
                      <a:pt x="9473" y="6665"/>
                      <a:pt x="9815" y="6528"/>
                    </a:cubicBezTo>
                    <a:cubicBezTo>
                      <a:pt x="10158" y="6392"/>
                      <a:pt x="10523" y="6255"/>
                      <a:pt x="10865" y="6095"/>
                    </a:cubicBezTo>
                    <a:cubicBezTo>
                      <a:pt x="10979" y="6049"/>
                      <a:pt x="11071" y="6003"/>
                      <a:pt x="11185" y="5958"/>
                    </a:cubicBezTo>
                    <a:cubicBezTo>
                      <a:pt x="11253" y="5935"/>
                      <a:pt x="11345" y="5912"/>
                      <a:pt x="11413" y="5867"/>
                    </a:cubicBezTo>
                    <a:cubicBezTo>
                      <a:pt x="11482" y="5844"/>
                      <a:pt x="11573" y="5798"/>
                      <a:pt x="11641" y="5752"/>
                    </a:cubicBezTo>
                    <a:cubicBezTo>
                      <a:pt x="11755" y="5707"/>
                      <a:pt x="11847" y="5684"/>
                      <a:pt x="11938" y="5638"/>
                    </a:cubicBezTo>
                    <a:cubicBezTo>
                      <a:pt x="12486" y="5456"/>
                      <a:pt x="13034" y="5250"/>
                      <a:pt x="13559" y="5022"/>
                    </a:cubicBezTo>
                    <a:cubicBezTo>
                      <a:pt x="13581" y="5022"/>
                      <a:pt x="13627" y="4999"/>
                      <a:pt x="13650" y="4999"/>
                    </a:cubicBezTo>
                    <a:cubicBezTo>
                      <a:pt x="13992" y="4908"/>
                      <a:pt x="14358" y="4771"/>
                      <a:pt x="14700" y="4634"/>
                    </a:cubicBezTo>
                    <a:cubicBezTo>
                      <a:pt x="15065" y="4497"/>
                      <a:pt x="15430" y="4360"/>
                      <a:pt x="15796" y="4223"/>
                    </a:cubicBezTo>
                    <a:cubicBezTo>
                      <a:pt x="16115" y="4109"/>
                      <a:pt x="16412" y="3972"/>
                      <a:pt x="16731" y="3858"/>
                    </a:cubicBezTo>
                    <a:cubicBezTo>
                      <a:pt x="16914" y="3789"/>
                      <a:pt x="17074" y="3744"/>
                      <a:pt x="17256" y="3652"/>
                    </a:cubicBezTo>
                    <a:cubicBezTo>
                      <a:pt x="17462" y="3584"/>
                      <a:pt x="17667" y="3493"/>
                      <a:pt x="17873" y="3401"/>
                    </a:cubicBezTo>
                    <a:cubicBezTo>
                      <a:pt x="18101" y="3310"/>
                      <a:pt x="18329" y="3219"/>
                      <a:pt x="18557" y="3105"/>
                    </a:cubicBezTo>
                    <a:cubicBezTo>
                      <a:pt x="18580" y="3105"/>
                      <a:pt x="18626" y="3082"/>
                      <a:pt x="18649" y="3082"/>
                    </a:cubicBezTo>
                    <a:lnTo>
                      <a:pt x="18786" y="3036"/>
                    </a:lnTo>
                    <a:cubicBezTo>
                      <a:pt x="18877" y="3013"/>
                      <a:pt x="18945" y="2991"/>
                      <a:pt x="19037" y="2968"/>
                    </a:cubicBezTo>
                    <a:cubicBezTo>
                      <a:pt x="19219" y="2922"/>
                      <a:pt x="19379" y="2876"/>
                      <a:pt x="19562" y="2831"/>
                    </a:cubicBezTo>
                    <a:cubicBezTo>
                      <a:pt x="19653" y="2785"/>
                      <a:pt x="19767" y="2762"/>
                      <a:pt x="19858" y="2739"/>
                    </a:cubicBezTo>
                    <a:cubicBezTo>
                      <a:pt x="20566" y="2534"/>
                      <a:pt x="21296" y="2329"/>
                      <a:pt x="22004" y="2123"/>
                    </a:cubicBezTo>
                    <a:cubicBezTo>
                      <a:pt x="22369" y="2032"/>
                      <a:pt x="22757" y="1918"/>
                      <a:pt x="23122" y="1826"/>
                    </a:cubicBezTo>
                    <a:cubicBezTo>
                      <a:pt x="23191" y="1804"/>
                      <a:pt x="23282" y="1781"/>
                      <a:pt x="23351" y="1758"/>
                    </a:cubicBezTo>
                    <a:cubicBezTo>
                      <a:pt x="23374" y="1758"/>
                      <a:pt x="23419" y="1781"/>
                      <a:pt x="23465" y="1781"/>
                    </a:cubicBezTo>
                    <a:cubicBezTo>
                      <a:pt x="23670" y="1758"/>
                      <a:pt x="23876" y="1712"/>
                      <a:pt x="24058" y="1690"/>
                    </a:cubicBezTo>
                    <a:cubicBezTo>
                      <a:pt x="24172" y="1667"/>
                      <a:pt x="24287" y="1644"/>
                      <a:pt x="24401" y="1621"/>
                    </a:cubicBezTo>
                    <a:cubicBezTo>
                      <a:pt x="24560" y="1598"/>
                      <a:pt x="24720" y="1575"/>
                      <a:pt x="24880" y="1553"/>
                    </a:cubicBezTo>
                    <a:cubicBezTo>
                      <a:pt x="25108" y="1530"/>
                      <a:pt x="25337" y="1484"/>
                      <a:pt x="25565" y="1461"/>
                    </a:cubicBezTo>
                    <a:cubicBezTo>
                      <a:pt x="25747" y="1438"/>
                      <a:pt x="25930" y="1416"/>
                      <a:pt x="26113" y="1393"/>
                    </a:cubicBezTo>
                    <a:cubicBezTo>
                      <a:pt x="26455" y="1347"/>
                      <a:pt x="26797" y="1301"/>
                      <a:pt x="27140" y="1279"/>
                    </a:cubicBezTo>
                    <a:cubicBezTo>
                      <a:pt x="27368" y="1256"/>
                      <a:pt x="27619" y="1233"/>
                      <a:pt x="27847" y="1233"/>
                    </a:cubicBezTo>
                    <a:cubicBezTo>
                      <a:pt x="27939" y="1210"/>
                      <a:pt x="28007" y="1210"/>
                      <a:pt x="28098" y="1210"/>
                    </a:cubicBezTo>
                    <a:cubicBezTo>
                      <a:pt x="28304" y="1210"/>
                      <a:pt x="28486" y="1187"/>
                      <a:pt x="28692" y="1187"/>
                    </a:cubicBezTo>
                    <a:cubicBezTo>
                      <a:pt x="28852" y="1165"/>
                      <a:pt x="29034" y="1142"/>
                      <a:pt x="29217" y="1119"/>
                    </a:cubicBezTo>
                    <a:lnTo>
                      <a:pt x="29217" y="1119"/>
                    </a:lnTo>
                    <a:cubicBezTo>
                      <a:pt x="29194" y="1165"/>
                      <a:pt x="29171" y="1210"/>
                      <a:pt x="29194" y="1279"/>
                    </a:cubicBezTo>
                    <a:cubicBezTo>
                      <a:pt x="29194" y="1393"/>
                      <a:pt x="29285" y="1484"/>
                      <a:pt x="29399" y="1507"/>
                    </a:cubicBezTo>
                    <a:cubicBezTo>
                      <a:pt x="29559" y="1530"/>
                      <a:pt x="29719" y="1553"/>
                      <a:pt x="29879" y="1553"/>
                    </a:cubicBezTo>
                    <a:cubicBezTo>
                      <a:pt x="30039" y="1575"/>
                      <a:pt x="30175" y="1575"/>
                      <a:pt x="30335" y="1598"/>
                    </a:cubicBezTo>
                    <a:cubicBezTo>
                      <a:pt x="30700" y="1621"/>
                      <a:pt x="31043" y="1621"/>
                      <a:pt x="31408" y="1644"/>
                    </a:cubicBezTo>
                    <a:cubicBezTo>
                      <a:pt x="31636" y="1644"/>
                      <a:pt x="31887" y="1644"/>
                      <a:pt x="32116" y="1621"/>
                    </a:cubicBezTo>
                    <a:cubicBezTo>
                      <a:pt x="32138" y="1644"/>
                      <a:pt x="32161" y="1644"/>
                      <a:pt x="32184" y="1644"/>
                    </a:cubicBezTo>
                    <a:cubicBezTo>
                      <a:pt x="32504" y="1690"/>
                      <a:pt x="32823" y="1735"/>
                      <a:pt x="33120" y="1781"/>
                    </a:cubicBezTo>
                    <a:cubicBezTo>
                      <a:pt x="33280" y="1826"/>
                      <a:pt x="33462" y="1849"/>
                      <a:pt x="33622" y="1872"/>
                    </a:cubicBezTo>
                    <a:cubicBezTo>
                      <a:pt x="33782" y="1895"/>
                      <a:pt x="33964" y="1941"/>
                      <a:pt x="34124" y="1963"/>
                    </a:cubicBezTo>
                    <a:cubicBezTo>
                      <a:pt x="34142" y="1966"/>
                      <a:pt x="34159" y="1968"/>
                      <a:pt x="34176" y="1968"/>
                    </a:cubicBezTo>
                    <a:cubicBezTo>
                      <a:pt x="34290" y="1968"/>
                      <a:pt x="34384" y="1903"/>
                      <a:pt x="34444" y="1804"/>
                    </a:cubicBezTo>
                    <a:cubicBezTo>
                      <a:pt x="34467" y="1758"/>
                      <a:pt x="34467" y="1712"/>
                      <a:pt x="34467" y="1644"/>
                    </a:cubicBezTo>
                    <a:cubicBezTo>
                      <a:pt x="34512" y="1667"/>
                      <a:pt x="34535" y="1667"/>
                      <a:pt x="34558" y="1667"/>
                    </a:cubicBezTo>
                    <a:cubicBezTo>
                      <a:pt x="34626" y="1644"/>
                      <a:pt x="34672" y="1644"/>
                      <a:pt x="34718" y="1598"/>
                    </a:cubicBezTo>
                    <a:cubicBezTo>
                      <a:pt x="34786" y="1553"/>
                      <a:pt x="34832" y="1484"/>
                      <a:pt x="34855" y="1393"/>
                    </a:cubicBezTo>
                    <a:cubicBezTo>
                      <a:pt x="34855" y="1324"/>
                      <a:pt x="34832" y="1233"/>
                      <a:pt x="34786" y="1165"/>
                    </a:cubicBezTo>
                    <a:cubicBezTo>
                      <a:pt x="34786" y="1142"/>
                      <a:pt x="34763" y="1119"/>
                      <a:pt x="34741" y="1096"/>
                    </a:cubicBezTo>
                    <a:cubicBezTo>
                      <a:pt x="34695" y="1073"/>
                      <a:pt x="34649" y="1050"/>
                      <a:pt x="34581" y="1028"/>
                    </a:cubicBezTo>
                    <a:cubicBezTo>
                      <a:pt x="34512" y="1005"/>
                      <a:pt x="34444" y="1005"/>
                      <a:pt x="34352" y="982"/>
                    </a:cubicBezTo>
                    <a:cubicBezTo>
                      <a:pt x="34330" y="891"/>
                      <a:pt x="34261" y="822"/>
                      <a:pt x="34170" y="777"/>
                    </a:cubicBezTo>
                    <a:cubicBezTo>
                      <a:pt x="34101" y="731"/>
                      <a:pt x="34033" y="708"/>
                      <a:pt x="33964" y="685"/>
                    </a:cubicBezTo>
                    <a:cubicBezTo>
                      <a:pt x="33919" y="685"/>
                      <a:pt x="33873" y="662"/>
                      <a:pt x="33828" y="662"/>
                    </a:cubicBezTo>
                    <a:cubicBezTo>
                      <a:pt x="33759" y="640"/>
                      <a:pt x="33691" y="617"/>
                      <a:pt x="33622" y="594"/>
                    </a:cubicBezTo>
                    <a:cubicBezTo>
                      <a:pt x="33462" y="548"/>
                      <a:pt x="33303" y="503"/>
                      <a:pt x="33120" y="480"/>
                    </a:cubicBezTo>
                    <a:cubicBezTo>
                      <a:pt x="32800" y="411"/>
                      <a:pt x="32504" y="343"/>
                      <a:pt x="32184" y="297"/>
                    </a:cubicBezTo>
                    <a:cubicBezTo>
                      <a:pt x="31819" y="252"/>
                      <a:pt x="31477" y="206"/>
                      <a:pt x="31134" y="160"/>
                    </a:cubicBezTo>
                    <a:cubicBezTo>
                      <a:pt x="30952" y="137"/>
                      <a:pt x="30792" y="115"/>
                      <a:pt x="30632" y="115"/>
                    </a:cubicBezTo>
                    <a:cubicBezTo>
                      <a:pt x="30518" y="69"/>
                      <a:pt x="30427" y="69"/>
                      <a:pt x="30312" y="46"/>
                    </a:cubicBezTo>
                    <a:cubicBezTo>
                      <a:pt x="30221" y="46"/>
                      <a:pt x="30130" y="23"/>
                      <a:pt x="30039" y="23"/>
                    </a:cubicBezTo>
                    <a:cubicBezTo>
                      <a:pt x="29856" y="0"/>
                      <a:pt x="29650" y="0"/>
                      <a:pt x="29468" y="0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0" name="Google Shape;1980;p24"/>
              <p:cNvSpPr/>
              <p:nvPr/>
            </p:nvSpPr>
            <p:spPr>
              <a:xfrm>
                <a:off x="12155154" y="3468832"/>
                <a:ext cx="277241" cy="189358"/>
              </a:xfrm>
              <a:custGeom>
                <a:avLst/>
                <a:gdLst/>
                <a:ahLst/>
                <a:cxnLst/>
                <a:rect l="l" t="t" r="r" b="b"/>
                <a:pathLst>
                  <a:path w="9953" h="6798" extrusionOk="0">
                    <a:moveTo>
                      <a:pt x="845" y="0"/>
                    </a:moveTo>
                    <a:cubicBezTo>
                      <a:pt x="776" y="0"/>
                      <a:pt x="685" y="46"/>
                      <a:pt x="617" y="114"/>
                    </a:cubicBezTo>
                    <a:cubicBezTo>
                      <a:pt x="571" y="183"/>
                      <a:pt x="548" y="251"/>
                      <a:pt x="548" y="343"/>
                    </a:cubicBezTo>
                    <a:cubicBezTo>
                      <a:pt x="548" y="434"/>
                      <a:pt x="594" y="480"/>
                      <a:pt x="662" y="548"/>
                    </a:cubicBezTo>
                    <a:cubicBezTo>
                      <a:pt x="685" y="571"/>
                      <a:pt x="731" y="594"/>
                      <a:pt x="776" y="617"/>
                    </a:cubicBezTo>
                    <a:cubicBezTo>
                      <a:pt x="799" y="639"/>
                      <a:pt x="845" y="662"/>
                      <a:pt x="891" y="662"/>
                    </a:cubicBezTo>
                    <a:cubicBezTo>
                      <a:pt x="913" y="685"/>
                      <a:pt x="959" y="708"/>
                      <a:pt x="982" y="731"/>
                    </a:cubicBezTo>
                    <a:cubicBezTo>
                      <a:pt x="891" y="685"/>
                      <a:pt x="799" y="662"/>
                      <a:pt x="708" y="639"/>
                    </a:cubicBezTo>
                    <a:cubicBezTo>
                      <a:pt x="571" y="548"/>
                      <a:pt x="434" y="480"/>
                      <a:pt x="297" y="411"/>
                    </a:cubicBezTo>
                    <a:cubicBezTo>
                      <a:pt x="285" y="405"/>
                      <a:pt x="271" y="402"/>
                      <a:pt x="257" y="402"/>
                    </a:cubicBezTo>
                    <a:cubicBezTo>
                      <a:pt x="220" y="402"/>
                      <a:pt x="183" y="423"/>
                      <a:pt x="183" y="457"/>
                    </a:cubicBezTo>
                    <a:cubicBezTo>
                      <a:pt x="160" y="480"/>
                      <a:pt x="160" y="502"/>
                      <a:pt x="160" y="502"/>
                    </a:cubicBezTo>
                    <a:cubicBezTo>
                      <a:pt x="92" y="525"/>
                      <a:pt x="23" y="594"/>
                      <a:pt x="0" y="685"/>
                    </a:cubicBezTo>
                    <a:cubicBezTo>
                      <a:pt x="0" y="754"/>
                      <a:pt x="0" y="799"/>
                      <a:pt x="46" y="868"/>
                    </a:cubicBezTo>
                    <a:cubicBezTo>
                      <a:pt x="69" y="891"/>
                      <a:pt x="92" y="913"/>
                      <a:pt x="137" y="936"/>
                    </a:cubicBezTo>
                    <a:lnTo>
                      <a:pt x="183" y="936"/>
                    </a:lnTo>
                    <a:cubicBezTo>
                      <a:pt x="274" y="982"/>
                      <a:pt x="366" y="1005"/>
                      <a:pt x="457" y="1050"/>
                    </a:cubicBezTo>
                    <a:cubicBezTo>
                      <a:pt x="799" y="1164"/>
                      <a:pt x="1119" y="1279"/>
                      <a:pt x="1438" y="1393"/>
                    </a:cubicBezTo>
                    <a:cubicBezTo>
                      <a:pt x="1804" y="1530"/>
                      <a:pt x="2169" y="1667"/>
                      <a:pt x="2534" y="1826"/>
                    </a:cubicBezTo>
                    <a:cubicBezTo>
                      <a:pt x="2853" y="1940"/>
                      <a:pt x="3173" y="2077"/>
                      <a:pt x="3493" y="2214"/>
                    </a:cubicBezTo>
                    <a:cubicBezTo>
                      <a:pt x="3812" y="2351"/>
                      <a:pt x="4109" y="2488"/>
                      <a:pt x="4428" y="2625"/>
                    </a:cubicBezTo>
                    <a:lnTo>
                      <a:pt x="4474" y="2625"/>
                    </a:lnTo>
                    <a:cubicBezTo>
                      <a:pt x="4520" y="2671"/>
                      <a:pt x="4565" y="2717"/>
                      <a:pt x="4634" y="2739"/>
                    </a:cubicBezTo>
                    <a:cubicBezTo>
                      <a:pt x="4748" y="2853"/>
                      <a:pt x="4885" y="2945"/>
                      <a:pt x="5022" y="3036"/>
                    </a:cubicBezTo>
                    <a:cubicBezTo>
                      <a:pt x="5319" y="3242"/>
                      <a:pt x="5615" y="3447"/>
                      <a:pt x="5912" y="3675"/>
                    </a:cubicBezTo>
                    <a:cubicBezTo>
                      <a:pt x="6209" y="3858"/>
                      <a:pt x="6483" y="4063"/>
                      <a:pt x="6757" y="4269"/>
                    </a:cubicBezTo>
                    <a:cubicBezTo>
                      <a:pt x="6894" y="4383"/>
                      <a:pt x="7031" y="4497"/>
                      <a:pt x="7190" y="4588"/>
                    </a:cubicBezTo>
                    <a:cubicBezTo>
                      <a:pt x="7259" y="4657"/>
                      <a:pt x="7327" y="4702"/>
                      <a:pt x="7396" y="4771"/>
                    </a:cubicBezTo>
                    <a:cubicBezTo>
                      <a:pt x="7441" y="4794"/>
                      <a:pt x="7464" y="4816"/>
                      <a:pt x="7510" y="4839"/>
                    </a:cubicBezTo>
                    <a:cubicBezTo>
                      <a:pt x="7556" y="4885"/>
                      <a:pt x="7601" y="4931"/>
                      <a:pt x="7670" y="4953"/>
                    </a:cubicBezTo>
                    <a:cubicBezTo>
                      <a:pt x="7692" y="4976"/>
                      <a:pt x="7692" y="4976"/>
                      <a:pt x="7715" y="4976"/>
                    </a:cubicBezTo>
                    <a:cubicBezTo>
                      <a:pt x="7738" y="4999"/>
                      <a:pt x="7784" y="4999"/>
                      <a:pt x="7807" y="4999"/>
                    </a:cubicBezTo>
                    <a:cubicBezTo>
                      <a:pt x="7807" y="4999"/>
                      <a:pt x="7807" y="4999"/>
                      <a:pt x="7829" y="5022"/>
                    </a:cubicBezTo>
                    <a:cubicBezTo>
                      <a:pt x="7875" y="5068"/>
                      <a:pt x="7944" y="5136"/>
                      <a:pt x="7989" y="5182"/>
                    </a:cubicBezTo>
                    <a:cubicBezTo>
                      <a:pt x="8035" y="5204"/>
                      <a:pt x="8080" y="5250"/>
                      <a:pt x="8126" y="5273"/>
                    </a:cubicBezTo>
                    <a:cubicBezTo>
                      <a:pt x="8160" y="5284"/>
                      <a:pt x="8195" y="5290"/>
                      <a:pt x="8232" y="5290"/>
                    </a:cubicBezTo>
                    <a:cubicBezTo>
                      <a:pt x="8269" y="5290"/>
                      <a:pt x="8309" y="5284"/>
                      <a:pt x="8354" y="5273"/>
                    </a:cubicBezTo>
                    <a:cubicBezTo>
                      <a:pt x="8446" y="5410"/>
                      <a:pt x="8537" y="5524"/>
                      <a:pt x="8628" y="5661"/>
                    </a:cubicBezTo>
                    <a:cubicBezTo>
                      <a:pt x="8788" y="5844"/>
                      <a:pt x="8925" y="6026"/>
                      <a:pt x="9085" y="6209"/>
                    </a:cubicBezTo>
                    <a:cubicBezTo>
                      <a:pt x="9245" y="6414"/>
                      <a:pt x="9427" y="6597"/>
                      <a:pt x="9610" y="6757"/>
                    </a:cubicBezTo>
                    <a:cubicBezTo>
                      <a:pt x="9638" y="6785"/>
                      <a:pt x="9679" y="6798"/>
                      <a:pt x="9722" y="6798"/>
                    </a:cubicBezTo>
                    <a:cubicBezTo>
                      <a:pt x="9781" y="6798"/>
                      <a:pt x="9844" y="6774"/>
                      <a:pt x="9884" y="6734"/>
                    </a:cubicBezTo>
                    <a:cubicBezTo>
                      <a:pt x="9952" y="6642"/>
                      <a:pt x="9952" y="6528"/>
                      <a:pt x="9861" y="6460"/>
                    </a:cubicBezTo>
                    <a:cubicBezTo>
                      <a:pt x="9815" y="6414"/>
                      <a:pt x="9770" y="6369"/>
                      <a:pt x="9747" y="6346"/>
                    </a:cubicBezTo>
                    <a:cubicBezTo>
                      <a:pt x="9747" y="6323"/>
                      <a:pt x="9770" y="6300"/>
                      <a:pt x="9770" y="6300"/>
                    </a:cubicBezTo>
                    <a:cubicBezTo>
                      <a:pt x="9792" y="6209"/>
                      <a:pt x="9792" y="6140"/>
                      <a:pt x="9747" y="6049"/>
                    </a:cubicBezTo>
                    <a:cubicBezTo>
                      <a:pt x="9724" y="6003"/>
                      <a:pt x="9678" y="5981"/>
                      <a:pt x="9655" y="5935"/>
                    </a:cubicBezTo>
                    <a:cubicBezTo>
                      <a:pt x="9587" y="5866"/>
                      <a:pt x="9541" y="5821"/>
                      <a:pt x="9496" y="5752"/>
                    </a:cubicBezTo>
                    <a:cubicBezTo>
                      <a:pt x="9359" y="5593"/>
                      <a:pt x="9222" y="5456"/>
                      <a:pt x="9085" y="5296"/>
                    </a:cubicBezTo>
                    <a:cubicBezTo>
                      <a:pt x="8993" y="5204"/>
                      <a:pt x="8879" y="5090"/>
                      <a:pt x="8788" y="4999"/>
                    </a:cubicBezTo>
                    <a:cubicBezTo>
                      <a:pt x="8583" y="4771"/>
                      <a:pt x="8377" y="4543"/>
                      <a:pt x="8172" y="4314"/>
                    </a:cubicBezTo>
                    <a:cubicBezTo>
                      <a:pt x="7921" y="4063"/>
                      <a:pt x="7692" y="3812"/>
                      <a:pt x="7441" y="3561"/>
                    </a:cubicBezTo>
                    <a:cubicBezTo>
                      <a:pt x="7304" y="3447"/>
                      <a:pt x="7190" y="3333"/>
                      <a:pt x="7053" y="3219"/>
                    </a:cubicBezTo>
                    <a:cubicBezTo>
                      <a:pt x="6939" y="3105"/>
                      <a:pt x="6802" y="2990"/>
                      <a:pt x="6642" y="2899"/>
                    </a:cubicBezTo>
                    <a:cubicBezTo>
                      <a:pt x="6528" y="2831"/>
                      <a:pt x="6414" y="2739"/>
                      <a:pt x="6277" y="2671"/>
                    </a:cubicBezTo>
                    <a:cubicBezTo>
                      <a:pt x="6209" y="2625"/>
                      <a:pt x="6140" y="2602"/>
                      <a:pt x="6072" y="2557"/>
                    </a:cubicBezTo>
                    <a:cubicBezTo>
                      <a:pt x="6049" y="2534"/>
                      <a:pt x="6026" y="2534"/>
                      <a:pt x="6003" y="2511"/>
                    </a:cubicBezTo>
                    <a:cubicBezTo>
                      <a:pt x="5935" y="2465"/>
                      <a:pt x="5866" y="2397"/>
                      <a:pt x="5798" y="2329"/>
                    </a:cubicBezTo>
                    <a:cubicBezTo>
                      <a:pt x="5661" y="2214"/>
                      <a:pt x="5524" y="2123"/>
                      <a:pt x="5387" y="2032"/>
                    </a:cubicBezTo>
                    <a:cubicBezTo>
                      <a:pt x="5068" y="1826"/>
                      <a:pt x="4748" y="1644"/>
                      <a:pt x="4428" y="1461"/>
                    </a:cubicBezTo>
                    <a:cubicBezTo>
                      <a:pt x="4269" y="1370"/>
                      <a:pt x="4132" y="1279"/>
                      <a:pt x="3972" y="1210"/>
                    </a:cubicBezTo>
                    <a:cubicBezTo>
                      <a:pt x="3835" y="1119"/>
                      <a:pt x="3675" y="1050"/>
                      <a:pt x="3515" y="982"/>
                    </a:cubicBezTo>
                    <a:cubicBezTo>
                      <a:pt x="3196" y="822"/>
                      <a:pt x="2876" y="708"/>
                      <a:pt x="2557" y="571"/>
                    </a:cubicBezTo>
                    <a:cubicBezTo>
                      <a:pt x="2237" y="457"/>
                      <a:pt x="1918" y="366"/>
                      <a:pt x="1598" y="251"/>
                    </a:cubicBezTo>
                    <a:cubicBezTo>
                      <a:pt x="1530" y="229"/>
                      <a:pt x="1415" y="183"/>
                      <a:pt x="1324" y="183"/>
                    </a:cubicBezTo>
                    <a:cubicBezTo>
                      <a:pt x="1210" y="137"/>
                      <a:pt x="1096" y="92"/>
                      <a:pt x="982" y="46"/>
                    </a:cubicBezTo>
                    <a:cubicBezTo>
                      <a:pt x="936" y="23"/>
                      <a:pt x="891" y="0"/>
                      <a:pt x="845" y="0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1" name="Google Shape;1981;p24"/>
              <p:cNvSpPr/>
              <p:nvPr/>
            </p:nvSpPr>
            <p:spPr>
              <a:xfrm>
                <a:off x="12415180" y="3628413"/>
                <a:ext cx="35014" cy="43649"/>
              </a:xfrm>
              <a:custGeom>
                <a:avLst/>
                <a:gdLst/>
                <a:ahLst/>
                <a:cxnLst/>
                <a:rect l="l" t="t" r="r" b="b"/>
                <a:pathLst>
                  <a:path w="1257" h="1567" extrusionOk="0">
                    <a:moveTo>
                      <a:pt x="92" y="0"/>
                    </a:moveTo>
                    <a:cubicBezTo>
                      <a:pt x="92" y="0"/>
                      <a:pt x="69" y="23"/>
                      <a:pt x="47" y="23"/>
                    </a:cubicBezTo>
                    <a:cubicBezTo>
                      <a:pt x="24" y="46"/>
                      <a:pt x="1" y="92"/>
                      <a:pt x="47" y="137"/>
                    </a:cubicBezTo>
                    <a:cubicBezTo>
                      <a:pt x="92" y="206"/>
                      <a:pt x="161" y="297"/>
                      <a:pt x="229" y="366"/>
                    </a:cubicBezTo>
                    <a:cubicBezTo>
                      <a:pt x="252" y="411"/>
                      <a:pt x="275" y="434"/>
                      <a:pt x="298" y="457"/>
                    </a:cubicBezTo>
                    <a:cubicBezTo>
                      <a:pt x="298" y="457"/>
                      <a:pt x="275" y="480"/>
                      <a:pt x="275" y="480"/>
                    </a:cubicBezTo>
                    <a:cubicBezTo>
                      <a:pt x="275" y="503"/>
                      <a:pt x="275" y="525"/>
                      <a:pt x="275" y="548"/>
                    </a:cubicBezTo>
                    <a:cubicBezTo>
                      <a:pt x="275" y="594"/>
                      <a:pt x="298" y="617"/>
                      <a:pt x="320" y="640"/>
                    </a:cubicBezTo>
                    <a:cubicBezTo>
                      <a:pt x="343" y="685"/>
                      <a:pt x="366" y="708"/>
                      <a:pt x="389" y="754"/>
                    </a:cubicBezTo>
                    <a:cubicBezTo>
                      <a:pt x="457" y="845"/>
                      <a:pt x="526" y="913"/>
                      <a:pt x="594" y="1005"/>
                    </a:cubicBezTo>
                    <a:cubicBezTo>
                      <a:pt x="663" y="1096"/>
                      <a:pt x="731" y="1165"/>
                      <a:pt x="800" y="1256"/>
                    </a:cubicBezTo>
                    <a:cubicBezTo>
                      <a:pt x="868" y="1347"/>
                      <a:pt x="960" y="1416"/>
                      <a:pt x="1005" y="1507"/>
                    </a:cubicBezTo>
                    <a:cubicBezTo>
                      <a:pt x="1034" y="1550"/>
                      <a:pt x="1081" y="1566"/>
                      <a:pt x="1124" y="1566"/>
                    </a:cubicBezTo>
                    <a:cubicBezTo>
                      <a:pt x="1148" y="1566"/>
                      <a:pt x="1171" y="1561"/>
                      <a:pt x="1188" y="1553"/>
                    </a:cubicBezTo>
                    <a:cubicBezTo>
                      <a:pt x="1233" y="1507"/>
                      <a:pt x="1256" y="1416"/>
                      <a:pt x="1211" y="1370"/>
                    </a:cubicBezTo>
                    <a:cubicBezTo>
                      <a:pt x="1211" y="1347"/>
                      <a:pt x="1188" y="1324"/>
                      <a:pt x="1165" y="1302"/>
                    </a:cubicBezTo>
                    <a:cubicBezTo>
                      <a:pt x="1188" y="1279"/>
                      <a:pt x="1188" y="1256"/>
                      <a:pt x="1188" y="1233"/>
                    </a:cubicBezTo>
                    <a:cubicBezTo>
                      <a:pt x="1188" y="1210"/>
                      <a:pt x="1188" y="1187"/>
                      <a:pt x="1188" y="1165"/>
                    </a:cubicBezTo>
                    <a:cubicBezTo>
                      <a:pt x="1165" y="1142"/>
                      <a:pt x="1142" y="1119"/>
                      <a:pt x="1119" y="1096"/>
                    </a:cubicBezTo>
                    <a:cubicBezTo>
                      <a:pt x="1096" y="1050"/>
                      <a:pt x="1074" y="1028"/>
                      <a:pt x="1051" y="1005"/>
                    </a:cubicBezTo>
                    <a:cubicBezTo>
                      <a:pt x="982" y="913"/>
                      <a:pt x="914" y="845"/>
                      <a:pt x="845" y="777"/>
                    </a:cubicBezTo>
                    <a:cubicBezTo>
                      <a:pt x="708" y="640"/>
                      <a:pt x="572" y="503"/>
                      <a:pt x="457" y="366"/>
                    </a:cubicBezTo>
                    <a:cubicBezTo>
                      <a:pt x="412" y="320"/>
                      <a:pt x="366" y="274"/>
                      <a:pt x="320" y="229"/>
                    </a:cubicBezTo>
                    <a:cubicBezTo>
                      <a:pt x="275" y="183"/>
                      <a:pt x="229" y="115"/>
                      <a:pt x="161" y="46"/>
                    </a:cubicBezTo>
                    <a:cubicBezTo>
                      <a:pt x="161" y="23"/>
                      <a:pt x="138" y="0"/>
                      <a:pt x="92" y="0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2" name="Google Shape;1982;p24"/>
              <p:cNvSpPr/>
              <p:nvPr/>
            </p:nvSpPr>
            <p:spPr>
              <a:xfrm>
                <a:off x="10823156" y="3352481"/>
                <a:ext cx="1714141" cy="374121"/>
              </a:xfrm>
              <a:custGeom>
                <a:avLst/>
                <a:gdLst/>
                <a:ahLst/>
                <a:cxnLst/>
                <a:rect l="l" t="t" r="r" b="b"/>
                <a:pathLst>
                  <a:path w="61538" h="13431" extrusionOk="0">
                    <a:moveTo>
                      <a:pt x="53434" y="3150"/>
                    </a:moveTo>
                    <a:lnTo>
                      <a:pt x="53457" y="3173"/>
                    </a:lnTo>
                    <a:cubicBezTo>
                      <a:pt x="53434" y="3173"/>
                      <a:pt x="53434" y="3173"/>
                      <a:pt x="53434" y="3150"/>
                    </a:cubicBezTo>
                    <a:close/>
                    <a:moveTo>
                      <a:pt x="45560" y="0"/>
                    </a:moveTo>
                    <a:cubicBezTo>
                      <a:pt x="45309" y="0"/>
                      <a:pt x="45080" y="23"/>
                      <a:pt x="44829" y="23"/>
                    </a:cubicBezTo>
                    <a:cubicBezTo>
                      <a:pt x="44578" y="46"/>
                      <a:pt x="44327" y="69"/>
                      <a:pt x="44076" y="92"/>
                    </a:cubicBezTo>
                    <a:cubicBezTo>
                      <a:pt x="43825" y="114"/>
                      <a:pt x="43574" y="114"/>
                      <a:pt x="43323" y="137"/>
                    </a:cubicBezTo>
                    <a:cubicBezTo>
                      <a:pt x="42798" y="160"/>
                      <a:pt x="42273" y="229"/>
                      <a:pt x="41748" y="320"/>
                    </a:cubicBezTo>
                    <a:cubicBezTo>
                      <a:pt x="41474" y="366"/>
                      <a:pt x="41223" y="411"/>
                      <a:pt x="40949" y="480"/>
                    </a:cubicBezTo>
                    <a:cubicBezTo>
                      <a:pt x="40812" y="502"/>
                      <a:pt x="40675" y="525"/>
                      <a:pt x="40538" y="548"/>
                    </a:cubicBezTo>
                    <a:cubicBezTo>
                      <a:pt x="40401" y="594"/>
                      <a:pt x="40264" y="617"/>
                      <a:pt x="40127" y="662"/>
                    </a:cubicBezTo>
                    <a:cubicBezTo>
                      <a:pt x="39579" y="799"/>
                      <a:pt x="39032" y="959"/>
                      <a:pt x="38484" y="1096"/>
                    </a:cubicBezTo>
                    <a:cubicBezTo>
                      <a:pt x="37434" y="1393"/>
                      <a:pt x="36407" y="1735"/>
                      <a:pt x="35380" y="2123"/>
                    </a:cubicBezTo>
                    <a:cubicBezTo>
                      <a:pt x="34877" y="2306"/>
                      <a:pt x="34352" y="2465"/>
                      <a:pt x="33850" y="2671"/>
                    </a:cubicBezTo>
                    <a:cubicBezTo>
                      <a:pt x="33622" y="2785"/>
                      <a:pt x="33371" y="2899"/>
                      <a:pt x="33120" y="2990"/>
                    </a:cubicBezTo>
                    <a:cubicBezTo>
                      <a:pt x="32869" y="3105"/>
                      <a:pt x="32618" y="3219"/>
                      <a:pt x="32367" y="3333"/>
                    </a:cubicBezTo>
                    <a:cubicBezTo>
                      <a:pt x="31819" y="3561"/>
                      <a:pt x="31294" y="3812"/>
                      <a:pt x="30769" y="4040"/>
                    </a:cubicBezTo>
                    <a:cubicBezTo>
                      <a:pt x="30495" y="4155"/>
                      <a:pt x="30221" y="4291"/>
                      <a:pt x="29947" y="4406"/>
                    </a:cubicBezTo>
                    <a:cubicBezTo>
                      <a:pt x="29673" y="4543"/>
                      <a:pt x="29399" y="4679"/>
                      <a:pt x="29125" y="4816"/>
                    </a:cubicBezTo>
                    <a:cubicBezTo>
                      <a:pt x="28806" y="4976"/>
                      <a:pt x="28509" y="5136"/>
                      <a:pt x="28190" y="5273"/>
                    </a:cubicBezTo>
                    <a:cubicBezTo>
                      <a:pt x="27893" y="5456"/>
                      <a:pt x="27573" y="5615"/>
                      <a:pt x="27254" y="5775"/>
                    </a:cubicBezTo>
                    <a:cubicBezTo>
                      <a:pt x="26980" y="5889"/>
                      <a:pt x="26706" y="6003"/>
                      <a:pt x="26455" y="6117"/>
                    </a:cubicBezTo>
                    <a:cubicBezTo>
                      <a:pt x="26295" y="6186"/>
                      <a:pt x="26135" y="6277"/>
                      <a:pt x="25976" y="6346"/>
                    </a:cubicBezTo>
                    <a:cubicBezTo>
                      <a:pt x="25816" y="6414"/>
                      <a:pt x="25679" y="6483"/>
                      <a:pt x="25542" y="6551"/>
                    </a:cubicBezTo>
                    <a:lnTo>
                      <a:pt x="25565" y="6551"/>
                    </a:lnTo>
                    <a:cubicBezTo>
                      <a:pt x="25040" y="6802"/>
                      <a:pt x="24515" y="7008"/>
                      <a:pt x="24013" y="7259"/>
                    </a:cubicBezTo>
                    <a:cubicBezTo>
                      <a:pt x="23488" y="7510"/>
                      <a:pt x="22940" y="7738"/>
                      <a:pt x="22415" y="7944"/>
                    </a:cubicBezTo>
                    <a:cubicBezTo>
                      <a:pt x="22141" y="8058"/>
                      <a:pt x="21867" y="8149"/>
                      <a:pt x="21593" y="8240"/>
                    </a:cubicBezTo>
                    <a:cubicBezTo>
                      <a:pt x="21342" y="8354"/>
                      <a:pt x="21091" y="8446"/>
                      <a:pt x="20840" y="8537"/>
                    </a:cubicBezTo>
                    <a:cubicBezTo>
                      <a:pt x="20589" y="8628"/>
                      <a:pt x="20338" y="8720"/>
                      <a:pt x="20064" y="8811"/>
                    </a:cubicBezTo>
                    <a:cubicBezTo>
                      <a:pt x="19790" y="8902"/>
                      <a:pt x="19539" y="9016"/>
                      <a:pt x="19265" y="9108"/>
                    </a:cubicBezTo>
                    <a:cubicBezTo>
                      <a:pt x="18786" y="9290"/>
                      <a:pt x="18283" y="9450"/>
                      <a:pt x="17804" y="9587"/>
                    </a:cubicBezTo>
                    <a:cubicBezTo>
                      <a:pt x="17165" y="9792"/>
                      <a:pt x="16526" y="9952"/>
                      <a:pt x="15887" y="10112"/>
                    </a:cubicBezTo>
                    <a:cubicBezTo>
                      <a:pt x="15248" y="10249"/>
                      <a:pt x="14609" y="10386"/>
                      <a:pt x="13947" y="10500"/>
                    </a:cubicBezTo>
                    <a:cubicBezTo>
                      <a:pt x="13399" y="10591"/>
                      <a:pt x="12828" y="10683"/>
                      <a:pt x="12258" y="10774"/>
                    </a:cubicBezTo>
                    <a:cubicBezTo>
                      <a:pt x="11961" y="10797"/>
                      <a:pt x="11687" y="10842"/>
                      <a:pt x="11413" y="10865"/>
                    </a:cubicBezTo>
                    <a:cubicBezTo>
                      <a:pt x="11093" y="10888"/>
                      <a:pt x="10797" y="10888"/>
                      <a:pt x="10477" y="10911"/>
                    </a:cubicBezTo>
                    <a:cubicBezTo>
                      <a:pt x="9884" y="10934"/>
                      <a:pt x="9267" y="10956"/>
                      <a:pt x="8651" y="10956"/>
                    </a:cubicBezTo>
                    <a:cubicBezTo>
                      <a:pt x="8354" y="10934"/>
                      <a:pt x="8080" y="10934"/>
                      <a:pt x="7784" y="10911"/>
                    </a:cubicBezTo>
                    <a:cubicBezTo>
                      <a:pt x="7487" y="10911"/>
                      <a:pt x="7190" y="10888"/>
                      <a:pt x="6894" y="10865"/>
                    </a:cubicBezTo>
                    <a:cubicBezTo>
                      <a:pt x="6825" y="10865"/>
                      <a:pt x="6757" y="10842"/>
                      <a:pt x="6688" y="10842"/>
                    </a:cubicBezTo>
                    <a:lnTo>
                      <a:pt x="6642" y="10842"/>
                    </a:lnTo>
                    <a:cubicBezTo>
                      <a:pt x="6323" y="10797"/>
                      <a:pt x="6026" y="10774"/>
                      <a:pt x="5707" y="10728"/>
                    </a:cubicBezTo>
                    <a:cubicBezTo>
                      <a:pt x="5410" y="10683"/>
                      <a:pt x="5090" y="10614"/>
                      <a:pt x="4794" y="10546"/>
                    </a:cubicBezTo>
                    <a:cubicBezTo>
                      <a:pt x="4474" y="10500"/>
                      <a:pt x="4177" y="10431"/>
                      <a:pt x="3858" y="10363"/>
                    </a:cubicBezTo>
                    <a:cubicBezTo>
                      <a:pt x="3561" y="10295"/>
                      <a:pt x="3287" y="10203"/>
                      <a:pt x="2990" y="10112"/>
                    </a:cubicBezTo>
                    <a:cubicBezTo>
                      <a:pt x="2785" y="10021"/>
                      <a:pt x="2602" y="9952"/>
                      <a:pt x="2397" y="9861"/>
                    </a:cubicBezTo>
                    <a:cubicBezTo>
                      <a:pt x="2192" y="9747"/>
                      <a:pt x="1963" y="9633"/>
                      <a:pt x="1758" y="9518"/>
                    </a:cubicBezTo>
                    <a:cubicBezTo>
                      <a:pt x="1507" y="9381"/>
                      <a:pt x="1279" y="9222"/>
                      <a:pt x="1027" y="9085"/>
                    </a:cubicBezTo>
                    <a:cubicBezTo>
                      <a:pt x="799" y="8971"/>
                      <a:pt x="594" y="8834"/>
                      <a:pt x="366" y="8720"/>
                    </a:cubicBezTo>
                    <a:cubicBezTo>
                      <a:pt x="341" y="8707"/>
                      <a:pt x="312" y="8702"/>
                      <a:pt x="281" y="8702"/>
                    </a:cubicBezTo>
                    <a:cubicBezTo>
                      <a:pt x="197" y="8702"/>
                      <a:pt x="102" y="8744"/>
                      <a:pt x="69" y="8811"/>
                    </a:cubicBezTo>
                    <a:cubicBezTo>
                      <a:pt x="0" y="8925"/>
                      <a:pt x="46" y="9085"/>
                      <a:pt x="160" y="9130"/>
                    </a:cubicBezTo>
                    <a:cubicBezTo>
                      <a:pt x="274" y="9199"/>
                      <a:pt x="411" y="9267"/>
                      <a:pt x="525" y="9336"/>
                    </a:cubicBezTo>
                    <a:cubicBezTo>
                      <a:pt x="639" y="9404"/>
                      <a:pt x="754" y="9473"/>
                      <a:pt x="868" y="9541"/>
                    </a:cubicBezTo>
                    <a:cubicBezTo>
                      <a:pt x="1119" y="9701"/>
                      <a:pt x="1370" y="9884"/>
                      <a:pt x="1621" y="10043"/>
                    </a:cubicBezTo>
                    <a:cubicBezTo>
                      <a:pt x="1849" y="10158"/>
                      <a:pt x="2055" y="10295"/>
                      <a:pt x="2283" y="10409"/>
                    </a:cubicBezTo>
                    <a:cubicBezTo>
                      <a:pt x="2534" y="10546"/>
                      <a:pt x="2808" y="10660"/>
                      <a:pt x="3082" y="10751"/>
                    </a:cubicBezTo>
                    <a:cubicBezTo>
                      <a:pt x="3584" y="10934"/>
                      <a:pt x="4109" y="11048"/>
                      <a:pt x="4611" y="11162"/>
                    </a:cubicBezTo>
                    <a:cubicBezTo>
                      <a:pt x="4885" y="11208"/>
                      <a:pt x="5159" y="11276"/>
                      <a:pt x="5410" y="11322"/>
                    </a:cubicBezTo>
                    <a:cubicBezTo>
                      <a:pt x="5707" y="11367"/>
                      <a:pt x="6003" y="11413"/>
                      <a:pt x="6277" y="11436"/>
                    </a:cubicBezTo>
                    <a:cubicBezTo>
                      <a:pt x="6871" y="11504"/>
                      <a:pt x="7464" y="11550"/>
                      <a:pt x="8058" y="11573"/>
                    </a:cubicBezTo>
                    <a:cubicBezTo>
                      <a:pt x="8332" y="11573"/>
                      <a:pt x="8628" y="11596"/>
                      <a:pt x="8925" y="11596"/>
                    </a:cubicBezTo>
                    <a:cubicBezTo>
                      <a:pt x="9245" y="11596"/>
                      <a:pt x="9541" y="11573"/>
                      <a:pt x="9861" y="11573"/>
                    </a:cubicBezTo>
                    <a:cubicBezTo>
                      <a:pt x="10454" y="11550"/>
                      <a:pt x="11071" y="11550"/>
                      <a:pt x="11664" y="11481"/>
                    </a:cubicBezTo>
                    <a:cubicBezTo>
                      <a:pt x="11961" y="11459"/>
                      <a:pt x="12235" y="11413"/>
                      <a:pt x="12509" y="11390"/>
                    </a:cubicBezTo>
                    <a:cubicBezTo>
                      <a:pt x="12805" y="11344"/>
                      <a:pt x="13102" y="11299"/>
                      <a:pt x="13399" y="11253"/>
                    </a:cubicBezTo>
                    <a:cubicBezTo>
                      <a:pt x="13695" y="11208"/>
                      <a:pt x="13992" y="11162"/>
                      <a:pt x="14312" y="11093"/>
                    </a:cubicBezTo>
                    <a:cubicBezTo>
                      <a:pt x="14563" y="11048"/>
                      <a:pt x="14837" y="11002"/>
                      <a:pt x="15111" y="10934"/>
                    </a:cubicBezTo>
                    <a:cubicBezTo>
                      <a:pt x="15658" y="10819"/>
                      <a:pt x="16206" y="10705"/>
                      <a:pt x="16754" y="10568"/>
                    </a:cubicBezTo>
                    <a:cubicBezTo>
                      <a:pt x="17256" y="10431"/>
                      <a:pt x="17736" y="10295"/>
                      <a:pt x="18238" y="10135"/>
                    </a:cubicBezTo>
                    <a:cubicBezTo>
                      <a:pt x="18763" y="9998"/>
                      <a:pt x="19265" y="9792"/>
                      <a:pt x="19767" y="9610"/>
                    </a:cubicBezTo>
                    <a:cubicBezTo>
                      <a:pt x="20132" y="9473"/>
                      <a:pt x="20520" y="9336"/>
                      <a:pt x="20908" y="9199"/>
                    </a:cubicBezTo>
                    <a:cubicBezTo>
                      <a:pt x="21296" y="9062"/>
                      <a:pt x="21662" y="8925"/>
                      <a:pt x="22050" y="8765"/>
                    </a:cubicBezTo>
                    <a:cubicBezTo>
                      <a:pt x="22255" y="8697"/>
                      <a:pt x="22460" y="8628"/>
                      <a:pt x="22643" y="8537"/>
                    </a:cubicBezTo>
                    <a:cubicBezTo>
                      <a:pt x="22871" y="8468"/>
                      <a:pt x="23054" y="8377"/>
                      <a:pt x="23282" y="8286"/>
                    </a:cubicBezTo>
                    <a:cubicBezTo>
                      <a:pt x="23693" y="8126"/>
                      <a:pt x="24081" y="7944"/>
                      <a:pt x="24492" y="7738"/>
                    </a:cubicBezTo>
                    <a:lnTo>
                      <a:pt x="24492" y="7761"/>
                    </a:lnTo>
                    <a:cubicBezTo>
                      <a:pt x="24834" y="7601"/>
                      <a:pt x="25154" y="7441"/>
                      <a:pt x="25496" y="7282"/>
                    </a:cubicBezTo>
                    <a:cubicBezTo>
                      <a:pt x="25679" y="7213"/>
                      <a:pt x="25839" y="7145"/>
                      <a:pt x="25998" y="7053"/>
                    </a:cubicBezTo>
                    <a:cubicBezTo>
                      <a:pt x="26158" y="6985"/>
                      <a:pt x="26295" y="6916"/>
                      <a:pt x="26455" y="6825"/>
                    </a:cubicBezTo>
                    <a:cubicBezTo>
                      <a:pt x="26774" y="6688"/>
                      <a:pt x="27094" y="6551"/>
                      <a:pt x="27391" y="6414"/>
                    </a:cubicBezTo>
                    <a:cubicBezTo>
                      <a:pt x="27756" y="6254"/>
                      <a:pt x="28098" y="6072"/>
                      <a:pt x="28463" y="5889"/>
                    </a:cubicBezTo>
                    <a:cubicBezTo>
                      <a:pt x="28783" y="5707"/>
                      <a:pt x="29125" y="5547"/>
                      <a:pt x="29445" y="5364"/>
                    </a:cubicBezTo>
                    <a:cubicBezTo>
                      <a:pt x="29787" y="5204"/>
                      <a:pt x="30107" y="5045"/>
                      <a:pt x="30449" y="4885"/>
                    </a:cubicBezTo>
                    <a:cubicBezTo>
                      <a:pt x="30472" y="4885"/>
                      <a:pt x="30472" y="4885"/>
                      <a:pt x="30472" y="4862"/>
                    </a:cubicBezTo>
                    <a:cubicBezTo>
                      <a:pt x="30472" y="4862"/>
                      <a:pt x="30472" y="4885"/>
                      <a:pt x="30472" y="4885"/>
                    </a:cubicBezTo>
                    <a:cubicBezTo>
                      <a:pt x="30700" y="4771"/>
                      <a:pt x="30929" y="4679"/>
                      <a:pt x="31180" y="4565"/>
                    </a:cubicBezTo>
                    <a:cubicBezTo>
                      <a:pt x="31431" y="4451"/>
                      <a:pt x="31682" y="4337"/>
                      <a:pt x="31956" y="4223"/>
                    </a:cubicBezTo>
                    <a:cubicBezTo>
                      <a:pt x="32481" y="3995"/>
                      <a:pt x="33006" y="3766"/>
                      <a:pt x="33508" y="3538"/>
                    </a:cubicBezTo>
                    <a:cubicBezTo>
                      <a:pt x="33759" y="3424"/>
                      <a:pt x="33987" y="3310"/>
                      <a:pt x="34238" y="3219"/>
                    </a:cubicBezTo>
                    <a:cubicBezTo>
                      <a:pt x="34512" y="3105"/>
                      <a:pt x="34763" y="3013"/>
                      <a:pt x="35037" y="2922"/>
                    </a:cubicBezTo>
                    <a:cubicBezTo>
                      <a:pt x="35288" y="2853"/>
                      <a:pt x="35539" y="2762"/>
                      <a:pt x="35790" y="2671"/>
                    </a:cubicBezTo>
                    <a:cubicBezTo>
                      <a:pt x="36019" y="2580"/>
                      <a:pt x="36270" y="2488"/>
                      <a:pt x="36521" y="2397"/>
                    </a:cubicBezTo>
                    <a:cubicBezTo>
                      <a:pt x="36726" y="2328"/>
                      <a:pt x="36932" y="2260"/>
                      <a:pt x="37137" y="2192"/>
                    </a:cubicBezTo>
                    <a:cubicBezTo>
                      <a:pt x="37343" y="2123"/>
                      <a:pt x="37548" y="2055"/>
                      <a:pt x="37753" y="1986"/>
                    </a:cubicBezTo>
                    <a:cubicBezTo>
                      <a:pt x="38210" y="1849"/>
                      <a:pt x="38666" y="1735"/>
                      <a:pt x="39123" y="1598"/>
                    </a:cubicBezTo>
                    <a:cubicBezTo>
                      <a:pt x="39534" y="1484"/>
                      <a:pt x="39967" y="1370"/>
                      <a:pt x="40401" y="1256"/>
                    </a:cubicBezTo>
                    <a:cubicBezTo>
                      <a:pt x="40835" y="1164"/>
                      <a:pt x="41246" y="1073"/>
                      <a:pt x="41679" y="1005"/>
                    </a:cubicBezTo>
                    <a:cubicBezTo>
                      <a:pt x="41760" y="984"/>
                      <a:pt x="41858" y="964"/>
                      <a:pt x="41959" y="944"/>
                    </a:cubicBezTo>
                    <a:lnTo>
                      <a:pt x="41959" y="944"/>
                    </a:lnTo>
                    <a:cubicBezTo>
                      <a:pt x="41955" y="948"/>
                      <a:pt x="41953" y="952"/>
                      <a:pt x="41953" y="959"/>
                    </a:cubicBezTo>
                    <a:cubicBezTo>
                      <a:pt x="42341" y="890"/>
                      <a:pt x="42752" y="822"/>
                      <a:pt x="43163" y="799"/>
                    </a:cubicBezTo>
                    <a:cubicBezTo>
                      <a:pt x="43368" y="776"/>
                      <a:pt x="43597" y="776"/>
                      <a:pt x="43802" y="754"/>
                    </a:cubicBezTo>
                    <a:cubicBezTo>
                      <a:pt x="44008" y="754"/>
                      <a:pt x="44236" y="731"/>
                      <a:pt x="44441" y="708"/>
                    </a:cubicBezTo>
                    <a:cubicBezTo>
                      <a:pt x="44624" y="685"/>
                      <a:pt x="44806" y="685"/>
                      <a:pt x="44989" y="685"/>
                    </a:cubicBezTo>
                    <a:cubicBezTo>
                      <a:pt x="45194" y="662"/>
                      <a:pt x="45400" y="662"/>
                      <a:pt x="45605" y="662"/>
                    </a:cubicBezTo>
                    <a:cubicBezTo>
                      <a:pt x="46039" y="662"/>
                      <a:pt x="46450" y="685"/>
                      <a:pt x="46861" y="731"/>
                    </a:cubicBezTo>
                    <a:cubicBezTo>
                      <a:pt x="47180" y="754"/>
                      <a:pt x="47477" y="799"/>
                      <a:pt x="47797" y="868"/>
                    </a:cubicBezTo>
                    <a:cubicBezTo>
                      <a:pt x="48139" y="913"/>
                      <a:pt x="48458" y="982"/>
                      <a:pt x="48801" y="1073"/>
                    </a:cubicBezTo>
                    <a:cubicBezTo>
                      <a:pt x="48961" y="1119"/>
                      <a:pt x="49143" y="1187"/>
                      <a:pt x="49303" y="1233"/>
                    </a:cubicBezTo>
                    <a:cubicBezTo>
                      <a:pt x="49463" y="1279"/>
                      <a:pt x="49645" y="1324"/>
                      <a:pt x="49805" y="1370"/>
                    </a:cubicBezTo>
                    <a:cubicBezTo>
                      <a:pt x="49965" y="1415"/>
                      <a:pt x="50125" y="1484"/>
                      <a:pt x="50284" y="1530"/>
                    </a:cubicBezTo>
                    <a:cubicBezTo>
                      <a:pt x="50444" y="1598"/>
                      <a:pt x="50627" y="1644"/>
                      <a:pt x="50809" y="1712"/>
                    </a:cubicBezTo>
                    <a:cubicBezTo>
                      <a:pt x="50901" y="1758"/>
                      <a:pt x="51015" y="1804"/>
                      <a:pt x="51129" y="1849"/>
                    </a:cubicBezTo>
                    <a:cubicBezTo>
                      <a:pt x="51243" y="1895"/>
                      <a:pt x="51380" y="1963"/>
                      <a:pt x="51494" y="2032"/>
                    </a:cubicBezTo>
                    <a:cubicBezTo>
                      <a:pt x="51722" y="2146"/>
                      <a:pt x="51951" y="2237"/>
                      <a:pt x="52179" y="2374"/>
                    </a:cubicBezTo>
                    <a:cubicBezTo>
                      <a:pt x="52293" y="2420"/>
                      <a:pt x="52407" y="2511"/>
                      <a:pt x="52521" y="2580"/>
                    </a:cubicBezTo>
                    <a:cubicBezTo>
                      <a:pt x="52613" y="2648"/>
                      <a:pt x="52727" y="2717"/>
                      <a:pt x="52841" y="2762"/>
                    </a:cubicBezTo>
                    <a:cubicBezTo>
                      <a:pt x="53046" y="2899"/>
                      <a:pt x="53252" y="3036"/>
                      <a:pt x="53457" y="3196"/>
                    </a:cubicBezTo>
                    <a:cubicBezTo>
                      <a:pt x="53526" y="3242"/>
                      <a:pt x="53594" y="3287"/>
                      <a:pt x="53640" y="3310"/>
                    </a:cubicBezTo>
                    <a:cubicBezTo>
                      <a:pt x="53959" y="3538"/>
                      <a:pt x="54233" y="3766"/>
                      <a:pt x="54530" y="3995"/>
                    </a:cubicBezTo>
                    <a:cubicBezTo>
                      <a:pt x="54713" y="4132"/>
                      <a:pt x="54872" y="4269"/>
                      <a:pt x="55009" y="4428"/>
                    </a:cubicBezTo>
                    <a:cubicBezTo>
                      <a:pt x="55169" y="4588"/>
                      <a:pt x="55329" y="4748"/>
                      <a:pt x="55466" y="4908"/>
                    </a:cubicBezTo>
                    <a:cubicBezTo>
                      <a:pt x="55626" y="5068"/>
                      <a:pt x="55785" y="5204"/>
                      <a:pt x="55945" y="5364"/>
                    </a:cubicBezTo>
                    <a:cubicBezTo>
                      <a:pt x="56105" y="5524"/>
                      <a:pt x="56242" y="5661"/>
                      <a:pt x="56379" y="5821"/>
                    </a:cubicBezTo>
                    <a:cubicBezTo>
                      <a:pt x="56653" y="6117"/>
                      <a:pt x="56927" y="6414"/>
                      <a:pt x="57178" y="6711"/>
                    </a:cubicBezTo>
                    <a:cubicBezTo>
                      <a:pt x="57246" y="6802"/>
                      <a:pt x="57337" y="6894"/>
                      <a:pt x="57383" y="6985"/>
                    </a:cubicBezTo>
                    <a:cubicBezTo>
                      <a:pt x="57520" y="7167"/>
                      <a:pt x="57657" y="7327"/>
                      <a:pt x="57794" y="7510"/>
                    </a:cubicBezTo>
                    <a:cubicBezTo>
                      <a:pt x="57931" y="7692"/>
                      <a:pt x="58068" y="7898"/>
                      <a:pt x="58182" y="8103"/>
                    </a:cubicBezTo>
                    <a:cubicBezTo>
                      <a:pt x="58296" y="8309"/>
                      <a:pt x="58410" y="8491"/>
                      <a:pt x="58547" y="8674"/>
                    </a:cubicBezTo>
                    <a:cubicBezTo>
                      <a:pt x="58661" y="8857"/>
                      <a:pt x="58753" y="9016"/>
                      <a:pt x="58867" y="9199"/>
                    </a:cubicBezTo>
                    <a:cubicBezTo>
                      <a:pt x="58935" y="9290"/>
                      <a:pt x="58981" y="9404"/>
                      <a:pt x="59049" y="9496"/>
                    </a:cubicBezTo>
                    <a:lnTo>
                      <a:pt x="59232" y="9838"/>
                    </a:lnTo>
                    <a:cubicBezTo>
                      <a:pt x="59323" y="9975"/>
                      <a:pt x="59415" y="10135"/>
                      <a:pt x="59506" y="10295"/>
                    </a:cubicBezTo>
                    <a:cubicBezTo>
                      <a:pt x="59552" y="10386"/>
                      <a:pt x="59620" y="10477"/>
                      <a:pt x="59688" y="10591"/>
                    </a:cubicBezTo>
                    <a:cubicBezTo>
                      <a:pt x="59757" y="10683"/>
                      <a:pt x="59825" y="10774"/>
                      <a:pt x="59871" y="10865"/>
                    </a:cubicBezTo>
                    <a:cubicBezTo>
                      <a:pt x="59985" y="11048"/>
                      <a:pt x="60099" y="11230"/>
                      <a:pt x="60191" y="11413"/>
                    </a:cubicBezTo>
                    <a:cubicBezTo>
                      <a:pt x="60259" y="11573"/>
                      <a:pt x="60328" y="11755"/>
                      <a:pt x="60373" y="11915"/>
                    </a:cubicBezTo>
                    <a:cubicBezTo>
                      <a:pt x="60442" y="12075"/>
                      <a:pt x="60487" y="12235"/>
                      <a:pt x="60533" y="12417"/>
                    </a:cubicBezTo>
                    <a:cubicBezTo>
                      <a:pt x="60601" y="12554"/>
                      <a:pt x="60647" y="12714"/>
                      <a:pt x="60693" y="12851"/>
                    </a:cubicBezTo>
                    <a:cubicBezTo>
                      <a:pt x="60761" y="13011"/>
                      <a:pt x="60853" y="13125"/>
                      <a:pt x="60921" y="13285"/>
                    </a:cubicBezTo>
                    <a:cubicBezTo>
                      <a:pt x="60944" y="13353"/>
                      <a:pt x="61035" y="13399"/>
                      <a:pt x="61104" y="13422"/>
                    </a:cubicBezTo>
                    <a:cubicBezTo>
                      <a:pt x="61128" y="13428"/>
                      <a:pt x="61153" y="13431"/>
                      <a:pt x="61177" y="13431"/>
                    </a:cubicBezTo>
                    <a:cubicBezTo>
                      <a:pt x="61242" y="13431"/>
                      <a:pt x="61305" y="13409"/>
                      <a:pt x="61355" y="13376"/>
                    </a:cubicBezTo>
                    <a:cubicBezTo>
                      <a:pt x="61446" y="13330"/>
                      <a:pt x="61492" y="13262"/>
                      <a:pt x="61515" y="13170"/>
                    </a:cubicBezTo>
                    <a:cubicBezTo>
                      <a:pt x="61537" y="13079"/>
                      <a:pt x="61515" y="13011"/>
                      <a:pt x="61469" y="12919"/>
                    </a:cubicBezTo>
                    <a:cubicBezTo>
                      <a:pt x="61423" y="12851"/>
                      <a:pt x="61378" y="12782"/>
                      <a:pt x="61332" y="12691"/>
                    </a:cubicBezTo>
                    <a:cubicBezTo>
                      <a:pt x="61263" y="12486"/>
                      <a:pt x="61195" y="12280"/>
                      <a:pt x="61126" y="12075"/>
                    </a:cubicBezTo>
                    <a:cubicBezTo>
                      <a:pt x="61035" y="11801"/>
                      <a:pt x="60944" y="11527"/>
                      <a:pt x="60830" y="11276"/>
                    </a:cubicBezTo>
                    <a:cubicBezTo>
                      <a:pt x="60670" y="10934"/>
                      <a:pt x="60487" y="10591"/>
                      <a:pt x="60259" y="10295"/>
                    </a:cubicBezTo>
                    <a:cubicBezTo>
                      <a:pt x="60168" y="10135"/>
                      <a:pt x="60077" y="9998"/>
                      <a:pt x="59985" y="9838"/>
                    </a:cubicBezTo>
                    <a:cubicBezTo>
                      <a:pt x="59894" y="9701"/>
                      <a:pt x="59825" y="9541"/>
                      <a:pt x="59734" y="9381"/>
                    </a:cubicBezTo>
                    <a:cubicBezTo>
                      <a:pt x="59666" y="9290"/>
                      <a:pt x="59620" y="9176"/>
                      <a:pt x="59574" y="9085"/>
                    </a:cubicBezTo>
                    <a:cubicBezTo>
                      <a:pt x="59483" y="8971"/>
                      <a:pt x="59415" y="8857"/>
                      <a:pt x="59346" y="8742"/>
                    </a:cubicBezTo>
                    <a:cubicBezTo>
                      <a:pt x="59232" y="8560"/>
                      <a:pt x="59118" y="8377"/>
                      <a:pt x="59004" y="8195"/>
                    </a:cubicBezTo>
                    <a:cubicBezTo>
                      <a:pt x="58890" y="8012"/>
                      <a:pt x="58775" y="7807"/>
                      <a:pt x="58661" y="7624"/>
                    </a:cubicBezTo>
                    <a:cubicBezTo>
                      <a:pt x="58524" y="7419"/>
                      <a:pt x="58387" y="7190"/>
                      <a:pt x="58228" y="7008"/>
                    </a:cubicBezTo>
                    <a:cubicBezTo>
                      <a:pt x="58159" y="6916"/>
                      <a:pt x="58091" y="6825"/>
                      <a:pt x="58022" y="6734"/>
                    </a:cubicBezTo>
                    <a:cubicBezTo>
                      <a:pt x="57977" y="6688"/>
                      <a:pt x="57931" y="6620"/>
                      <a:pt x="57885" y="6574"/>
                    </a:cubicBezTo>
                    <a:cubicBezTo>
                      <a:pt x="57862" y="6528"/>
                      <a:pt x="57840" y="6483"/>
                      <a:pt x="57794" y="6460"/>
                    </a:cubicBezTo>
                    <a:cubicBezTo>
                      <a:pt x="57748" y="6369"/>
                      <a:pt x="57657" y="6277"/>
                      <a:pt x="57589" y="6209"/>
                    </a:cubicBezTo>
                    <a:cubicBezTo>
                      <a:pt x="57406" y="5981"/>
                      <a:pt x="57201" y="5775"/>
                      <a:pt x="57018" y="5547"/>
                    </a:cubicBezTo>
                    <a:cubicBezTo>
                      <a:pt x="56904" y="5433"/>
                      <a:pt x="56790" y="5296"/>
                      <a:pt x="56676" y="5182"/>
                    </a:cubicBezTo>
                    <a:cubicBezTo>
                      <a:pt x="56539" y="5045"/>
                      <a:pt x="56424" y="4908"/>
                      <a:pt x="56288" y="4794"/>
                    </a:cubicBezTo>
                    <a:cubicBezTo>
                      <a:pt x="56173" y="4657"/>
                      <a:pt x="56036" y="4543"/>
                      <a:pt x="55922" y="4428"/>
                    </a:cubicBezTo>
                    <a:cubicBezTo>
                      <a:pt x="55785" y="4291"/>
                      <a:pt x="55648" y="4155"/>
                      <a:pt x="55534" y="4018"/>
                    </a:cubicBezTo>
                    <a:cubicBezTo>
                      <a:pt x="55420" y="3903"/>
                      <a:pt x="55283" y="3766"/>
                      <a:pt x="55146" y="3675"/>
                    </a:cubicBezTo>
                    <a:cubicBezTo>
                      <a:pt x="55032" y="3561"/>
                      <a:pt x="54895" y="3447"/>
                      <a:pt x="54758" y="3333"/>
                    </a:cubicBezTo>
                    <a:cubicBezTo>
                      <a:pt x="54621" y="3242"/>
                      <a:pt x="54484" y="3150"/>
                      <a:pt x="54347" y="3036"/>
                    </a:cubicBezTo>
                    <a:cubicBezTo>
                      <a:pt x="54233" y="2945"/>
                      <a:pt x="54096" y="2853"/>
                      <a:pt x="53959" y="2762"/>
                    </a:cubicBezTo>
                    <a:cubicBezTo>
                      <a:pt x="53777" y="2625"/>
                      <a:pt x="53594" y="2488"/>
                      <a:pt x="53389" y="2351"/>
                    </a:cubicBezTo>
                    <a:cubicBezTo>
                      <a:pt x="53160" y="2214"/>
                      <a:pt x="52932" y="2077"/>
                      <a:pt x="52704" y="1918"/>
                    </a:cubicBezTo>
                    <a:cubicBezTo>
                      <a:pt x="52590" y="1849"/>
                      <a:pt x="52476" y="1781"/>
                      <a:pt x="52362" y="1712"/>
                    </a:cubicBezTo>
                    <a:cubicBezTo>
                      <a:pt x="52247" y="1667"/>
                      <a:pt x="52110" y="1598"/>
                      <a:pt x="51996" y="1552"/>
                    </a:cubicBezTo>
                    <a:cubicBezTo>
                      <a:pt x="51882" y="1484"/>
                      <a:pt x="51768" y="1438"/>
                      <a:pt x="51654" y="1370"/>
                    </a:cubicBezTo>
                    <a:cubicBezTo>
                      <a:pt x="51517" y="1301"/>
                      <a:pt x="51380" y="1256"/>
                      <a:pt x="51220" y="1187"/>
                    </a:cubicBezTo>
                    <a:cubicBezTo>
                      <a:pt x="51083" y="1142"/>
                      <a:pt x="50946" y="1073"/>
                      <a:pt x="50809" y="1027"/>
                    </a:cubicBezTo>
                    <a:cubicBezTo>
                      <a:pt x="50672" y="982"/>
                      <a:pt x="50513" y="936"/>
                      <a:pt x="50376" y="890"/>
                    </a:cubicBezTo>
                    <a:cubicBezTo>
                      <a:pt x="50102" y="776"/>
                      <a:pt x="49828" y="708"/>
                      <a:pt x="49531" y="617"/>
                    </a:cubicBezTo>
                    <a:cubicBezTo>
                      <a:pt x="49257" y="548"/>
                      <a:pt x="49006" y="457"/>
                      <a:pt x="48732" y="388"/>
                    </a:cubicBezTo>
                    <a:cubicBezTo>
                      <a:pt x="48436" y="297"/>
                      <a:pt x="48162" y="251"/>
                      <a:pt x="47888" y="206"/>
                    </a:cubicBezTo>
                    <a:cubicBezTo>
                      <a:pt x="47386" y="114"/>
                      <a:pt x="46883" y="69"/>
                      <a:pt x="46381" y="23"/>
                    </a:cubicBezTo>
                    <a:cubicBezTo>
                      <a:pt x="46107" y="0"/>
                      <a:pt x="45856" y="0"/>
                      <a:pt x="45582" y="0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3" name="Google Shape;1983;p24"/>
              <p:cNvSpPr/>
              <p:nvPr/>
            </p:nvSpPr>
            <p:spPr>
              <a:xfrm>
                <a:off x="12464150" y="3601700"/>
                <a:ext cx="59164" cy="121949"/>
              </a:xfrm>
              <a:custGeom>
                <a:avLst/>
                <a:gdLst/>
                <a:ahLst/>
                <a:cxnLst/>
                <a:rect l="l" t="t" r="r" b="b"/>
                <a:pathLst>
                  <a:path w="2124" h="4378" extrusionOk="0">
                    <a:moveTo>
                      <a:pt x="92" y="1"/>
                    </a:moveTo>
                    <a:cubicBezTo>
                      <a:pt x="23" y="24"/>
                      <a:pt x="0" y="92"/>
                      <a:pt x="46" y="161"/>
                    </a:cubicBezTo>
                    <a:cubicBezTo>
                      <a:pt x="206" y="503"/>
                      <a:pt x="388" y="845"/>
                      <a:pt x="548" y="1211"/>
                    </a:cubicBezTo>
                    <a:cubicBezTo>
                      <a:pt x="617" y="1370"/>
                      <a:pt x="685" y="1507"/>
                      <a:pt x="776" y="1667"/>
                    </a:cubicBezTo>
                    <a:cubicBezTo>
                      <a:pt x="845" y="1850"/>
                      <a:pt x="913" y="2009"/>
                      <a:pt x="982" y="2169"/>
                    </a:cubicBezTo>
                    <a:cubicBezTo>
                      <a:pt x="1050" y="2329"/>
                      <a:pt x="1119" y="2466"/>
                      <a:pt x="1187" y="2626"/>
                    </a:cubicBezTo>
                    <a:cubicBezTo>
                      <a:pt x="1256" y="2785"/>
                      <a:pt x="1347" y="2945"/>
                      <a:pt x="1416" y="3105"/>
                    </a:cubicBezTo>
                    <a:cubicBezTo>
                      <a:pt x="1484" y="3265"/>
                      <a:pt x="1553" y="3402"/>
                      <a:pt x="1621" y="3562"/>
                    </a:cubicBezTo>
                    <a:cubicBezTo>
                      <a:pt x="1712" y="3721"/>
                      <a:pt x="1781" y="3881"/>
                      <a:pt x="1826" y="4064"/>
                    </a:cubicBezTo>
                    <a:cubicBezTo>
                      <a:pt x="1872" y="4132"/>
                      <a:pt x="1895" y="4223"/>
                      <a:pt x="1941" y="4315"/>
                    </a:cubicBezTo>
                    <a:cubicBezTo>
                      <a:pt x="1941" y="4338"/>
                      <a:pt x="1963" y="4360"/>
                      <a:pt x="1986" y="4360"/>
                    </a:cubicBezTo>
                    <a:cubicBezTo>
                      <a:pt x="1998" y="4372"/>
                      <a:pt x="2015" y="4378"/>
                      <a:pt x="2032" y="4378"/>
                    </a:cubicBezTo>
                    <a:cubicBezTo>
                      <a:pt x="2049" y="4378"/>
                      <a:pt x="2066" y="4372"/>
                      <a:pt x="2078" y="4360"/>
                    </a:cubicBezTo>
                    <a:cubicBezTo>
                      <a:pt x="2100" y="4360"/>
                      <a:pt x="2100" y="4338"/>
                      <a:pt x="2123" y="4315"/>
                    </a:cubicBezTo>
                    <a:cubicBezTo>
                      <a:pt x="2123" y="4269"/>
                      <a:pt x="2123" y="4246"/>
                      <a:pt x="2123" y="4223"/>
                    </a:cubicBezTo>
                    <a:cubicBezTo>
                      <a:pt x="2078" y="4132"/>
                      <a:pt x="2055" y="4041"/>
                      <a:pt x="2009" y="3950"/>
                    </a:cubicBezTo>
                    <a:cubicBezTo>
                      <a:pt x="1986" y="3904"/>
                      <a:pt x="1986" y="3858"/>
                      <a:pt x="1963" y="3813"/>
                    </a:cubicBezTo>
                    <a:cubicBezTo>
                      <a:pt x="1941" y="3790"/>
                      <a:pt x="1941" y="3744"/>
                      <a:pt x="1918" y="3721"/>
                    </a:cubicBezTo>
                    <a:cubicBezTo>
                      <a:pt x="1826" y="3539"/>
                      <a:pt x="1758" y="3356"/>
                      <a:pt x="1667" y="3174"/>
                    </a:cubicBezTo>
                    <a:cubicBezTo>
                      <a:pt x="1598" y="3037"/>
                      <a:pt x="1530" y="2877"/>
                      <a:pt x="1461" y="2717"/>
                    </a:cubicBezTo>
                    <a:cubicBezTo>
                      <a:pt x="1393" y="2557"/>
                      <a:pt x="1324" y="2397"/>
                      <a:pt x="1256" y="2238"/>
                    </a:cubicBezTo>
                    <a:cubicBezTo>
                      <a:pt x="1187" y="2078"/>
                      <a:pt x="1119" y="1895"/>
                      <a:pt x="1028" y="1736"/>
                    </a:cubicBezTo>
                    <a:cubicBezTo>
                      <a:pt x="982" y="1599"/>
                      <a:pt x="891" y="1439"/>
                      <a:pt x="845" y="1302"/>
                    </a:cubicBezTo>
                    <a:cubicBezTo>
                      <a:pt x="685" y="982"/>
                      <a:pt x="525" y="663"/>
                      <a:pt x="366" y="343"/>
                    </a:cubicBezTo>
                    <a:cubicBezTo>
                      <a:pt x="320" y="252"/>
                      <a:pt x="274" y="138"/>
                      <a:pt x="229" y="46"/>
                    </a:cubicBezTo>
                    <a:cubicBezTo>
                      <a:pt x="206" y="24"/>
                      <a:pt x="160" y="1"/>
                      <a:pt x="137" y="1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4" name="Google Shape;1984;p24"/>
              <p:cNvSpPr/>
              <p:nvPr/>
            </p:nvSpPr>
            <p:spPr>
              <a:xfrm>
                <a:off x="12455877" y="3587076"/>
                <a:ext cx="66796" cy="131476"/>
              </a:xfrm>
              <a:custGeom>
                <a:avLst/>
                <a:gdLst/>
                <a:ahLst/>
                <a:cxnLst/>
                <a:rect l="l" t="t" r="r" b="b"/>
                <a:pathLst>
                  <a:path w="2398" h="4720" extrusionOk="0">
                    <a:moveTo>
                      <a:pt x="69" y="1"/>
                    </a:moveTo>
                    <a:cubicBezTo>
                      <a:pt x="24" y="24"/>
                      <a:pt x="1" y="69"/>
                      <a:pt x="24" y="115"/>
                    </a:cubicBezTo>
                    <a:cubicBezTo>
                      <a:pt x="366" y="777"/>
                      <a:pt x="685" y="1439"/>
                      <a:pt x="1028" y="2101"/>
                    </a:cubicBezTo>
                    <a:cubicBezTo>
                      <a:pt x="1096" y="2238"/>
                      <a:pt x="1188" y="2397"/>
                      <a:pt x="1256" y="2534"/>
                    </a:cubicBezTo>
                    <a:cubicBezTo>
                      <a:pt x="1325" y="2671"/>
                      <a:pt x="1416" y="2831"/>
                      <a:pt x="1484" y="2968"/>
                    </a:cubicBezTo>
                    <a:cubicBezTo>
                      <a:pt x="1530" y="3082"/>
                      <a:pt x="1576" y="3174"/>
                      <a:pt x="1644" y="3265"/>
                    </a:cubicBezTo>
                    <a:cubicBezTo>
                      <a:pt x="1667" y="3333"/>
                      <a:pt x="1690" y="3402"/>
                      <a:pt x="1735" y="3447"/>
                    </a:cubicBezTo>
                    <a:cubicBezTo>
                      <a:pt x="1781" y="3562"/>
                      <a:pt x="1827" y="3653"/>
                      <a:pt x="1872" y="3767"/>
                    </a:cubicBezTo>
                    <a:cubicBezTo>
                      <a:pt x="1895" y="3835"/>
                      <a:pt x="1941" y="3904"/>
                      <a:pt x="1964" y="3950"/>
                    </a:cubicBezTo>
                    <a:cubicBezTo>
                      <a:pt x="2009" y="4064"/>
                      <a:pt x="2055" y="4155"/>
                      <a:pt x="2078" y="4246"/>
                    </a:cubicBezTo>
                    <a:cubicBezTo>
                      <a:pt x="2146" y="4383"/>
                      <a:pt x="2192" y="4520"/>
                      <a:pt x="2238" y="4657"/>
                    </a:cubicBezTo>
                    <a:cubicBezTo>
                      <a:pt x="2238" y="4680"/>
                      <a:pt x="2260" y="4703"/>
                      <a:pt x="2283" y="4703"/>
                    </a:cubicBezTo>
                    <a:cubicBezTo>
                      <a:pt x="2295" y="4714"/>
                      <a:pt x="2306" y="4720"/>
                      <a:pt x="2317" y="4720"/>
                    </a:cubicBezTo>
                    <a:cubicBezTo>
                      <a:pt x="2329" y="4720"/>
                      <a:pt x="2340" y="4714"/>
                      <a:pt x="2352" y="4703"/>
                    </a:cubicBezTo>
                    <a:cubicBezTo>
                      <a:pt x="2375" y="4703"/>
                      <a:pt x="2397" y="4680"/>
                      <a:pt x="2397" y="4657"/>
                    </a:cubicBezTo>
                    <a:cubicBezTo>
                      <a:pt x="2397" y="4634"/>
                      <a:pt x="2397" y="4612"/>
                      <a:pt x="2397" y="4589"/>
                    </a:cubicBezTo>
                    <a:cubicBezTo>
                      <a:pt x="2352" y="4475"/>
                      <a:pt x="2329" y="4383"/>
                      <a:pt x="2283" y="4269"/>
                    </a:cubicBezTo>
                    <a:cubicBezTo>
                      <a:pt x="2260" y="4201"/>
                      <a:pt x="2238" y="4132"/>
                      <a:pt x="2192" y="4064"/>
                    </a:cubicBezTo>
                    <a:cubicBezTo>
                      <a:pt x="2146" y="3972"/>
                      <a:pt x="2123" y="3881"/>
                      <a:pt x="2078" y="3767"/>
                    </a:cubicBezTo>
                    <a:cubicBezTo>
                      <a:pt x="2032" y="3699"/>
                      <a:pt x="2009" y="3630"/>
                      <a:pt x="1964" y="3562"/>
                    </a:cubicBezTo>
                    <a:cubicBezTo>
                      <a:pt x="1941" y="3470"/>
                      <a:pt x="1895" y="3402"/>
                      <a:pt x="1850" y="3310"/>
                    </a:cubicBezTo>
                    <a:cubicBezTo>
                      <a:pt x="1850" y="3288"/>
                      <a:pt x="1827" y="3265"/>
                      <a:pt x="1827" y="3242"/>
                    </a:cubicBezTo>
                    <a:cubicBezTo>
                      <a:pt x="1781" y="3174"/>
                      <a:pt x="1758" y="3128"/>
                      <a:pt x="1735" y="3059"/>
                    </a:cubicBezTo>
                    <a:cubicBezTo>
                      <a:pt x="1644" y="2877"/>
                      <a:pt x="1553" y="2717"/>
                      <a:pt x="1462" y="2557"/>
                    </a:cubicBezTo>
                    <a:cubicBezTo>
                      <a:pt x="1393" y="2397"/>
                      <a:pt x="1302" y="2238"/>
                      <a:pt x="1210" y="2078"/>
                    </a:cubicBezTo>
                    <a:cubicBezTo>
                      <a:pt x="1165" y="1941"/>
                      <a:pt x="1096" y="1804"/>
                      <a:pt x="1028" y="1690"/>
                    </a:cubicBezTo>
                    <a:cubicBezTo>
                      <a:pt x="845" y="1348"/>
                      <a:pt x="685" y="1028"/>
                      <a:pt x="503" y="686"/>
                    </a:cubicBezTo>
                    <a:cubicBezTo>
                      <a:pt x="412" y="480"/>
                      <a:pt x="297" y="252"/>
                      <a:pt x="183" y="46"/>
                    </a:cubicBezTo>
                    <a:cubicBezTo>
                      <a:pt x="183" y="1"/>
                      <a:pt x="138" y="1"/>
                      <a:pt x="115" y="1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5" name="Google Shape;1985;p24"/>
              <p:cNvSpPr/>
              <p:nvPr/>
            </p:nvSpPr>
            <p:spPr>
              <a:xfrm>
                <a:off x="12188218" y="3353735"/>
                <a:ext cx="363703" cy="366265"/>
              </a:xfrm>
              <a:custGeom>
                <a:avLst/>
                <a:gdLst/>
                <a:ahLst/>
                <a:cxnLst/>
                <a:rect l="l" t="t" r="r" b="b"/>
                <a:pathLst>
                  <a:path w="13057" h="13149" extrusionOk="0">
                    <a:moveTo>
                      <a:pt x="480" y="1"/>
                    </a:moveTo>
                    <a:cubicBezTo>
                      <a:pt x="411" y="1"/>
                      <a:pt x="343" y="24"/>
                      <a:pt x="297" y="69"/>
                    </a:cubicBezTo>
                    <a:cubicBezTo>
                      <a:pt x="297" y="69"/>
                      <a:pt x="274" y="92"/>
                      <a:pt x="274" y="115"/>
                    </a:cubicBezTo>
                    <a:cubicBezTo>
                      <a:pt x="228" y="115"/>
                      <a:pt x="206" y="115"/>
                      <a:pt x="183" y="138"/>
                    </a:cubicBezTo>
                    <a:cubicBezTo>
                      <a:pt x="114" y="161"/>
                      <a:pt x="46" y="229"/>
                      <a:pt x="23" y="298"/>
                    </a:cubicBezTo>
                    <a:cubicBezTo>
                      <a:pt x="0" y="366"/>
                      <a:pt x="23" y="435"/>
                      <a:pt x="46" y="503"/>
                    </a:cubicBezTo>
                    <a:cubicBezTo>
                      <a:pt x="69" y="572"/>
                      <a:pt x="137" y="617"/>
                      <a:pt x="206" y="640"/>
                    </a:cubicBezTo>
                    <a:cubicBezTo>
                      <a:pt x="457" y="731"/>
                      <a:pt x="708" y="823"/>
                      <a:pt x="982" y="937"/>
                    </a:cubicBezTo>
                    <a:cubicBezTo>
                      <a:pt x="1256" y="1028"/>
                      <a:pt x="1530" y="1142"/>
                      <a:pt x="1803" y="1234"/>
                    </a:cubicBezTo>
                    <a:cubicBezTo>
                      <a:pt x="1940" y="1279"/>
                      <a:pt x="2077" y="1325"/>
                      <a:pt x="2191" y="1370"/>
                    </a:cubicBezTo>
                    <a:cubicBezTo>
                      <a:pt x="2283" y="1416"/>
                      <a:pt x="2374" y="1439"/>
                      <a:pt x="2443" y="1485"/>
                    </a:cubicBezTo>
                    <a:cubicBezTo>
                      <a:pt x="2511" y="1507"/>
                      <a:pt x="2580" y="1530"/>
                      <a:pt x="2625" y="1553"/>
                    </a:cubicBezTo>
                    <a:lnTo>
                      <a:pt x="3082" y="1759"/>
                    </a:lnTo>
                    <a:cubicBezTo>
                      <a:pt x="3104" y="1759"/>
                      <a:pt x="3127" y="1781"/>
                      <a:pt x="3150" y="1781"/>
                    </a:cubicBezTo>
                    <a:cubicBezTo>
                      <a:pt x="3173" y="1781"/>
                      <a:pt x="3173" y="1804"/>
                      <a:pt x="3173" y="1804"/>
                    </a:cubicBezTo>
                    <a:cubicBezTo>
                      <a:pt x="3219" y="1850"/>
                      <a:pt x="3264" y="1873"/>
                      <a:pt x="3310" y="1895"/>
                    </a:cubicBezTo>
                    <a:lnTo>
                      <a:pt x="3401" y="1964"/>
                    </a:lnTo>
                    <a:cubicBezTo>
                      <a:pt x="3493" y="2010"/>
                      <a:pt x="3561" y="2055"/>
                      <a:pt x="3629" y="2101"/>
                    </a:cubicBezTo>
                    <a:cubicBezTo>
                      <a:pt x="3789" y="2192"/>
                      <a:pt x="3972" y="2283"/>
                      <a:pt x="4132" y="2398"/>
                    </a:cubicBezTo>
                    <a:cubicBezTo>
                      <a:pt x="4269" y="2466"/>
                      <a:pt x="4383" y="2535"/>
                      <a:pt x="4520" y="2626"/>
                    </a:cubicBezTo>
                    <a:cubicBezTo>
                      <a:pt x="4542" y="2626"/>
                      <a:pt x="4542" y="2649"/>
                      <a:pt x="4565" y="2672"/>
                    </a:cubicBezTo>
                    <a:cubicBezTo>
                      <a:pt x="4725" y="2786"/>
                      <a:pt x="4862" y="2900"/>
                      <a:pt x="5022" y="3014"/>
                    </a:cubicBezTo>
                    <a:cubicBezTo>
                      <a:pt x="5159" y="3128"/>
                      <a:pt x="5319" y="3242"/>
                      <a:pt x="5455" y="3356"/>
                    </a:cubicBezTo>
                    <a:cubicBezTo>
                      <a:pt x="5638" y="3516"/>
                      <a:pt x="5844" y="3676"/>
                      <a:pt x="6026" y="3813"/>
                    </a:cubicBezTo>
                    <a:cubicBezTo>
                      <a:pt x="6117" y="3904"/>
                      <a:pt x="6232" y="3995"/>
                      <a:pt x="6323" y="4087"/>
                    </a:cubicBezTo>
                    <a:cubicBezTo>
                      <a:pt x="6369" y="4132"/>
                      <a:pt x="6414" y="4178"/>
                      <a:pt x="6437" y="4201"/>
                    </a:cubicBezTo>
                    <a:cubicBezTo>
                      <a:pt x="6528" y="4292"/>
                      <a:pt x="6642" y="4406"/>
                      <a:pt x="6734" y="4498"/>
                    </a:cubicBezTo>
                    <a:cubicBezTo>
                      <a:pt x="6825" y="4589"/>
                      <a:pt x="6939" y="4703"/>
                      <a:pt x="7030" y="4817"/>
                    </a:cubicBezTo>
                    <a:cubicBezTo>
                      <a:pt x="7145" y="4931"/>
                      <a:pt x="7282" y="5045"/>
                      <a:pt x="7396" y="5159"/>
                    </a:cubicBezTo>
                    <a:cubicBezTo>
                      <a:pt x="7624" y="5433"/>
                      <a:pt x="7875" y="5684"/>
                      <a:pt x="8103" y="5958"/>
                    </a:cubicBezTo>
                    <a:cubicBezTo>
                      <a:pt x="8354" y="6255"/>
                      <a:pt x="8628" y="6529"/>
                      <a:pt x="8879" y="6826"/>
                    </a:cubicBezTo>
                    <a:cubicBezTo>
                      <a:pt x="8993" y="6963"/>
                      <a:pt x="9108" y="7122"/>
                      <a:pt x="9244" y="7259"/>
                    </a:cubicBezTo>
                    <a:cubicBezTo>
                      <a:pt x="9267" y="7305"/>
                      <a:pt x="9313" y="7328"/>
                      <a:pt x="9336" y="7374"/>
                    </a:cubicBezTo>
                    <a:cubicBezTo>
                      <a:pt x="9336" y="7419"/>
                      <a:pt x="9359" y="7442"/>
                      <a:pt x="9381" y="7488"/>
                    </a:cubicBezTo>
                    <a:lnTo>
                      <a:pt x="9336" y="7488"/>
                    </a:lnTo>
                    <a:cubicBezTo>
                      <a:pt x="9290" y="7510"/>
                      <a:pt x="9244" y="7602"/>
                      <a:pt x="9290" y="7647"/>
                    </a:cubicBezTo>
                    <a:cubicBezTo>
                      <a:pt x="9336" y="7739"/>
                      <a:pt x="9404" y="7830"/>
                      <a:pt x="9450" y="7921"/>
                    </a:cubicBezTo>
                    <a:cubicBezTo>
                      <a:pt x="9496" y="7990"/>
                      <a:pt x="9541" y="8058"/>
                      <a:pt x="9587" y="8127"/>
                    </a:cubicBezTo>
                    <a:cubicBezTo>
                      <a:pt x="9678" y="8287"/>
                      <a:pt x="9769" y="8446"/>
                      <a:pt x="9861" y="8583"/>
                    </a:cubicBezTo>
                    <a:cubicBezTo>
                      <a:pt x="10021" y="8880"/>
                      <a:pt x="10158" y="9177"/>
                      <a:pt x="10317" y="9451"/>
                    </a:cubicBezTo>
                    <a:cubicBezTo>
                      <a:pt x="10500" y="9770"/>
                      <a:pt x="10660" y="10090"/>
                      <a:pt x="10842" y="10386"/>
                    </a:cubicBezTo>
                    <a:cubicBezTo>
                      <a:pt x="11025" y="10729"/>
                      <a:pt x="11207" y="11071"/>
                      <a:pt x="11367" y="11414"/>
                    </a:cubicBezTo>
                    <a:cubicBezTo>
                      <a:pt x="11459" y="11596"/>
                      <a:pt x="11550" y="11802"/>
                      <a:pt x="11618" y="12007"/>
                    </a:cubicBezTo>
                    <a:cubicBezTo>
                      <a:pt x="11618" y="11984"/>
                      <a:pt x="11618" y="11984"/>
                      <a:pt x="11618" y="11984"/>
                    </a:cubicBezTo>
                    <a:cubicBezTo>
                      <a:pt x="11664" y="12121"/>
                      <a:pt x="11687" y="12258"/>
                      <a:pt x="11732" y="12395"/>
                    </a:cubicBezTo>
                    <a:cubicBezTo>
                      <a:pt x="11742" y="12433"/>
                      <a:pt x="11775" y="12451"/>
                      <a:pt x="11809" y="12451"/>
                    </a:cubicBezTo>
                    <a:cubicBezTo>
                      <a:pt x="11857" y="12451"/>
                      <a:pt x="11906" y="12416"/>
                      <a:pt x="11892" y="12349"/>
                    </a:cubicBezTo>
                    <a:cubicBezTo>
                      <a:pt x="11869" y="12258"/>
                      <a:pt x="11847" y="12167"/>
                      <a:pt x="11824" y="12053"/>
                    </a:cubicBezTo>
                    <a:cubicBezTo>
                      <a:pt x="11778" y="11961"/>
                      <a:pt x="11755" y="11847"/>
                      <a:pt x="11710" y="11756"/>
                    </a:cubicBezTo>
                    <a:cubicBezTo>
                      <a:pt x="11641" y="11596"/>
                      <a:pt x="11573" y="11414"/>
                      <a:pt x="11481" y="11254"/>
                    </a:cubicBezTo>
                    <a:cubicBezTo>
                      <a:pt x="11390" y="11094"/>
                      <a:pt x="11322" y="10934"/>
                      <a:pt x="11230" y="10774"/>
                    </a:cubicBezTo>
                    <a:cubicBezTo>
                      <a:pt x="11139" y="10615"/>
                      <a:pt x="11048" y="10455"/>
                      <a:pt x="10956" y="10295"/>
                    </a:cubicBezTo>
                    <a:cubicBezTo>
                      <a:pt x="10888" y="10158"/>
                      <a:pt x="10797" y="10021"/>
                      <a:pt x="10728" y="9861"/>
                    </a:cubicBezTo>
                    <a:lnTo>
                      <a:pt x="10728" y="9861"/>
                    </a:lnTo>
                    <a:cubicBezTo>
                      <a:pt x="10842" y="10044"/>
                      <a:pt x="10956" y="10227"/>
                      <a:pt x="11071" y="10409"/>
                    </a:cubicBezTo>
                    <a:cubicBezTo>
                      <a:pt x="11162" y="10569"/>
                      <a:pt x="11253" y="10729"/>
                      <a:pt x="11344" y="10889"/>
                    </a:cubicBezTo>
                    <a:cubicBezTo>
                      <a:pt x="11413" y="11026"/>
                      <a:pt x="11504" y="11163"/>
                      <a:pt x="11573" y="11299"/>
                    </a:cubicBezTo>
                    <a:cubicBezTo>
                      <a:pt x="11732" y="11619"/>
                      <a:pt x="11869" y="11939"/>
                      <a:pt x="11984" y="12281"/>
                    </a:cubicBezTo>
                    <a:cubicBezTo>
                      <a:pt x="11984" y="12281"/>
                      <a:pt x="12006" y="12304"/>
                      <a:pt x="12006" y="12327"/>
                    </a:cubicBezTo>
                    <a:cubicBezTo>
                      <a:pt x="12026" y="12386"/>
                      <a:pt x="12080" y="12445"/>
                      <a:pt x="12139" y="12445"/>
                    </a:cubicBezTo>
                    <a:cubicBezTo>
                      <a:pt x="12148" y="12445"/>
                      <a:pt x="12157" y="12444"/>
                      <a:pt x="12166" y="12441"/>
                    </a:cubicBezTo>
                    <a:cubicBezTo>
                      <a:pt x="12189" y="12441"/>
                      <a:pt x="12212" y="12441"/>
                      <a:pt x="12212" y="12418"/>
                    </a:cubicBezTo>
                    <a:cubicBezTo>
                      <a:pt x="12235" y="12464"/>
                      <a:pt x="12257" y="12486"/>
                      <a:pt x="12303" y="12509"/>
                    </a:cubicBezTo>
                    <a:cubicBezTo>
                      <a:pt x="12326" y="12509"/>
                      <a:pt x="12326" y="12532"/>
                      <a:pt x="12349" y="12532"/>
                    </a:cubicBezTo>
                    <a:cubicBezTo>
                      <a:pt x="12349" y="12532"/>
                      <a:pt x="12349" y="12555"/>
                      <a:pt x="12349" y="12555"/>
                    </a:cubicBezTo>
                    <a:cubicBezTo>
                      <a:pt x="12326" y="12555"/>
                      <a:pt x="12326" y="12578"/>
                      <a:pt x="12303" y="12578"/>
                    </a:cubicBezTo>
                    <a:cubicBezTo>
                      <a:pt x="12257" y="12623"/>
                      <a:pt x="12235" y="12692"/>
                      <a:pt x="12235" y="12737"/>
                    </a:cubicBezTo>
                    <a:cubicBezTo>
                      <a:pt x="12212" y="12806"/>
                      <a:pt x="12235" y="12852"/>
                      <a:pt x="12257" y="12897"/>
                    </a:cubicBezTo>
                    <a:cubicBezTo>
                      <a:pt x="12257" y="12920"/>
                      <a:pt x="12303" y="12966"/>
                      <a:pt x="12326" y="12989"/>
                    </a:cubicBezTo>
                    <a:cubicBezTo>
                      <a:pt x="12349" y="13011"/>
                      <a:pt x="12349" y="13011"/>
                      <a:pt x="12372" y="13034"/>
                    </a:cubicBezTo>
                    <a:cubicBezTo>
                      <a:pt x="12394" y="13057"/>
                      <a:pt x="12417" y="13080"/>
                      <a:pt x="12440" y="13103"/>
                    </a:cubicBezTo>
                    <a:cubicBezTo>
                      <a:pt x="12509" y="13148"/>
                      <a:pt x="12577" y="13148"/>
                      <a:pt x="12645" y="13148"/>
                    </a:cubicBezTo>
                    <a:cubicBezTo>
                      <a:pt x="12737" y="13125"/>
                      <a:pt x="12805" y="13057"/>
                      <a:pt x="12851" y="12989"/>
                    </a:cubicBezTo>
                    <a:cubicBezTo>
                      <a:pt x="12851" y="12966"/>
                      <a:pt x="12851" y="12943"/>
                      <a:pt x="12851" y="12920"/>
                    </a:cubicBezTo>
                    <a:cubicBezTo>
                      <a:pt x="12851" y="12920"/>
                      <a:pt x="12851" y="12897"/>
                      <a:pt x="12851" y="12897"/>
                    </a:cubicBezTo>
                    <a:lnTo>
                      <a:pt x="12874" y="12897"/>
                    </a:lnTo>
                    <a:cubicBezTo>
                      <a:pt x="12988" y="12829"/>
                      <a:pt x="13056" y="12715"/>
                      <a:pt x="13033" y="12578"/>
                    </a:cubicBezTo>
                    <a:cubicBezTo>
                      <a:pt x="13011" y="12532"/>
                      <a:pt x="13011" y="12486"/>
                      <a:pt x="12988" y="12441"/>
                    </a:cubicBezTo>
                    <a:cubicBezTo>
                      <a:pt x="12942" y="12281"/>
                      <a:pt x="12874" y="12098"/>
                      <a:pt x="12805" y="11939"/>
                    </a:cubicBezTo>
                    <a:cubicBezTo>
                      <a:pt x="12805" y="11916"/>
                      <a:pt x="12805" y="11893"/>
                      <a:pt x="12782" y="11870"/>
                    </a:cubicBezTo>
                    <a:cubicBezTo>
                      <a:pt x="12760" y="11733"/>
                      <a:pt x="12691" y="11619"/>
                      <a:pt x="12645" y="11482"/>
                    </a:cubicBezTo>
                    <a:cubicBezTo>
                      <a:pt x="12623" y="11414"/>
                      <a:pt x="12600" y="11345"/>
                      <a:pt x="12554" y="11277"/>
                    </a:cubicBezTo>
                    <a:cubicBezTo>
                      <a:pt x="12486" y="11117"/>
                      <a:pt x="12417" y="10957"/>
                      <a:pt x="12349" y="10774"/>
                    </a:cubicBezTo>
                    <a:cubicBezTo>
                      <a:pt x="12280" y="10638"/>
                      <a:pt x="12235" y="10501"/>
                      <a:pt x="12143" y="10364"/>
                    </a:cubicBezTo>
                    <a:cubicBezTo>
                      <a:pt x="12143" y="10364"/>
                      <a:pt x="12143" y="10341"/>
                      <a:pt x="12143" y="10341"/>
                    </a:cubicBezTo>
                    <a:cubicBezTo>
                      <a:pt x="12075" y="10204"/>
                      <a:pt x="12029" y="10090"/>
                      <a:pt x="11961" y="9976"/>
                    </a:cubicBezTo>
                    <a:cubicBezTo>
                      <a:pt x="11892" y="9816"/>
                      <a:pt x="11824" y="9656"/>
                      <a:pt x="11732" y="9519"/>
                    </a:cubicBezTo>
                    <a:cubicBezTo>
                      <a:pt x="11664" y="9359"/>
                      <a:pt x="11573" y="9200"/>
                      <a:pt x="11481" y="9040"/>
                    </a:cubicBezTo>
                    <a:lnTo>
                      <a:pt x="11322" y="8766"/>
                    </a:lnTo>
                    <a:cubicBezTo>
                      <a:pt x="11344" y="8743"/>
                      <a:pt x="11344" y="8697"/>
                      <a:pt x="11367" y="8675"/>
                    </a:cubicBezTo>
                    <a:cubicBezTo>
                      <a:pt x="11367" y="8652"/>
                      <a:pt x="11367" y="8629"/>
                      <a:pt x="11390" y="8606"/>
                    </a:cubicBezTo>
                    <a:cubicBezTo>
                      <a:pt x="11390" y="8538"/>
                      <a:pt x="11367" y="8469"/>
                      <a:pt x="11344" y="8423"/>
                    </a:cubicBezTo>
                    <a:cubicBezTo>
                      <a:pt x="11322" y="8378"/>
                      <a:pt x="11299" y="8355"/>
                      <a:pt x="11276" y="8309"/>
                    </a:cubicBezTo>
                    <a:cubicBezTo>
                      <a:pt x="11253" y="8241"/>
                      <a:pt x="11230" y="8195"/>
                      <a:pt x="11185" y="8150"/>
                    </a:cubicBezTo>
                    <a:cubicBezTo>
                      <a:pt x="11139" y="8035"/>
                      <a:pt x="11048" y="7921"/>
                      <a:pt x="10979" y="7807"/>
                    </a:cubicBezTo>
                    <a:lnTo>
                      <a:pt x="10660" y="7351"/>
                    </a:lnTo>
                    <a:cubicBezTo>
                      <a:pt x="10682" y="7351"/>
                      <a:pt x="10682" y="7374"/>
                      <a:pt x="10705" y="7396"/>
                    </a:cubicBezTo>
                    <a:cubicBezTo>
                      <a:pt x="10591" y="7214"/>
                      <a:pt x="10454" y="7054"/>
                      <a:pt x="10340" y="6894"/>
                    </a:cubicBezTo>
                    <a:cubicBezTo>
                      <a:pt x="10249" y="6780"/>
                      <a:pt x="10135" y="6643"/>
                      <a:pt x="10043" y="6506"/>
                    </a:cubicBezTo>
                    <a:cubicBezTo>
                      <a:pt x="9815" y="6255"/>
                      <a:pt x="9610" y="5981"/>
                      <a:pt x="9381" y="5730"/>
                    </a:cubicBezTo>
                    <a:cubicBezTo>
                      <a:pt x="9153" y="5456"/>
                      <a:pt x="8902" y="5182"/>
                      <a:pt x="8628" y="4908"/>
                    </a:cubicBezTo>
                    <a:cubicBezTo>
                      <a:pt x="8491" y="4771"/>
                      <a:pt x="8354" y="4634"/>
                      <a:pt x="8217" y="4498"/>
                    </a:cubicBezTo>
                    <a:cubicBezTo>
                      <a:pt x="8195" y="4429"/>
                      <a:pt x="8195" y="4383"/>
                      <a:pt x="8149" y="4361"/>
                    </a:cubicBezTo>
                    <a:cubicBezTo>
                      <a:pt x="7943" y="4110"/>
                      <a:pt x="7692" y="3927"/>
                      <a:pt x="7464" y="3721"/>
                    </a:cubicBezTo>
                    <a:cubicBezTo>
                      <a:pt x="7327" y="3607"/>
                      <a:pt x="7190" y="3493"/>
                      <a:pt x="7030" y="3379"/>
                    </a:cubicBezTo>
                    <a:cubicBezTo>
                      <a:pt x="6871" y="3242"/>
                      <a:pt x="6711" y="3128"/>
                      <a:pt x="6528" y="2991"/>
                    </a:cubicBezTo>
                    <a:cubicBezTo>
                      <a:pt x="6391" y="2877"/>
                      <a:pt x="6254" y="2786"/>
                      <a:pt x="6117" y="2694"/>
                    </a:cubicBezTo>
                    <a:cubicBezTo>
                      <a:pt x="5980" y="2580"/>
                      <a:pt x="5844" y="2489"/>
                      <a:pt x="5707" y="2375"/>
                    </a:cubicBezTo>
                    <a:cubicBezTo>
                      <a:pt x="5547" y="2283"/>
                      <a:pt x="5410" y="2192"/>
                      <a:pt x="5273" y="2101"/>
                    </a:cubicBezTo>
                    <a:cubicBezTo>
                      <a:pt x="5204" y="2055"/>
                      <a:pt x="5136" y="2032"/>
                      <a:pt x="5067" y="1987"/>
                    </a:cubicBezTo>
                    <a:cubicBezTo>
                      <a:pt x="4976" y="1941"/>
                      <a:pt x="4885" y="1873"/>
                      <a:pt x="4816" y="1827"/>
                    </a:cubicBezTo>
                    <a:cubicBezTo>
                      <a:pt x="4657" y="1736"/>
                      <a:pt x="4520" y="1667"/>
                      <a:pt x="4360" y="1599"/>
                    </a:cubicBezTo>
                    <a:cubicBezTo>
                      <a:pt x="4063" y="1439"/>
                      <a:pt x="3766" y="1279"/>
                      <a:pt x="3470" y="1142"/>
                    </a:cubicBezTo>
                    <a:cubicBezTo>
                      <a:pt x="3333" y="1074"/>
                      <a:pt x="3196" y="1028"/>
                      <a:pt x="3036" y="960"/>
                    </a:cubicBezTo>
                    <a:cubicBezTo>
                      <a:pt x="2968" y="937"/>
                      <a:pt x="2899" y="891"/>
                      <a:pt x="2831" y="868"/>
                    </a:cubicBezTo>
                    <a:cubicBezTo>
                      <a:pt x="2739" y="823"/>
                      <a:pt x="2625" y="777"/>
                      <a:pt x="2534" y="777"/>
                    </a:cubicBezTo>
                    <a:lnTo>
                      <a:pt x="2443" y="777"/>
                    </a:lnTo>
                    <a:cubicBezTo>
                      <a:pt x="2214" y="686"/>
                      <a:pt x="1986" y="572"/>
                      <a:pt x="1758" y="480"/>
                    </a:cubicBezTo>
                    <a:cubicBezTo>
                      <a:pt x="1552" y="389"/>
                      <a:pt x="1347" y="298"/>
                      <a:pt x="1142" y="206"/>
                    </a:cubicBezTo>
                    <a:cubicBezTo>
                      <a:pt x="1050" y="184"/>
                      <a:pt x="982" y="161"/>
                      <a:pt x="890" y="115"/>
                    </a:cubicBezTo>
                    <a:cubicBezTo>
                      <a:pt x="868" y="92"/>
                      <a:pt x="822" y="92"/>
                      <a:pt x="776" y="69"/>
                    </a:cubicBezTo>
                    <a:lnTo>
                      <a:pt x="685" y="47"/>
                    </a:lnTo>
                    <a:cubicBezTo>
                      <a:pt x="639" y="24"/>
                      <a:pt x="571" y="1"/>
                      <a:pt x="502" y="1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6" name="Google Shape;1986;p24"/>
              <p:cNvSpPr/>
              <p:nvPr/>
            </p:nvSpPr>
            <p:spPr>
              <a:xfrm>
                <a:off x="12272145" y="3400169"/>
                <a:ext cx="176127" cy="149693"/>
              </a:xfrm>
              <a:custGeom>
                <a:avLst/>
                <a:gdLst/>
                <a:ahLst/>
                <a:cxnLst/>
                <a:rect l="l" t="t" r="r" b="b"/>
                <a:pathLst>
                  <a:path w="6323" h="5374" extrusionOk="0">
                    <a:moveTo>
                      <a:pt x="3721" y="3064"/>
                    </a:moveTo>
                    <a:cubicBezTo>
                      <a:pt x="3723" y="3070"/>
                      <a:pt x="3727" y="3082"/>
                      <a:pt x="3744" y="3082"/>
                    </a:cubicBezTo>
                    <a:cubicBezTo>
                      <a:pt x="3736" y="3076"/>
                      <a:pt x="3729" y="3070"/>
                      <a:pt x="3721" y="3064"/>
                    </a:cubicBezTo>
                    <a:close/>
                    <a:moveTo>
                      <a:pt x="137" y="0"/>
                    </a:moveTo>
                    <a:cubicBezTo>
                      <a:pt x="91" y="0"/>
                      <a:pt x="69" y="23"/>
                      <a:pt x="46" y="46"/>
                    </a:cubicBezTo>
                    <a:cubicBezTo>
                      <a:pt x="0" y="114"/>
                      <a:pt x="23" y="160"/>
                      <a:pt x="69" y="206"/>
                    </a:cubicBezTo>
                    <a:cubicBezTo>
                      <a:pt x="662" y="639"/>
                      <a:pt x="1233" y="1073"/>
                      <a:pt x="1826" y="1507"/>
                    </a:cubicBezTo>
                    <a:cubicBezTo>
                      <a:pt x="1895" y="1552"/>
                      <a:pt x="1940" y="1598"/>
                      <a:pt x="1986" y="1621"/>
                    </a:cubicBezTo>
                    <a:cubicBezTo>
                      <a:pt x="2077" y="1689"/>
                      <a:pt x="2169" y="1781"/>
                      <a:pt x="2260" y="1849"/>
                    </a:cubicBezTo>
                    <a:cubicBezTo>
                      <a:pt x="2397" y="1940"/>
                      <a:pt x="2534" y="2054"/>
                      <a:pt x="2671" y="2169"/>
                    </a:cubicBezTo>
                    <a:cubicBezTo>
                      <a:pt x="2922" y="2374"/>
                      <a:pt x="3173" y="2579"/>
                      <a:pt x="3401" y="2785"/>
                    </a:cubicBezTo>
                    <a:cubicBezTo>
                      <a:pt x="3508" y="2870"/>
                      <a:pt x="3615" y="2976"/>
                      <a:pt x="3721" y="3064"/>
                    </a:cubicBezTo>
                    <a:lnTo>
                      <a:pt x="3721" y="3064"/>
                    </a:lnTo>
                    <a:cubicBezTo>
                      <a:pt x="3721" y="3061"/>
                      <a:pt x="3721" y="3059"/>
                      <a:pt x="3721" y="3059"/>
                    </a:cubicBezTo>
                    <a:lnTo>
                      <a:pt x="3721" y="3059"/>
                    </a:lnTo>
                    <a:cubicBezTo>
                      <a:pt x="3903" y="3219"/>
                      <a:pt x="4063" y="3378"/>
                      <a:pt x="4223" y="3515"/>
                    </a:cubicBezTo>
                    <a:cubicBezTo>
                      <a:pt x="4428" y="3698"/>
                      <a:pt x="4611" y="3858"/>
                      <a:pt x="4793" y="4040"/>
                    </a:cubicBezTo>
                    <a:cubicBezTo>
                      <a:pt x="4908" y="4154"/>
                      <a:pt x="5022" y="4246"/>
                      <a:pt x="5136" y="4360"/>
                    </a:cubicBezTo>
                    <a:cubicBezTo>
                      <a:pt x="5159" y="4383"/>
                      <a:pt x="5182" y="4428"/>
                      <a:pt x="5227" y="4451"/>
                    </a:cubicBezTo>
                    <a:lnTo>
                      <a:pt x="5410" y="4634"/>
                    </a:lnTo>
                    <a:cubicBezTo>
                      <a:pt x="5501" y="4725"/>
                      <a:pt x="5592" y="4816"/>
                      <a:pt x="5661" y="4885"/>
                    </a:cubicBezTo>
                    <a:cubicBezTo>
                      <a:pt x="5729" y="4953"/>
                      <a:pt x="5775" y="4999"/>
                      <a:pt x="5821" y="5045"/>
                    </a:cubicBezTo>
                    <a:cubicBezTo>
                      <a:pt x="5866" y="5090"/>
                      <a:pt x="5912" y="5136"/>
                      <a:pt x="5958" y="5182"/>
                    </a:cubicBezTo>
                    <a:cubicBezTo>
                      <a:pt x="6026" y="5227"/>
                      <a:pt x="6117" y="5296"/>
                      <a:pt x="6186" y="5364"/>
                    </a:cubicBezTo>
                    <a:cubicBezTo>
                      <a:pt x="6199" y="5371"/>
                      <a:pt x="6213" y="5374"/>
                      <a:pt x="6225" y="5374"/>
                    </a:cubicBezTo>
                    <a:cubicBezTo>
                      <a:pt x="6256" y="5374"/>
                      <a:pt x="6284" y="5357"/>
                      <a:pt x="6300" y="5341"/>
                    </a:cubicBezTo>
                    <a:cubicBezTo>
                      <a:pt x="6323" y="5296"/>
                      <a:pt x="6323" y="5250"/>
                      <a:pt x="6277" y="5227"/>
                    </a:cubicBezTo>
                    <a:cubicBezTo>
                      <a:pt x="6209" y="5159"/>
                      <a:pt x="6140" y="5113"/>
                      <a:pt x="6072" y="5045"/>
                    </a:cubicBezTo>
                    <a:lnTo>
                      <a:pt x="6049" y="5045"/>
                    </a:lnTo>
                    <a:cubicBezTo>
                      <a:pt x="5912" y="4908"/>
                      <a:pt x="5775" y="4771"/>
                      <a:pt x="5638" y="4634"/>
                    </a:cubicBezTo>
                    <a:cubicBezTo>
                      <a:pt x="5524" y="4520"/>
                      <a:pt x="5433" y="4428"/>
                      <a:pt x="5318" y="4314"/>
                    </a:cubicBezTo>
                    <a:cubicBezTo>
                      <a:pt x="5227" y="4223"/>
                      <a:pt x="5136" y="4154"/>
                      <a:pt x="5045" y="4063"/>
                    </a:cubicBezTo>
                    <a:cubicBezTo>
                      <a:pt x="4953" y="3972"/>
                      <a:pt x="4862" y="3881"/>
                      <a:pt x="4771" y="3789"/>
                    </a:cubicBezTo>
                    <a:cubicBezTo>
                      <a:pt x="4520" y="3584"/>
                      <a:pt x="4291" y="3378"/>
                      <a:pt x="4063" y="3150"/>
                    </a:cubicBezTo>
                    <a:cubicBezTo>
                      <a:pt x="3972" y="3082"/>
                      <a:pt x="3880" y="2990"/>
                      <a:pt x="3789" y="2922"/>
                    </a:cubicBezTo>
                    <a:cubicBezTo>
                      <a:pt x="3675" y="2808"/>
                      <a:pt x="3561" y="2694"/>
                      <a:pt x="3424" y="2602"/>
                    </a:cubicBezTo>
                    <a:cubicBezTo>
                      <a:pt x="3196" y="2374"/>
                      <a:pt x="2945" y="2169"/>
                      <a:pt x="2694" y="1963"/>
                    </a:cubicBezTo>
                    <a:cubicBezTo>
                      <a:pt x="2625" y="1895"/>
                      <a:pt x="2534" y="1826"/>
                      <a:pt x="2465" y="1758"/>
                    </a:cubicBezTo>
                    <a:cubicBezTo>
                      <a:pt x="2397" y="1712"/>
                      <a:pt x="2351" y="1666"/>
                      <a:pt x="2306" y="1621"/>
                    </a:cubicBezTo>
                    <a:cubicBezTo>
                      <a:pt x="2237" y="1575"/>
                      <a:pt x="2169" y="1507"/>
                      <a:pt x="2100" y="1461"/>
                    </a:cubicBezTo>
                    <a:cubicBezTo>
                      <a:pt x="2032" y="1393"/>
                      <a:pt x="1940" y="1347"/>
                      <a:pt x="1872" y="1278"/>
                    </a:cubicBezTo>
                    <a:cubicBezTo>
                      <a:pt x="1301" y="868"/>
                      <a:pt x="753" y="434"/>
                      <a:pt x="183" y="23"/>
                    </a:cubicBezTo>
                    <a:cubicBezTo>
                      <a:pt x="183" y="0"/>
                      <a:pt x="160" y="0"/>
                      <a:pt x="137" y="0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7" name="Google Shape;1987;p24"/>
              <p:cNvSpPr/>
              <p:nvPr/>
            </p:nvSpPr>
            <p:spPr>
              <a:xfrm>
                <a:off x="12285488" y="3412871"/>
                <a:ext cx="151336" cy="137158"/>
              </a:xfrm>
              <a:custGeom>
                <a:avLst/>
                <a:gdLst/>
                <a:ahLst/>
                <a:cxnLst/>
                <a:rect l="l" t="t" r="r" b="b"/>
                <a:pathLst>
                  <a:path w="5433" h="4924" extrusionOk="0">
                    <a:moveTo>
                      <a:pt x="137" y="1"/>
                    </a:moveTo>
                    <a:cubicBezTo>
                      <a:pt x="115" y="1"/>
                      <a:pt x="69" y="1"/>
                      <a:pt x="46" y="46"/>
                    </a:cubicBezTo>
                    <a:cubicBezTo>
                      <a:pt x="1" y="92"/>
                      <a:pt x="23" y="160"/>
                      <a:pt x="69" y="206"/>
                    </a:cubicBezTo>
                    <a:cubicBezTo>
                      <a:pt x="503" y="526"/>
                      <a:pt x="959" y="845"/>
                      <a:pt x="1393" y="1165"/>
                    </a:cubicBezTo>
                    <a:cubicBezTo>
                      <a:pt x="1827" y="1507"/>
                      <a:pt x="2237" y="1872"/>
                      <a:pt x="2648" y="2215"/>
                    </a:cubicBezTo>
                    <a:lnTo>
                      <a:pt x="2625" y="2215"/>
                    </a:lnTo>
                    <a:cubicBezTo>
                      <a:pt x="2762" y="2329"/>
                      <a:pt x="2899" y="2443"/>
                      <a:pt x="3013" y="2557"/>
                    </a:cubicBezTo>
                    <a:cubicBezTo>
                      <a:pt x="3128" y="2648"/>
                      <a:pt x="3219" y="2740"/>
                      <a:pt x="3310" y="2831"/>
                    </a:cubicBezTo>
                    <a:cubicBezTo>
                      <a:pt x="3424" y="2922"/>
                      <a:pt x="3516" y="3014"/>
                      <a:pt x="3607" y="3128"/>
                    </a:cubicBezTo>
                    <a:cubicBezTo>
                      <a:pt x="3721" y="3242"/>
                      <a:pt x="3858" y="3356"/>
                      <a:pt x="3972" y="3470"/>
                    </a:cubicBezTo>
                    <a:cubicBezTo>
                      <a:pt x="4086" y="3584"/>
                      <a:pt x="4200" y="3698"/>
                      <a:pt x="4292" y="3813"/>
                    </a:cubicBezTo>
                    <a:lnTo>
                      <a:pt x="4474" y="3995"/>
                    </a:lnTo>
                    <a:cubicBezTo>
                      <a:pt x="4543" y="4064"/>
                      <a:pt x="4611" y="4132"/>
                      <a:pt x="4680" y="4201"/>
                    </a:cubicBezTo>
                    <a:cubicBezTo>
                      <a:pt x="4885" y="4429"/>
                      <a:pt x="5091" y="4657"/>
                      <a:pt x="5296" y="4885"/>
                    </a:cubicBezTo>
                    <a:cubicBezTo>
                      <a:pt x="5309" y="4912"/>
                      <a:pt x="5331" y="4923"/>
                      <a:pt x="5355" y="4923"/>
                    </a:cubicBezTo>
                    <a:cubicBezTo>
                      <a:pt x="5372" y="4923"/>
                      <a:pt x="5391" y="4918"/>
                      <a:pt x="5410" y="4908"/>
                    </a:cubicBezTo>
                    <a:cubicBezTo>
                      <a:pt x="5433" y="4862"/>
                      <a:pt x="5433" y="4817"/>
                      <a:pt x="5410" y="4771"/>
                    </a:cubicBezTo>
                    <a:cubicBezTo>
                      <a:pt x="5296" y="4634"/>
                      <a:pt x="5159" y="4497"/>
                      <a:pt x="5045" y="4360"/>
                    </a:cubicBezTo>
                    <a:cubicBezTo>
                      <a:pt x="4931" y="4223"/>
                      <a:pt x="4817" y="4109"/>
                      <a:pt x="4703" y="3972"/>
                    </a:cubicBezTo>
                    <a:cubicBezTo>
                      <a:pt x="4474" y="3744"/>
                      <a:pt x="4246" y="3516"/>
                      <a:pt x="4018" y="3288"/>
                    </a:cubicBezTo>
                    <a:cubicBezTo>
                      <a:pt x="3881" y="3151"/>
                      <a:pt x="3744" y="3036"/>
                      <a:pt x="3630" y="2900"/>
                    </a:cubicBezTo>
                    <a:cubicBezTo>
                      <a:pt x="3493" y="2763"/>
                      <a:pt x="3333" y="2626"/>
                      <a:pt x="3196" y="2489"/>
                    </a:cubicBezTo>
                    <a:cubicBezTo>
                      <a:pt x="3150" y="2443"/>
                      <a:pt x="3105" y="2397"/>
                      <a:pt x="3059" y="2352"/>
                    </a:cubicBezTo>
                    <a:lnTo>
                      <a:pt x="2785" y="2101"/>
                    </a:lnTo>
                    <a:cubicBezTo>
                      <a:pt x="2671" y="1987"/>
                      <a:pt x="2534" y="1872"/>
                      <a:pt x="2397" y="1758"/>
                    </a:cubicBezTo>
                    <a:cubicBezTo>
                      <a:pt x="2260" y="1644"/>
                      <a:pt x="2146" y="1530"/>
                      <a:pt x="2009" y="1416"/>
                    </a:cubicBezTo>
                    <a:cubicBezTo>
                      <a:pt x="1872" y="1302"/>
                      <a:pt x="1735" y="1165"/>
                      <a:pt x="1575" y="1051"/>
                    </a:cubicBezTo>
                    <a:cubicBezTo>
                      <a:pt x="1439" y="914"/>
                      <a:pt x="1302" y="800"/>
                      <a:pt x="1142" y="708"/>
                    </a:cubicBezTo>
                    <a:cubicBezTo>
                      <a:pt x="1005" y="594"/>
                      <a:pt x="868" y="480"/>
                      <a:pt x="708" y="366"/>
                    </a:cubicBezTo>
                    <a:cubicBezTo>
                      <a:pt x="548" y="252"/>
                      <a:pt x="366" y="138"/>
                      <a:pt x="206" y="24"/>
                    </a:cubicBezTo>
                    <a:cubicBezTo>
                      <a:pt x="183" y="1"/>
                      <a:pt x="160" y="1"/>
                      <a:pt x="137" y="1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8" name="Google Shape;1988;p24"/>
              <p:cNvSpPr/>
              <p:nvPr/>
            </p:nvSpPr>
            <p:spPr>
              <a:xfrm>
                <a:off x="12255599" y="3398888"/>
                <a:ext cx="179971" cy="147632"/>
              </a:xfrm>
              <a:custGeom>
                <a:avLst/>
                <a:gdLst/>
                <a:ahLst/>
                <a:cxnLst/>
                <a:rect l="l" t="t" r="r" b="b"/>
                <a:pathLst>
                  <a:path w="6461" h="5300" extrusionOk="0">
                    <a:moveTo>
                      <a:pt x="115" y="1"/>
                    </a:moveTo>
                    <a:cubicBezTo>
                      <a:pt x="92" y="1"/>
                      <a:pt x="46" y="23"/>
                      <a:pt x="24" y="46"/>
                    </a:cubicBezTo>
                    <a:cubicBezTo>
                      <a:pt x="1" y="92"/>
                      <a:pt x="1" y="160"/>
                      <a:pt x="69" y="206"/>
                    </a:cubicBezTo>
                    <a:cubicBezTo>
                      <a:pt x="389" y="411"/>
                      <a:pt x="731" y="617"/>
                      <a:pt x="1074" y="822"/>
                    </a:cubicBezTo>
                    <a:cubicBezTo>
                      <a:pt x="1210" y="891"/>
                      <a:pt x="1370" y="1005"/>
                      <a:pt x="1507" y="1096"/>
                    </a:cubicBezTo>
                    <a:cubicBezTo>
                      <a:pt x="1644" y="1187"/>
                      <a:pt x="1781" y="1279"/>
                      <a:pt x="1918" y="1370"/>
                    </a:cubicBezTo>
                    <a:cubicBezTo>
                      <a:pt x="2215" y="1576"/>
                      <a:pt x="2512" y="1804"/>
                      <a:pt x="2808" y="2009"/>
                    </a:cubicBezTo>
                    <a:cubicBezTo>
                      <a:pt x="2854" y="2055"/>
                      <a:pt x="2900" y="2078"/>
                      <a:pt x="2945" y="2123"/>
                    </a:cubicBezTo>
                    <a:cubicBezTo>
                      <a:pt x="3036" y="2215"/>
                      <a:pt x="3128" y="2283"/>
                      <a:pt x="3242" y="2374"/>
                    </a:cubicBezTo>
                    <a:cubicBezTo>
                      <a:pt x="3356" y="2466"/>
                      <a:pt x="3493" y="2580"/>
                      <a:pt x="3630" y="2694"/>
                    </a:cubicBezTo>
                    <a:cubicBezTo>
                      <a:pt x="3676" y="2740"/>
                      <a:pt x="3721" y="2785"/>
                      <a:pt x="3790" y="2831"/>
                    </a:cubicBezTo>
                    <a:cubicBezTo>
                      <a:pt x="3950" y="2968"/>
                      <a:pt x="4132" y="3128"/>
                      <a:pt x="4292" y="3265"/>
                    </a:cubicBezTo>
                    <a:cubicBezTo>
                      <a:pt x="4452" y="3424"/>
                      <a:pt x="4634" y="3584"/>
                      <a:pt x="4794" y="3721"/>
                    </a:cubicBezTo>
                    <a:cubicBezTo>
                      <a:pt x="4977" y="3881"/>
                      <a:pt x="5136" y="4018"/>
                      <a:pt x="5296" y="4178"/>
                    </a:cubicBezTo>
                    <a:cubicBezTo>
                      <a:pt x="5319" y="4200"/>
                      <a:pt x="5365" y="4246"/>
                      <a:pt x="5387" y="4269"/>
                    </a:cubicBezTo>
                    <a:lnTo>
                      <a:pt x="5570" y="4451"/>
                    </a:lnTo>
                    <a:cubicBezTo>
                      <a:pt x="5639" y="4520"/>
                      <a:pt x="5707" y="4588"/>
                      <a:pt x="5776" y="4657"/>
                    </a:cubicBezTo>
                    <a:cubicBezTo>
                      <a:pt x="5821" y="4703"/>
                      <a:pt x="5867" y="4748"/>
                      <a:pt x="5912" y="4794"/>
                    </a:cubicBezTo>
                    <a:cubicBezTo>
                      <a:pt x="5935" y="4817"/>
                      <a:pt x="5958" y="4840"/>
                      <a:pt x="5981" y="4885"/>
                    </a:cubicBezTo>
                    <a:cubicBezTo>
                      <a:pt x="6095" y="4999"/>
                      <a:pt x="6209" y="5136"/>
                      <a:pt x="6323" y="5273"/>
                    </a:cubicBezTo>
                    <a:cubicBezTo>
                      <a:pt x="6337" y="5286"/>
                      <a:pt x="6357" y="5300"/>
                      <a:pt x="6381" y="5300"/>
                    </a:cubicBezTo>
                    <a:cubicBezTo>
                      <a:pt x="6399" y="5300"/>
                      <a:pt x="6418" y="5292"/>
                      <a:pt x="6437" y="5273"/>
                    </a:cubicBezTo>
                    <a:cubicBezTo>
                      <a:pt x="6460" y="5250"/>
                      <a:pt x="6460" y="5205"/>
                      <a:pt x="6437" y="5159"/>
                    </a:cubicBezTo>
                    <a:cubicBezTo>
                      <a:pt x="6346" y="5045"/>
                      <a:pt x="6232" y="4908"/>
                      <a:pt x="6118" y="4794"/>
                    </a:cubicBezTo>
                    <a:cubicBezTo>
                      <a:pt x="6095" y="4748"/>
                      <a:pt x="6049" y="4725"/>
                      <a:pt x="6027" y="4680"/>
                    </a:cubicBezTo>
                    <a:cubicBezTo>
                      <a:pt x="6004" y="4657"/>
                      <a:pt x="5958" y="4611"/>
                      <a:pt x="5912" y="4566"/>
                    </a:cubicBezTo>
                    <a:cubicBezTo>
                      <a:pt x="5844" y="4497"/>
                      <a:pt x="5776" y="4429"/>
                      <a:pt x="5707" y="4360"/>
                    </a:cubicBezTo>
                    <a:cubicBezTo>
                      <a:pt x="5616" y="4246"/>
                      <a:pt x="5502" y="4155"/>
                      <a:pt x="5410" y="4063"/>
                    </a:cubicBezTo>
                    <a:cubicBezTo>
                      <a:pt x="5387" y="4041"/>
                      <a:pt x="5365" y="4018"/>
                      <a:pt x="5319" y="3995"/>
                    </a:cubicBezTo>
                    <a:cubicBezTo>
                      <a:pt x="5273" y="3927"/>
                      <a:pt x="5205" y="3881"/>
                      <a:pt x="5136" y="3835"/>
                    </a:cubicBezTo>
                    <a:cubicBezTo>
                      <a:pt x="5068" y="3744"/>
                      <a:pt x="4999" y="3675"/>
                      <a:pt x="4908" y="3607"/>
                    </a:cubicBezTo>
                    <a:cubicBezTo>
                      <a:pt x="4748" y="3447"/>
                      <a:pt x="4566" y="3287"/>
                      <a:pt x="4383" y="3128"/>
                    </a:cubicBezTo>
                    <a:lnTo>
                      <a:pt x="4383" y="3128"/>
                    </a:lnTo>
                    <a:cubicBezTo>
                      <a:pt x="4383" y="3129"/>
                      <a:pt x="4383" y="3130"/>
                      <a:pt x="4383" y="3131"/>
                    </a:cubicBezTo>
                    <a:lnTo>
                      <a:pt x="4383" y="3131"/>
                    </a:lnTo>
                    <a:cubicBezTo>
                      <a:pt x="4210" y="2979"/>
                      <a:pt x="4056" y="2847"/>
                      <a:pt x="3881" y="2694"/>
                    </a:cubicBezTo>
                    <a:lnTo>
                      <a:pt x="3881" y="2694"/>
                    </a:lnTo>
                    <a:cubicBezTo>
                      <a:pt x="3843" y="2656"/>
                      <a:pt x="3805" y="2618"/>
                      <a:pt x="3767" y="2580"/>
                    </a:cubicBezTo>
                    <a:lnTo>
                      <a:pt x="3447" y="2352"/>
                    </a:lnTo>
                    <a:cubicBezTo>
                      <a:pt x="3333" y="2237"/>
                      <a:pt x="3196" y="2123"/>
                      <a:pt x="3082" y="2032"/>
                    </a:cubicBezTo>
                    <a:cubicBezTo>
                      <a:pt x="3014" y="1986"/>
                      <a:pt x="2968" y="1918"/>
                      <a:pt x="2900" y="1872"/>
                    </a:cubicBezTo>
                    <a:cubicBezTo>
                      <a:pt x="2831" y="1827"/>
                      <a:pt x="2740" y="1758"/>
                      <a:pt x="2671" y="1690"/>
                    </a:cubicBezTo>
                    <a:cubicBezTo>
                      <a:pt x="2626" y="1667"/>
                      <a:pt x="2580" y="1621"/>
                      <a:pt x="2512" y="1576"/>
                    </a:cubicBezTo>
                    <a:cubicBezTo>
                      <a:pt x="2443" y="1507"/>
                      <a:pt x="2375" y="1461"/>
                      <a:pt x="2306" y="1393"/>
                    </a:cubicBezTo>
                    <a:cubicBezTo>
                      <a:pt x="2215" y="1347"/>
                      <a:pt x="2123" y="1279"/>
                      <a:pt x="2055" y="1210"/>
                    </a:cubicBezTo>
                    <a:cubicBezTo>
                      <a:pt x="1987" y="1165"/>
                      <a:pt x="1895" y="1119"/>
                      <a:pt x="1827" y="1073"/>
                    </a:cubicBezTo>
                    <a:cubicBezTo>
                      <a:pt x="1781" y="1028"/>
                      <a:pt x="1713" y="982"/>
                      <a:pt x="1667" y="959"/>
                    </a:cubicBezTo>
                    <a:cubicBezTo>
                      <a:pt x="1598" y="891"/>
                      <a:pt x="1507" y="845"/>
                      <a:pt x="1439" y="777"/>
                    </a:cubicBezTo>
                    <a:cubicBezTo>
                      <a:pt x="1347" y="731"/>
                      <a:pt x="1279" y="685"/>
                      <a:pt x="1210" y="640"/>
                    </a:cubicBezTo>
                    <a:cubicBezTo>
                      <a:pt x="1188" y="617"/>
                      <a:pt x="1142" y="617"/>
                      <a:pt x="1119" y="594"/>
                    </a:cubicBezTo>
                    <a:cubicBezTo>
                      <a:pt x="1074" y="548"/>
                      <a:pt x="1005" y="526"/>
                      <a:pt x="937" y="480"/>
                    </a:cubicBezTo>
                    <a:cubicBezTo>
                      <a:pt x="800" y="389"/>
                      <a:pt x="663" y="320"/>
                      <a:pt x="549" y="229"/>
                    </a:cubicBezTo>
                    <a:cubicBezTo>
                      <a:pt x="412" y="160"/>
                      <a:pt x="297" y="92"/>
                      <a:pt x="183" y="23"/>
                    </a:cubicBezTo>
                    <a:cubicBezTo>
                      <a:pt x="161" y="1"/>
                      <a:pt x="138" y="1"/>
                      <a:pt x="115" y="1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9" name="Google Shape;1989;p24"/>
              <p:cNvSpPr/>
              <p:nvPr/>
            </p:nvSpPr>
            <p:spPr>
              <a:xfrm>
                <a:off x="10919785" y="3332760"/>
                <a:ext cx="1348572" cy="332561"/>
              </a:xfrm>
              <a:custGeom>
                <a:avLst/>
                <a:gdLst/>
                <a:ahLst/>
                <a:cxnLst/>
                <a:rect l="l" t="t" r="r" b="b"/>
                <a:pathLst>
                  <a:path w="48414" h="11939" extrusionOk="0">
                    <a:moveTo>
                      <a:pt x="19752" y="8482"/>
                    </a:moveTo>
                    <a:lnTo>
                      <a:pt x="19752" y="8482"/>
                    </a:lnTo>
                    <a:cubicBezTo>
                      <a:pt x="19742" y="8485"/>
                      <a:pt x="19732" y="8488"/>
                      <a:pt x="19722" y="8492"/>
                    </a:cubicBezTo>
                    <a:cubicBezTo>
                      <a:pt x="19722" y="8492"/>
                      <a:pt x="19735" y="8492"/>
                      <a:pt x="19752" y="8482"/>
                    </a:cubicBezTo>
                    <a:close/>
                    <a:moveTo>
                      <a:pt x="1872" y="11162"/>
                    </a:moveTo>
                    <a:cubicBezTo>
                      <a:pt x="1885" y="11165"/>
                      <a:pt x="1898" y="11167"/>
                      <a:pt x="1912" y="11169"/>
                    </a:cubicBezTo>
                    <a:lnTo>
                      <a:pt x="1912" y="11169"/>
                    </a:lnTo>
                    <a:cubicBezTo>
                      <a:pt x="1903" y="11162"/>
                      <a:pt x="1888" y="11162"/>
                      <a:pt x="1872" y="11162"/>
                    </a:cubicBezTo>
                    <a:close/>
                    <a:moveTo>
                      <a:pt x="40995" y="1"/>
                    </a:moveTo>
                    <a:cubicBezTo>
                      <a:pt x="40539" y="1"/>
                      <a:pt x="40105" y="24"/>
                      <a:pt x="39648" y="69"/>
                    </a:cubicBezTo>
                    <a:cubicBezTo>
                      <a:pt x="39466" y="92"/>
                      <a:pt x="39260" y="115"/>
                      <a:pt x="39078" y="138"/>
                    </a:cubicBezTo>
                    <a:cubicBezTo>
                      <a:pt x="39032" y="69"/>
                      <a:pt x="38941" y="46"/>
                      <a:pt x="38849" y="46"/>
                    </a:cubicBezTo>
                    <a:cubicBezTo>
                      <a:pt x="38735" y="69"/>
                      <a:pt x="38621" y="115"/>
                      <a:pt x="38484" y="138"/>
                    </a:cubicBezTo>
                    <a:cubicBezTo>
                      <a:pt x="38347" y="183"/>
                      <a:pt x="38210" y="206"/>
                      <a:pt x="38073" y="252"/>
                    </a:cubicBezTo>
                    <a:cubicBezTo>
                      <a:pt x="37845" y="297"/>
                      <a:pt x="37617" y="366"/>
                      <a:pt x="37389" y="434"/>
                    </a:cubicBezTo>
                    <a:cubicBezTo>
                      <a:pt x="37229" y="480"/>
                      <a:pt x="37069" y="526"/>
                      <a:pt x="36909" y="571"/>
                    </a:cubicBezTo>
                    <a:cubicBezTo>
                      <a:pt x="36704" y="617"/>
                      <a:pt x="36521" y="663"/>
                      <a:pt x="36339" y="708"/>
                    </a:cubicBezTo>
                    <a:cubicBezTo>
                      <a:pt x="36179" y="754"/>
                      <a:pt x="36019" y="777"/>
                      <a:pt x="35859" y="822"/>
                    </a:cubicBezTo>
                    <a:cubicBezTo>
                      <a:pt x="35745" y="845"/>
                      <a:pt x="35631" y="868"/>
                      <a:pt x="35540" y="891"/>
                    </a:cubicBezTo>
                    <a:cubicBezTo>
                      <a:pt x="35426" y="914"/>
                      <a:pt x="35334" y="937"/>
                      <a:pt x="35220" y="959"/>
                    </a:cubicBezTo>
                    <a:cubicBezTo>
                      <a:pt x="35175" y="982"/>
                      <a:pt x="35152" y="982"/>
                      <a:pt x="35106" y="1005"/>
                    </a:cubicBezTo>
                    <a:cubicBezTo>
                      <a:pt x="34992" y="1028"/>
                      <a:pt x="34878" y="1051"/>
                      <a:pt x="34787" y="1074"/>
                    </a:cubicBezTo>
                    <a:cubicBezTo>
                      <a:pt x="34535" y="1142"/>
                      <a:pt x="34284" y="1210"/>
                      <a:pt x="34033" y="1279"/>
                    </a:cubicBezTo>
                    <a:cubicBezTo>
                      <a:pt x="33942" y="1302"/>
                      <a:pt x="33828" y="1347"/>
                      <a:pt x="33737" y="1370"/>
                    </a:cubicBezTo>
                    <a:cubicBezTo>
                      <a:pt x="33622" y="1416"/>
                      <a:pt x="33485" y="1462"/>
                      <a:pt x="33371" y="1507"/>
                    </a:cubicBezTo>
                    <a:cubicBezTo>
                      <a:pt x="33234" y="1553"/>
                      <a:pt x="33097" y="1598"/>
                      <a:pt x="32960" y="1644"/>
                    </a:cubicBezTo>
                    <a:cubicBezTo>
                      <a:pt x="32938" y="1621"/>
                      <a:pt x="32915" y="1576"/>
                      <a:pt x="32892" y="1553"/>
                    </a:cubicBezTo>
                    <a:cubicBezTo>
                      <a:pt x="32846" y="1530"/>
                      <a:pt x="32778" y="1530"/>
                      <a:pt x="32732" y="1530"/>
                    </a:cubicBezTo>
                    <a:cubicBezTo>
                      <a:pt x="32504" y="1621"/>
                      <a:pt x="32276" y="1735"/>
                      <a:pt x="32047" y="1850"/>
                    </a:cubicBezTo>
                    <a:cubicBezTo>
                      <a:pt x="32002" y="1872"/>
                      <a:pt x="31933" y="1895"/>
                      <a:pt x="31888" y="1918"/>
                    </a:cubicBezTo>
                    <a:cubicBezTo>
                      <a:pt x="31682" y="2009"/>
                      <a:pt x="31500" y="2078"/>
                      <a:pt x="31317" y="2146"/>
                    </a:cubicBezTo>
                    <a:cubicBezTo>
                      <a:pt x="31317" y="2146"/>
                      <a:pt x="31317" y="2146"/>
                      <a:pt x="31317" y="2146"/>
                    </a:cubicBezTo>
                    <a:lnTo>
                      <a:pt x="31317" y="2146"/>
                    </a:lnTo>
                    <a:cubicBezTo>
                      <a:pt x="31317" y="2169"/>
                      <a:pt x="31294" y="2169"/>
                      <a:pt x="31271" y="2169"/>
                    </a:cubicBezTo>
                    <a:lnTo>
                      <a:pt x="31317" y="2146"/>
                    </a:lnTo>
                    <a:lnTo>
                      <a:pt x="31317" y="2146"/>
                    </a:lnTo>
                    <a:cubicBezTo>
                      <a:pt x="30998" y="2283"/>
                      <a:pt x="30678" y="2420"/>
                      <a:pt x="30358" y="2557"/>
                    </a:cubicBezTo>
                    <a:cubicBezTo>
                      <a:pt x="29948" y="2717"/>
                      <a:pt x="29560" y="2900"/>
                      <a:pt x="29149" y="3082"/>
                    </a:cubicBezTo>
                    <a:cubicBezTo>
                      <a:pt x="28989" y="3151"/>
                      <a:pt x="28806" y="3219"/>
                      <a:pt x="28647" y="3310"/>
                    </a:cubicBezTo>
                    <a:cubicBezTo>
                      <a:pt x="28487" y="3379"/>
                      <a:pt x="28327" y="3447"/>
                      <a:pt x="28167" y="3539"/>
                    </a:cubicBezTo>
                    <a:cubicBezTo>
                      <a:pt x="27825" y="3698"/>
                      <a:pt x="27482" y="3881"/>
                      <a:pt x="27140" y="4041"/>
                    </a:cubicBezTo>
                    <a:cubicBezTo>
                      <a:pt x="27094" y="4064"/>
                      <a:pt x="27049" y="4109"/>
                      <a:pt x="27049" y="4155"/>
                    </a:cubicBezTo>
                    <a:cubicBezTo>
                      <a:pt x="27026" y="4155"/>
                      <a:pt x="27026" y="4155"/>
                      <a:pt x="27003" y="4178"/>
                    </a:cubicBezTo>
                    <a:cubicBezTo>
                      <a:pt x="26775" y="4269"/>
                      <a:pt x="26524" y="4383"/>
                      <a:pt x="26296" y="4497"/>
                    </a:cubicBezTo>
                    <a:cubicBezTo>
                      <a:pt x="26044" y="4634"/>
                      <a:pt x="25793" y="4748"/>
                      <a:pt x="25519" y="4863"/>
                    </a:cubicBezTo>
                    <a:cubicBezTo>
                      <a:pt x="25109" y="5068"/>
                      <a:pt x="24698" y="5251"/>
                      <a:pt x="24287" y="5456"/>
                    </a:cubicBezTo>
                    <a:cubicBezTo>
                      <a:pt x="24059" y="5547"/>
                      <a:pt x="23830" y="5684"/>
                      <a:pt x="23602" y="5798"/>
                    </a:cubicBezTo>
                    <a:cubicBezTo>
                      <a:pt x="23556" y="5821"/>
                      <a:pt x="23511" y="5844"/>
                      <a:pt x="23442" y="5890"/>
                    </a:cubicBezTo>
                    <a:cubicBezTo>
                      <a:pt x="23420" y="5912"/>
                      <a:pt x="23374" y="5912"/>
                      <a:pt x="23328" y="5935"/>
                    </a:cubicBezTo>
                    <a:cubicBezTo>
                      <a:pt x="23305" y="5958"/>
                      <a:pt x="23260" y="5958"/>
                      <a:pt x="23237" y="5981"/>
                    </a:cubicBezTo>
                    <a:cubicBezTo>
                      <a:pt x="23054" y="6049"/>
                      <a:pt x="22895" y="6141"/>
                      <a:pt x="22712" y="6209"/>
                    </a:cubicBezTo>
                    <a:cubicBezTo>
                      <a:pt x="22484" y="6301"/>
                      <a:pt x="22255" y="6415"/>
                      <a:pt x="22027" y="6529"/>
                    </a:cubicBezTo>
                    <a:cubicBezTo>
                      <a:pt x="21571" y="6711"/>
                      <a:pt x="21114" y="6917"/>
                      <a:pt x="20680" y="7099"/>
                    </a:cubicBezTo>
                    <a:cubicBezTo>
                      <a:pt x="20544" y="7168"/>
                      <a:pt x="20429" y="7214"/>
                      <a:pt x="20292" y="7282"/>
                    </a:cubicBezTo>
                    <a:cubicBezTo>
                      <a:pt x="20247" y="7305"/>
                      <a:pt x="20201" y="7328"/>
                      <a:pt x="20156" y="7350"/>
                    </a:cubicBezTo>
                    <a:cubicBezTo>
                      <a:pt x="20087" y="7373"/>
                      <a:pt x="19996" y="7396"/>
                      <a:pt x="19927" y="7442"/>
                    </a:cubicBezTo>
                    <a:cubicBezTo>
                      <a:pt x="19699" y="7533"/>
                      <a:pt x="19471" y="7647"/>
                      <a:pt x="19242" y="7738"/>
                    </a:cubicBezTo>
                    <a:cubicBezTo>
                      <a:pt x="19128" y="7807"/>
                      <a:pt x="18991" y="7875"/>
                      <a:pt x="18877" y="7921"/>
                    </a:cubicBezTo>
                    <a:cubicBezTo>
                      <a:pt x="18763" y="7990"/>
                      <a:pt x="18649" y="8058"/>
                      <a:pt x="18535" y="8104"/>
                    </a:cubicBezTo>
                    <a:cubicBezTo>
                      <a:pt x="18512" y="8127"/>
                      <a:pt x="18512" y="8127"/>
                      <a:pt x="18489" y="8127"/>
                    </a:cubicBezTo>
                    <a:cubicBezTo>
                      <a:pt x="18078" y="8286"/>
                      <a:pt x="17668" y="8469"/>
                      <a:pt x="17257" y="8629"/>
                    </a:cubicBezTo>
                    <a:cubicBezTo>
                      <a:pt x="17051" y="8720"/>
                      <a:pt x="16846" y="8811"/>
                      <a:pt x="16640" y="8903"/>
                    </a:cubicBezTo>
                    <a:lnTo>
                      <a:pt x="16595" y="8903"/>
                    </a:lnTo>
                    <a:cubicBezTo>
                      <a:pt x="16344" y="8971"/>
                      <a:pt x="16115" y="9040"/>
                      <a:pt x="15887" y="9108"/>
                    </a:cubicBezTo>
                    <a:cubicBezTo>
                      <a:pt x="15431" y="9222"/>
                      <a:pt x="14951" y="9359"/>
                      <a:pt x="14495" y="9496"/>
                    </a:cubicBezTo>
                    <a:cubicBezTo>
                      <a:pt x="14061" y="9633"/>
                      <a:pt x="13627" y="9747"/>
                      <a:pt x="13194" y="9907"/>
                    </a:cubicBezTo>
                    <a:cubicBezTo>
                      <a:pt x="12943" y="9975"/>
                      <a:pt x="12692" y="10044"/>
                      <a:pt x="12463" y="10135"/>
                    </a:cubicBezTo>
                    <a:cubicBezTo>
                      <a:pt x="12441" y="10135"/>
                      <a:pt x="12418" y="10158"/>
                      <a:pt x="12395" y="10158"/>
                    </a:cubicBezTo>
                    <a:cubicBezTo>
                      <a:pt x="12372" y="10158"/>
                      <a:pt x="12326" y="10158"/>
                      <a:pt x="12304" y="10135"/>
                    </a:cubicBezTo>
                    <a:lnTo>
                      <a:pt x="12167" y="10158"/>
                    </a:lnTo>
                    <a:cubicBezTo>
                      <a:pt x="12098" y="10181"/>
                      <a:pt x="12030" y="10204"/>
                      <a:pt x="11961" y="10204"/>
                    </a:cubicBezTo>
                    <a:cubicBezTo>
                      <a:pt x="11870" y="10226"/>
                      <a:pt x="11779" y="10249"/>
                      <a:pt x="11710" y="10249"/>
                    </a:cubicBezTo>
                    <a:cubicBezTo>
                      <a:pt x="11505" y="10295"/>
                      <a:pt x="11299" y="10341"/>
                      <a:pt x="11117" y="10363"/>
                    </a:cubicBezTo>
                    <a:cubicBezTo>
                      <a:pt x="10706" y="10432"/>
                      <a:pt x="10318" y="10500"/>
                      <a:pt x="9930" y="10592"/>
                    </a:cubicBezTo>
                    <a:cubicBezTo>
                      <a:pt x="9542" y="10683"/>
                      <a:pt x="9154" y="10774"/>
                      <a:pt x="8766" y="10866"/>
                    </a:cubicBezTo>
                    <a:cubicBezTo>
                      <a:pt x="8583" y="10888"/>
                      <a:pt x="8423" y="10934"/>
                      <a:pt x="8264" y="10980"/>
                    </a:cubicBezTo>
                    <a:cubicBezTo>
                      <a:pt x="8218" y="11003"/>
                      <a:pt x="8149" y="11003"/>
                      <a:pt x="8104" y="11025"/>
                    </a:cubicBezTo>
                    <a:lnTo>
                      <a:pt x="8035" y="11025"/>
                    </a:lnTo>
                    <a:cubicBezTo>
                      <a:pt x="7853" y="11025"/>
                      <a:pt x="7670" y="11048"/>
                      <a:pt x="7510" y="11071"/>
                    </a:cubicBezTo>
                    <a:cubicBezTo>
                      <a:pt x="7168" y="11094"/>
                      <a:pt x="6803" y="11139"/>
                      <a:pt x="6460" y="11162"/>
                    </a:cubicBezTo>
                    <a:cubicBezTo>
                      <a:pt x="6118" y="11208"/>
                      <a:pt x="5776" y="11254"/>
                      <a:pt x="5433" y="11276"/>
                    </a:cubicBezTo>
                    <a:cubicBezTo>
                      <a:pt x="5388" y="11276"/>
                      <a:pt x="5342" y="11276"/>
                      <a:pt x="5319" y="11299"/>
                    </a:cubicBezTo>
                    <a:lnTo>
                      <a:pt x="5251" y="11299"/>
                    </a:lnTo>
                    <a:cubicBezTo>
                      <a:pt x="4863" y="11299"/>
                      <a:pt x="4497" y="11299"/>
                      <a:pt x="4109" y="11322"/>
                    </a:cubicBezTo>
                    <a:cubicBezTo>
                      <a:pt x="3950" y="11322"/>
                      <a:pt x="3813" y="11322"/>
                      <a:pt x="3653" y="11345"/>
                    </a:cubicBezTo>
                    <a:cubicBezTo>
                      <a:pt x="3425" y="11322"/>
                      <a:pt x="3173" y="11299"/>
                      <a:pt x="2922" y="11299"/>
                    </a:cubicBezTo>
                    <a:cubicBezTo>
                      <a:pt x="2808" y="11276"/>
                      <a:pt x="2717" y="11276"/>
                      <a:pt x="2603" y="11254"/>
                    </a:cubicBezTo>
                    <a:cubicBezTo>
                      <a:pt x="2386" y="11232"/>
                      <a:pt x="2150" y="11210"/>
                      <a:pt x="1912" y="11169"/>
                    </a:cubicBezTo>
                    <a:lnTo>
                      <a:pt x="1912" y="11169"/>
                    </a:lnTo>
                    <a:cubicBezTo>
                      <a:pt x="1916" y="11173"/>
                      <a:pt x="1918" y="11178"/>
                      <a:pt x="1918" y="11185"/>
                    </a:cubicBezTo>
                    <a:cubicBezTo>
                      <a:pt x="1827" y="11162"/>
                      <a:pt x="1735" y="11139"/>
                      <a:pt x="1644" y="11139"/>
                    </a:cubicBezTo>
                    <a:cubicBezTo>
                      <a:pt x="1553" y="11117"/>
                      <a:pt x="1462" y="11117"/>
                      <a:pt x="1393" y="11094"/>
                    </a:cubicBezTo>
                    <a:cubicBezTo>
                      <a:pt x="1302" y="11071"/>
                      <a:pt x="1210" y="11048"/>
                      <a:pt x="1119" y="11025"/>
                    </a:cubicBezTo>
                    <a:cubicBezTo>
                      <a:pt x="1005" y="10980"/>
                      <a:pt x="891" y="10980"/>
                      <a:pt x="800" y="10957"/>
                    </a:cubicBezTo>
                    <a:cubicBezTo>
                      <a:pt x="594" y="10911"/>
                      <a:pt x="389" y="10866"/>
                      <a:pt x="161" y="10843"/>
                    </a:cubicBezTo>
                    <a:cubicBezTo>
                      <a:pt x="92" y="10843"/>
                      <a:pt x="1" y="10911"/>
                      <a:pt x="1" y="11003"/>
                    </a:cubicBezTo>
                    <a:cubicBezTo>
                      <a:pt x="1" y="11094"/>
                      <a:pt x="92" y="11162"/>
                      <a:pt x="161" y="11162"/>
                    </a:cubicBezTo>
                    <a:cubicBezTo>
                      <a:pt x="206" y="11185"/>
                      <a:pt x="252" y="11185"/>
                      <a:pt x="297" y="11185"/>
                    </a:cubicBezTo>
                    <a:lnTo>
                      <a:pt x="366" y="11185"/>
                    </a:lnTo>
                    <a:cubicBezTo>
                      <a:pt x="366" y="11254"/>
                      <a:pt x="412" y="11322"/>
                      <a:pt x="457" y="11368"/>
                    </a:cubicBezTo>
                    <a:cubicBezTo>
                      <a:pt x="503" y="11391"/>
                      <a:pt x="526" y="11391"/>
                      <a:pt x="571" y="11391"/>
                    </a:cubicBezTo>
                    <a:cubicBezTo>
                      <a:pt x="617" y="11391"/>
                      <a:pt x="686" y="11413"/>
                      <a:pt x="754" y="11413"/>
                    </a:cubicBezTo>
                    <a:lnTo>
                      <a:pt x="845" y="11413"/>
                    </a:lnTo>
                    <a:lnTo>
                      <a:pt x="1142" y="11436"/>
                    </a:lnTo>
                    <a:cubicBezTo>
                      <a:pt x="1233" y="11459"/>
                      <a:pt x="1347" y="11459"/>
                      <a:pt x="1462" y="11482"/>
                    </a:cubicBezTo>
                    <a:cubicBezTo>
                      <a:pt x="1462" y="11505"/>
                      <a:pt x="1484" y="11550"/>
                      <a:pt x="1484" y="11573"/>
                    </a:cubicBezTo>
                    <a:cubicBezTo>
                      <a:pt x="1507" y="11619"/>
                      <a:pt x="1530" y="11642"/>
                      <a:pt x="1576" y="11664"/>
                    </a:cubicBezTo>
                    <a:cubicBezTo>
                      <a:pt x="1644" y="11687"/>
                      <a:pt x="1713" y="11687"/>
                      <a:pt x="1781" y="11687"/>
                    </a:cubicBezTo>
                    <a:cubicBezTo>
                      <a:pt x="1827" y="11699"/>
                      <a:pt x="1872" y="11699"/>
                      <a:pt x="1918" y="11699"/>
                    </a:cubicBezTo>
                    <a:cubicBezTo>
                      <a:pt x="1964" y="11699"/>
                      <a:pt x="2009" y="11699"/>
                      <a:pt x="2055" y="11710"/>
                    </a:cubicBezTo>
                    <a:lnTo>
                      <a:pt x="2534" y="11710"/>
                    </a:lnTo>
                    <a:cubicBezTo>
                      <a:pt x="2626" y="11710"/>
                      <a:pt x="2740" y="11710"/>
                      <a:pt x="2831" y="11733"/>
                    </a:cubicBezTo>
                    <a:cubicBezTo>
                      <a:pt x="2854" y="11756"/>
                      <a:pt x="2854" y="11779"/>
                      <a:pt x="2877" y="11779"/>
                    </a:cubicBezTo>
                    <a:cubicBezTo>
                      <a:pt x="2922" y="11847"/>
                      <a:pt x="2968" y="11847"/>
                      <a:pt x="3037" y="11847"/>
                    </a:cubicBezTo>
                    <a:cubicBezTo>
                      <a:pt x="3105" y="11858"/>
                      <a:pt x="3168" y="11864"/>
                      <a:pt x="3231" y="11864"/>
                    </a:cubicBezTo>
                    <a:cubicBezTo>
                      <a:pt x="3293" y="11864"/>
                      <a:pt x="3356" y="11858"/>
                      <a:pt x="3425" y="11847"/>
                    </a:cubicBezTo>
                    <a:lnTo>
                      <a:pt x="3767" y="11847"/>
                    </a:lnTo>
                    <a:cubicBezTo>
                      <a:pt x="3972" y="11824"/>
                      <a:pt x="4178" y="11824"/>
                      <a:pt x="4383" y="11824"/>
                    </a:cubicBezTo>
                    <a:lnTo>
                      <a:pt x="4520" y="11824"/>
                    </a:lnTo>
                    <a:cubicBezTo>
                      <a:pt x="4726" y="11824"/>
                      <a:pt x="4954" y="11847"/>
                      <a:pt x="5159" y="11847"/>
                    </a:cubicBezTo>
                    <a:cubicBezTo>
                      <a:pt x="5205" y="11893"/>
                      <a:pt x="5273" y="11938"/>
                      <a:pt x="5342" y="11938"/>
                    </a:cubicBezTo>
                    <a:cubicBezTo>
                      <a:pt x="5502" y="11938"/>
                      <a:pt x="5661" y="11916"/>
                      <a:pt x="5821" y="11893"/>
                    </a:cubicBezTo>
                    <a:cubicBezTo>
                      <a:pt x="6004" y="11870"/>
                      <a:pt x="6164" y="11870"/>
                      <a:pt x="6346" y="11847"/>
                    </a:cubicBezTo>
                    <a:cubicBezTo>
                      <a:pt x="6529" y="11824"/>
                      <a:pt x="6734" y="11801"/>
                      <a:pt x="6917" y="11779"/>
                    </a:cubicBezTo>
                    <a:cubicBezTo>
                      <a:pt x="6944" y="11785"/>
                      <a:pt x="6968" y="11788"/>
                      <a:pt x="6992" y="11788"/>
                    </a:cubicBezTo>
                    <a:cubicBezTo>
                      <a:pt x="7048" y="11788"/>
                      <a:pt x="7097" y="11772"/>
                      <a:pt x="7145" y="11756"/>
                    </a:cubicBezTo>
                    <a:cubicBezTo>
                      <a:pt x="7214" y="11756"/>
                      <a:pt x="7282" y="11733"/>
                      <a:pt x="7351" y="11733"/>
                    </a:cubicBezTo>
                    <a:cubicBezTo>
                      <a:pt x="7442" y="11710"/>
                      <a:pt x="7533" y="11687"/>
                      <a:pt x="7624" y="11687"/>
                    </a:cubicBezTo>
                    <a:cubicBezTo>
                      <a:pt x="7807" y="11664"/>
                      <a:pt x="7990" y="11642"/>
                      <a:pt x="8172" y="11619"/>
                    </a:cubicBezTo>
                    <a:cubicBezTo>
                      <a:pt x="8423" y="11596"/>
                      <a:pt x="8674" y="11596"/>
                      <a:pt x="8925" y="11573"/>
                    </a:cubicBezTo>
                    <a:cubicBezTo>
                      <a:pt x="9222" y="11550"/>
                      <a:pt x="9542" y="11505"/>
                      <a:pt x="9838" y="11482"/>
                    </a:cubicBezTo>
                    <a:cubicBezTo>
                      <a:pt x="9975" y="11482"/>
                      <a:pt x="10112" y="11459"/>
                      <a:pt x="10249" y="11436"/>
                    </a:cubicBezTo>
                    <a:cubicBezTo>
                      <a:pt x="10409" y="11413"/>
                      <a:pt x="10546" y="11413"/>
                      <a:pt x="10706" y="11391"/>
                    </a:cubicBezTo>
                    <a:cubicBezTo>
                      <a:pt x="10751" y="11368"/>
                      <a:pt x="10774" y="11345"/>
                      <a:pt x="10797" y="11322"/>
                    </a:cubicBezTo>
                    <a:cubicBezTo>
                      <a:pt x="10843" y="11299"/>
                      <a:pt x="10866" y="11254"/>
                      <a:pt x="10866" y="11185"/>
                    </a:cubicBezTo>
                    <a:cubicBezTo>
                      <a:pt x="11025" y="11162"/>
                      <a:pt x="11185" y="11139"/>
                      <a:pt x="11322" y="11094"/>
                    </a:cubicBezTo>
                    <a:cubicBezTo>
                      <a:pt x="11368" y="11094"/>
                      <a:pt x="11413" y="11071"/>
                      <a:pt x="11459" y="11025"/>
                    </a:cubicBezTo>
                    <a:cubicBezTo>
                      <a:pt x="11619" y="10980"/>
                      <a:pt x="11779" y="10957"/>
                      <a:pt x="11938" y="10911"/>
                    </a:cubicBezTo>
                    <a:cubicBezTo>
                      <a:pt x="12030" y="10888"/>
                      <a:pt x="12144" y="10866"/>
                      <a:pt x="12235" y="10866"/>
                    </a:cubicBezTo>
                    <a:cubicBezTo>
                      <a:pt x="12395" y="10820"/>
                      <a:pt x="12555" y="10797"/>
                      <a:pt x="12714" y="10774"/>
                    </a:cubicBezTo>
                    <a:cubicBezTo>
                      <a:pt x="12760" y="10751"/>
                      <a:pt x="12829" y="10751"/>
                      <a:pt x="12874" y="10729"/>
                    </a:cubicBezTo>
                    <a:cubicBezTo>
                      <a:pt x="12924" y="10762"/>
                      <a:pt x="12974" y="10783"/>
                      <a:pt x="13025" y="10783"/>
                    </a:cubicBezTo>
                    <a:cubicBezTo>
                      <a:pt x="13043" y="10783"/>
                      <a:pt x="13061" y="10780"/>
                      <a:pt x="13080" y="10774"/>
                    </a:cubicBezTo>
                    <a:cubicBezTo>
                      <a:pt x="13308" y="10683"/>
                      <a:pt x="13513" y="10614"/>
                      <a:pt x="13742" y="10523"/>
                    </a:cubicBezTo>
                    <a:cubicBezTo>
                      <a:pt x="13764" y="10523"/>
                      <a:pt x="13787" y="10500"/>
                      <a:pt x="13833" y="10500"/>
                    </a:cubicBezTo>
                    <a:cubicBezTo>
                      <a:pt x="13993" y="10455"/>
                      <a:pt x="14130" y="10432"/>
                      <a:pt x="14289" y="10409"/>
                    </a:cubicBezTo>
                    <a:cubicBezTo>
                      <a:pt x="14358" y="10386"/>
                      <a:pt x="14426" y="10386"/>
                      <a:pt x="14472" y="10363"/>
                    </a:cubicBezTo>
                    <a:cubicBezTo>
                      <a:pt x="14586" y="10341"/>
                      <a:pt x="14677" y="10341"/>
                      <a:pt x="14769" y="10295"/>
                    </a:cubicBezTo>
                    <a:cubicBezTo>
                      <a:pt x="14837" y="10272"/>
                      <a:pt x="14883" y="10226"/>
                      <a:pt x="14906" y="10158"/>
                    </a:cubicBezTo>
                    <a:cubicBezTo>
                      <a:pt x="14929" y="10181"/>
                      <a:pt x="14951" y="10204"/>
                      <a:pt x="14974" y="10204"/>
                    </a:cubicBezTo>
                    <a:cubicBezTo>
                      <a:pt x="15001" y="10210"/>
                      <a:pt x="15026" y="10213"/>
                      <a:pt x="15049" y="10213"/>
                    </a:cubicBezTo>
                    <a:cubicBezTo>
                      <a:pt x="15106" y="10213"/>
                      <a:pt x="15154" y="10197"/>
                      <a:pt x="15202" y="10181"/>
                    </a:cubicBezTo>
                    <a:cubicBezTo>
                      <a:pt x="15225" y="10181"/>
                      <a:pt x="15271" y="10158"/>
                      <a:pt x="15294" y="10158"/>
                    </a:cubicBezTo>
                    <a:cubicBezTo>
                      <a:pt x="15385" y="10112"/>
                      <a:pt x="15476" y="10089"/>
                      <a:pt x="15568" y="10044"/>
                    </a:cubicBezTo>
                    <a:cubicBezTo>
                      <a:pt x="15727" y="9998"/>
                      <a:pt x="15887" y="9930"/>
                      <a:pt x="16047" y="9884"/>
                    </a:cubicBezTo>
                    <a:cubicBezTo>
                      <a:pt x="16389" y="9747"/>
                      <a:pt x="16709" y="9610"/>
                      <a:pt x="17051" y="9496"/>
                    </a:cubicBezTo>
                    <a:cubicBezTo>
                      <a:pt x="17257" y="9428"/>
                      <a:pt x="17462" y="9336"/>
                      <a:pt x="17690" y="9268"/>
                    </a:cubicBezTo>
                    <a:cubicBezTo>
                      <a:pt x="17827" y="9222"/>
                      <a:pt x="17987" y="9176"/>
                      <a:pt x="18147" y="9131"/>
                    </a:cubicBezTo>
                    <a:cubicBezTo>
                      <a:pt x="18398" y="9040"/>
                      <a:pt x="18672" y="8971"/>
                      <a:pt x="18923" y="8880"/>
                    </a:cubicBezTo>
                    <a:cubicBezTo>
                      <a:pt x="18969" y="8857"/>
                      <a:pt x="19037" y="8834"/>
                      <a:pt x="19060" y="8766"/>
                    </a:cubicBezTo>
                    <a:cubicBezTo>
                      <a:pt x="19106" y="8743"/>
                      <a:pt x="19151" y="8720"/>
                      <a:pt x="19174" y="8720"/>
                    </a:cubicBezTo>
                    <a:cubicBezTo>
                      <a:pt x="19197" y="8697"/>
                      <a:pt x="19242" y="8697"/>
                      <a:pt x="19265" y="8674"/>
                    </a:cubicBezTo>
                    <a:lnTo>
                      <a:pt x="19242" y="8674"/>
                    </a:lnTo>
                    <a:cubicBezTo>
                      <a:pt x="19357" y="8629"/>
                      <a:pt x="19471" y="8583"/>
                      <a:pt x="19608" y="8537"/>
                    </a:cubicBezTo>
                    <a:cubicBezTo>
                      <a:pt x="19653" y="8515"/>
                      <a:pt x="19722" y="8492"/>
                      <a:pt x="19767" y="8469"/>
                    </a:cubicBezTo>
                    <a:lnTo>
                      <a:pt x="19767" y="8469"/>
                    </a:lnTo>
                    <a:cubicBezTo>
                      <a:pt x="19762" y="8474"/>
                      <a:pt x="19757" y="8478"/>
                      <a:pt x="19752" y="8482"/>
                    </a:cubicBezTo>
                    <a:lnTo>
                      <a:pt x="19752" y="8482"/>
                    </a:lnTo>
                    <a:cubicBezTo>
                      <a:pt x="19882" y="8436"/>
                      <a:pt x="20028" y="8373"/>
                      <a:pt x="20156" y="8309"/>
                    </a:cubicBezTo>
                    <a:cubicBezTo>
                      <a:pt x="20201" y="8286"/>
                      <a:pt x="20224" y="8241"/>
                      <a:pt x="20247" y="8172"/>
                    </a:cubicBezTo>
                    <a:cubicBezTo>
                      <a:pt x="20315" y="8172"/>
                      <a:pt x="20361" y="8149"/>
                      <a:pt x="20407" y="8127"/>
                    </a:cubicBezTo>
                    <a:lnTo>
                      <a:pt x="20521" y="8127"/>
                    </a:lnTo>
                    <a:lnTo>
                      <a:pt x="20566" y="8104"/>
                    </a:lnTo>
                    <a:cubicBezTo>
                      <a:pt x="20612" y="8104"/>
                      <a:pt x="20635" y="8081"/>
                      <a:pt x="20680" y="8058"/>
                    </a:cubicBezTo>
                    <a:cubicBezTo>
                      <a:pt x="20703" y="8058"/>
                      <a:pt x="20749" y="8035"/>
                      <a:pt x="20772" y="8012"/>
                    </a:cubicBezTo>
                    <a:cubicBezTo>
                      <a:pt x="20817" y="7990"/>
                      <a:pt x="20863" y="7967"/>
                      <a:pt x="20909" y="7944"/>
                    </a:cubicBezTo>
                    <a:cubicBezTo>
                      <a:pt x="21046" y="7898"/>
                      <a:pt x="21160" y="7830"/>
                      <a:pt x="21297" y="7761"/>
                    </a:cubicBezTo>
                    <a:cubicBezTo>
                      <a:pt x="21525" y="7647"/>
                      <a:pt x="21753" y="7510"/>
                      <a:pt x="21982" y="7396"/>
                    </a:cubicBezTo>
                    <a:cubicBezTo>
                      <a:pt x="22438" y="7145"/>
                      <a:pt x="22917" y="6917"/>
                      <a:pt x="23397" y="6711"/>
                    </a:cubicBezTo>
                    <a:cubicBezTo>
                      <a:pt x="23808" y="6506"/>
                      <a:pt x="24241" y="6323"/>
                      <a:pt x="24652" y="6141"/>
                    </a:cubicBezTo>
                    <a:cubicBezTo>
                      <a:pt x="24812" y="6095"/>
                      <a:pt x="24994" y="6027"/>
                      <a:pt x="25131" y="5935"/>
                    </a:cubicBezTo>
                    <a:lnTo>
                      <a:pt x="25154" y="5935"/>
                    </a:lnTo>
                    <a:cubicBezTo>
                      <a:pt x="25542" y="5776"/>
                      <a:pt x="25907" y="5593"/>
                      <a:pt x="26296" y="5433"/>
                    </a:cubicBezTo>
                    <a:cubicBezTo>
                      <a:pt x="26455" y="5365"/>
                      <a:pt x="26615" y="5273"/>
                      <a:pt x="26775" y="5205"/>
                    </a:cubicBezTo>
                    <a:cubicBezTo>
                      <a:pt x="26866" y="5159"/>
                      <a:pt x="26957" y="5114"/>
                      <a:pt x="27049" y="5091"/>
                    </a:cubicBezTo>
                    <a:cubicBezTo>
                      <a:pt x="27186" y="5022"/>
                      <a:pt x="27368" y="4977"/>
                      <a:pt x="27482" y="4840"/>
                    </a:cubicBezTo>
                    <a:cubicBezTo>
                      <a:pt x="27528" y="4794"/>
                      <a:pt x="27551" y="4726"/>
                      <a:pt x="27551" y="4657"/>
                    </a:cubicBezTo>
                    <a:cubicBezTo>
                      <a:pt x="27642" y="4634"/>
                      <a:pt x="27734" y="4589"/>
                      <a:pt x="27825" y="4543"/>
                    </a:cubicBezTo>
                    <a:cubicBezTo>
                      <a:pt x="27893" y="4520"/>
                      <a:pt x="27939" y="4497"/>
                      <a:pt x="28007" y="4474"/>
                    </a:cubicBezTo>
                    <a:cubicBezTo>
                      <a:pt x="28053" y="4520"/>
                      <a:pt x="28099" y="4543"/>
                      <a:pt x="28144" y="4566"/>
                    </a:cubicBezTo>
                    <a:cubicBezTo>
                      <a:pt x="28164" y="4572"/>
                      <a:pt x="28184" y="4575"/>
                      <a:pt x="28204" y="4575"/>
                    </a:cubicBezTo>
                    <a:cubicBezTo>
                      <a:pt x="28251" y="4575"/>
                      <a:pt x="28295" y="4559"/>
                      <a:pt x="28327" y="4543"/>
                    </a:cubicBezTo>
                    <a:cubicBezTo>
                      <a:pt x="28601" y="4429"/>
                      <a:pt x="28852" y="4292"/>
                      <a:pt x="29126" y="4155"/>
                    </a:cubicBezTo>
                    <a:cubicBezTo>
                      <a:pt x="29263" y="4109"/>
                      <a:pt x="29400" y="4041"/>
                      <a:pt x="29514" y="3972"/>
                    </a:cubicBezTo>
                    <a:lnTo>
                      <a:pt x="29537" y="3972"/>
                    </a:lnTo>
                    <a:cubicBezTo>
                      <a:pt x="29571" y="3984"/>
                      <a:pt x="29605" y="3989"/>
                      <a:pt x="29639" y="3989"/>
                    </a:cubicBezTo>
                    <a:cubicBezTo>
                      <a:pt x="29674" y="3989"/>
                      <a:pt x="29708" y="3984"/>
                      <a:pt x="29742" y="3972"/>
                    </a:cubicBezTo>
                    <a:cubicBezTo>
                      <a:pt x="29742" y="3972"/>
                      <a:pt x="29765" y="3972"/>
                      <a:pt x="29788" y="3950"/>
                    </a:cubicBezTo>
                    <a:cubicBezTo>
                      <a:pt x="29879" y="3927"/>
                      <a:pt x="29948" y="3881"/>
                      <a:pt x="30016" y="3858"/>
                    </a:cubicBezTo>
                    <a:cubicBezTo>
                      <a:pt x="30130" y="3790"/>
                      <a:pt x="30221" y="3767"/>
                      <a:pt x="30336" y="3721"/>
                    </a:cubicBezTo>
                    <a:cubicBezTo>
                      <a:pt x="30495" y="3653"/>
                      <a:pt x="30678" y="3584"/>
                      <a:pt x="30838" y="3516"/>
                    </a:cubicBezTo>
                    <a:cubicBezTo>
                      <a:pt x="31043" y="3425"/>
                      <a:pt x="31249" y="3356"/>
                      <a:pt x="31454" y="3265"/>
                    </a:cubicBezTo>
                    <a:cubicBezTo>
                      <a:pt x="31637" y="3196"/>
                      <a:pt x="31819" y="3128"/>
                      <a:pt x="32002" y="3059"/>
                    </a:cubicBezTo>
                    <a:cubicBezTo>
                      <a:pt x="32184" y="2991"/>
                      <a:pt x="32367" y="2922"/>
                      <a:pt x="32550" y="2854"/>
                    </a:cubicBezTo>
                    <a:cubicBezTo>
                      <a:pt x="32732" y="2808"/>
                      <a:pt x="32938" y="2740"/>
                      <a:pt x="33120" y="2671"/>
                    </a:cubicBezTo>
                    <a:cubicBezTo>
                      <a:pt x="33485" y="2557"/>
                      <a:pt x="33874" y="2420"/>
                      <a:pt x="34239" y="2306"/>
                    </a:cubicBezTo>
                    <a:cubicBezTo>
                      <a:pt x="34421" y="2260"/>
                      <a:pt x="34627" y="2192"/>
                      <a:pt x="34809" y="2123"/>
                    </a:cubicBezTo>
                    <a:cubicBezTo>
                      <a:pt x="35106" y="2055"/>
                      <a:pt x="35403" y="1987"/>
                      <a:pt x="35700" y="1918"/>
                    </a:cubicBezTo>
                    <a:cubicBezTo>
                      <a:pt x="35951" y="1850"/>
                      <a:pt x="36202" y="1781"/>
                      <a:pt x="36453" y="1735"/>
                    </a:cubicBezTo>
                    <a:cubicBezTo>
                      <a:pt x="36750" y="1667"/>
                      <a:pt x="37069" y="1576"/>
                      <a:pt x="37366" y="1507"/>
                    </a:cubicBezTo>
                    <a:cubicBezTo>
                      <a:pt x="37526" y="1484"/>
                      <a:pt x="37663" y="1439"/>
                      <a:pt x="37822" y="1416"/>
                    </a:cubicBezTo>
                    <a:cubicBezTo>
                      <a:pt x="37914" y="1393"/>
                      <a:pt x="38005" y="1370"/>
                      <a:pt x="38096" y="1347"/>
                    </a:cubicBezTo>
                    <a:cubicBezTo>
                      <a:pt x="38233" y="1302"/>
                      <a:pt x="38393" y="1256"/>
                      <a:pt x="38530" y="1188"/>
                    </a:cubicBezTo>
                    <a:cubicBezTo>
                      <a:pt x="38598" y="1165"/>
                      <a:pt x="38621" y="1119"/>
                      <a:pt x="38644" y="1051"/>
                    </a:cubicBezTo>
                    <a:cubicBezTo>
                      <a:pt x="38690" y="1051"/>
                      <a:pt x="38735" y="1051"/>
                      <a:pt x="38781" y="1028"/>
                    </a:cubicBezTo>
                    <a:cubicBezTo>
                      <a:pt x="39146" y="982"/>
                      <a:pt x="39511" y="959"/>
                      <a:pt x="39877" y="914"/>
                    </a:cubicBezTo>
                    <a:cubicBezTo>
                      <a:pt x="40265" y="868"/>
                      <a:pt x="40653" y="822"/>
                      <a:pt x="41063" y="800"/>
                    </a:cubicBezTo>
                    <a:lnTo>
                      <a:pt x="41246" y="800"/>
                    </a:lnTo>
                    <a:cubicBezTo>
                      <a:pt x="41383" y="822"/>
                      <a:pt x="41497" y="845"/>
                      <a:pt x="41634" y="845"/>
                    </a:cubicBezTo>
                    <a:lnTo>
                      <a:pt x="41840" y="868"/>
                    </a:lnTo>
                    <a:cubicBezTo>
                      <a:pt x="41954" y="868"/>
                      <a:pt x="42091" y="891"/>
                      <a:pt x="42205" y="891"/>
                    </a:cubicBezTo>
                    <a:cubicBezTo>
                      <a:pt x="42319" y="914"/>
                      <a:pt x="42433" y="914"/>
                      <a:pt x="42547" y="937"/>
                    </a:cubicBezTo>
                    <a:cubicBezTo>
                      <a:pt x="42707" y="959"/>
                      <a:pt x="42844" y="959"/>
                      <a:pt x="43004" y="982"/>
                    </a:cubicBezTo>
                    <a:lnTo>
                      <a:pt x="42935" y="982"/>
                    </a:lnTo>
                    <a:cubicBezTo>
                      <a:pt x="43369" y="1051"/>
                      <a:pt x="43803" y="1119"/>
                      <a:pt x="44236" y="1188"/>
                    </a:cubicBezTo>
                    <a:cubicBezTo>
                      <a:pt x="44442" y="1210"/>
                      <a:pt x="44647" y="1256"/>
                      <a:pt x="44830" y="1302"/>
                    </a:cubicBezTo>
                    <a:cubicBezTo>
                      <a:pt x="45035" y="1347"/>
                      <a:pt x="45241" y="1393"/>
                      <a:pt x="45446" y="1439"/>
                    </a:cubicBezTo>
                    <a:cubicBezTo>
                      <a:pt x="45514" y="1439"/>
                      <a:pt x="45560" y="1439"/>
                      <a:pt x="45629" y="1416"/>
                    </a:cubicBezTo>
                    <a:cubicBezTo>
                      <a:pt x="45674" y="1393"/>
                      <a:pt x="45697" y="1347"/>
                      <a:pt x="45720" y="1302"/>
                    </a:cubicBezTo>
                    <a:cubicBezTo>
                      <a:pt x="45720" y="1302"/>
                      <a:pt x="45743" y="1302"/>
                      <a:pt x="45743" y="1325"/>
                    </a:cubicBezTo>
                    <a:cubicBezTo>
                      <a:pt x="45880" y="1347"/>
                      <a:pt x="46017" y="1393"/>
                      <a:pt x="46154" y="1416"/>
                    </a:cubicBezTo>
                    <a:cubicBezTo>
                      <a:pt x="46313" y="1462"/>
                      <a:pt x="46473" y="1507"/>
                      <a:pt x="46633" y="1553"/>
                    </a:cubicBezTo>
                    <a:cubicBezTo>
                      <a:pt x="46724" y="1576"/>
                      <a:pt x="46815" y="1598"/>
                      <a:pt x="46907" y="1621"/>
                    </a:cubicBezTo>
                    <a:cubicBezTo>
                      <a:pt x="47021" y="1667"/>
                      <a:pt x="47135" y="1690"/>
                      <a:pt x="47249" y="1690"/>
                    </a:cubicBezTo>
                    <a:cubicBezTo>
                      <a:pt x="47340" y="1690"/>
                      <a:pt x="47432" y="1644"/>
                      <a:pt x="47455" y="1553"/>
                    </a:cubicBezTo>
                    <a:cubicBezTo>
                      <a:pt x="47455" y="1530"/>
                      <a:pt x="47455" y="1530"/>
                      <a:pt x="47455" y="1507"/>
                    </a:cubicBezTo>
                    <a:cubicBezTo>
                      <a:pt x="47569" y="1553"/>
                      <a:pt x="47660" y="1598"/>
                      <a:pt x="47751" y="1644"/>
                    </a:cubicBezTo>
                    <a:cubicBezTo>
                      <a:pt x="47820" y="1667"/>
                      <a:pt x="47888" y="1713"/>
                      <a:pt x="47957" y="1758"/>
                    </a:cubicBezTo>
                    <a:cubicBezTo>
                      <a:pt x="48048" y="1804"/>
                      <a:pt x="48139" y="1872"/>
                      <a:pt x="48253" y="1918"/>
                    </a:cubicBezTo>
                    <a:cubicBezTo>
                      <a:pt x="48263" y="1928"/>
                      <a:pt x="48280" y="1933"/>
                      <a:pt x="48299" y="1933"/>
                    </a:cubicBezTo>
                    <a:cubicBezTo>
                      <a:pt x="48325" y="1933"/>
                      <a:pt x="48354" y="1922"/>
                      <a:pt x="48368" y="1895"/>
                    </a:cubicBezTo>
                    <a:cubicBezTo>
                      <a:pt x="48390" y="1850"/>
                      <a:pt x="48368" y="1804"/>
                      <a:pt x="48322" y="1781"/>
                    </a:cubicBezTo>
                    <a:lnTo>
                      <a:pt x="48253" y="1735"/>
                    </a:lnTo>
                    <a:cubicBezTo>
                      <a:pt x="48322" y="1735"/>
                      <a:pt x="48368" y="1690"/>
                      <a:pt x="48390" y="1644"/>
                    </a:cubicBezTo>
                    <a:cubicBezTo>
                      <a:pt x="48413" y="1576"/>
                      <a:pt x="48368" y="1507"/>
                      <a:pt x="48322" y="1484"/>
                    </a:cubicBezTo>
                    <a:cubicBezTo>
                      <a:pt x="48139" y="1393"/>
                      <a:pt x="47957" y="1325"/>
                      <a:pt x="47774" y="1256"/>
                    </a:cubicBezTo>
                    <a:cubicBezTo>
                      <a:pt x="47660" y="1210"/>
                      <a:pt x="47546" y="1165"/>
                      <a:pt x="47432" y="1119"/>
                    </a:cubicBezTo>
                    <a:cubicBezTo>
                      <a:pt x="47318" y="1074"/>
                      <a:pt x="47203" y="1028"/>
                      <a:pt x="47089" y="982"/>
                    </a:cubicBezTo>
                    <a:cubicBezTo>
                      <a:pt x="46656" y="845"/>
                      <a:pt x="46245" y="731"/>
                      <a:pt x="45811" y="594"/>
                    </a:cubicBezTo>
                    <a:cubicBezTo>
                      <a:pt x="45697" y="571"/>
                      <a:pt x="45583" y="549"/>
                      <a:pt x="45492" y="526"/>
                    </a:cubicBezTo>
                    <a:cubicBezTo>
                      <a:pt x="45400" y="503"/>
                      <a:pt x="45309" y="480"/>
                      <a:pt x="45195" y="457"/>
                    </a:cubicBezTo>
                    <a:cubicBezTo>
                      <a:pt x="45081" y="434"/>
                      <a:pt x="44967" y="412"/>
                      <a:pt x="44852" y="389"/>
                    </a:cubicBezTo>
                    <a:cubicBezTo>
                      <a:pt x="44716" y="366"/>
                      <a:pt x="44601" y="343"/>
                      <a:pt x="44487" y="343"/>
                    </a:cubicBezTo>
                    <a:cubicBezTo>
                      <a:pt x="44373" y="320"/>
                      <a:pt x="44282" y="297"/>
                      <a:pt x="44191" y="297"/>
                    </a:cubicBezTo>
                    <a:cubicBezTo>
                      <a:pt x="44168" y="297"/>
                      <a:pt x="44145" y="297"/>
                      <a:pt x="44122" y="275"/>
                    </a:cubicBezTo>
                    <a:lnTo>
                      <a:pt x="44054" y="275"/>
                    </a:lnTo>
                    <a:cubicBezTo>
                      <a:pt x="43985" y="275"/>
                      <a:pt x="43917" y="275"/>
                      <a:pt x="43825" y="252"/>
                    </a:cubicBezTo>
                    <a:lnTo>
                      <a:pt x="43757" y="252"/>
                    </a:lnTo>
                    <a:cubicBezTo>
                      <a:pt x="43734" y="229"/>
                      <a:pt x="43711" y="229"/>
                      <a:pt x="43666" y="206"/>
                    </a:cubicBezTo>
                    <a:cubicBezTo>
                      <a:pt x="43209" y="138"/>
                      <a:pt x="42730" y="92"/>
                      <a:pt x="42273" y="46"/>
                    </a:cubicBezTo>
                    <a:cubicBezTo>
                      <a:pt x="42182" y="46"/>
                      <a:pt x="42091" y="24"/>
                      <a:pt x="41999" y="24"/>
                    </a:cubicBezTo>
                    <a:cubicBezTo>
                      <a:pt x="41908" y="24"/>
                      <a:pt x="41817" y="24"/>
                      <a:pt x="41703" y="1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0" name="Google Shape;1990;p24"/>
              <p:cNvSpPr/>
              <p:nvPr/>
            </p:nvSpPr>
            <p:spPr>
              <a:xfrm>
                <a:off x="12642171" y="3505712"/>
                <a:ext cx="1633389" cy="245709"/>
              </a:xfrm>
              <a:custGeom>
                <a:avLst/>
                <a:gdLst/>
                <a:ahLst/>
                <a:cxnLst/>
                <a:rect l="l" t="t" r="r" b="b"/>
                <a:pathLst>
                  <a:path w="58639" h="8821" extrusionOk="0">
                    <a:moveTo>
                      <a:pt x="22187" y="434"/>
                    </a:moveTo>
                    <a:cubicBezTo>
                      <a:pt x="22193" y="435"/>
                      <a:pt x="22199" y="437"/>
                      <a:pt x="22205" y="438"/>
                    </a:cubicBezTo>
                    <a:lnTo>
                      <a:pt x="22205" y="438"/>
                    </a:lnTo>
                    <a:cubicBezTo>
                      <a:pt x="22199" y="435"/>
                      <a:pt x="22193" y="434"/>
                      <a:pt x="22187" y="434"/>
                    </a:cubicBezTo>
                    <a:close/>
                    <a:moveTo>
                      <a:pt x="22033" y="1070"/>
                    </a:moveTo>
                    <a:cubicBezTo>
                      <a:pt x="22039" y="1072"/>
                      <a:pt x="22044" y="1073"/>
                      <a:pt x="22050" y="1073"/>
                    </a:cubicBezTo>
                    <a:cubicBezTo>
                      <a:pt x="22044" y="1072"/>
                      <a:pt x="22038" y="1071"/>
                      <a:pt x="22033" y="1070"/>
                    </a:cubicBezTo>
                    <a:close/>
                    <a:moveTo>
                      <a:pt x="22267" y="1116"/>
                    </a:moveTo>
                    <a:cubicBezTo>
                      <a:pt x="22270" y="1118"/>
                      <a:pt x="22274" y="1119"/>
                      <a:pt x="22278" y="1119"/>
                    </a:cubicBezTo>
                    <a:cubicBezTo>
                      <a:pt x="22274" y="1118"/>
                      <a:pt x="22271" y="1117"/>
                      <a:pt x="22267" y="1116"/>
                    </a:cubicBezTo>
                    <a:close/>
                    <a:moveTo>
                      <a:pt x="9975" y="1918"/>
                    </a:moveTo>
                    <a:cubicBezTo>
                      <a:pt x="9952" y="1918"/>
                      <a:pt x="9952" y="1940"/>
                      <a:pt x="9930" y="1940"/>
                    </a:cubicBezTo>
                    <a:cubicBezTo>
                      <a:pt x="9952" y="1918"/>
                      <a:pt x="9952" y="1918"/>
                      <a:pt x="9975" y="1918"/>
                    </a:cubicBezTo>
                    <a:close/>
                    <a:moveTo>
                      <a:pt x="4123" y="4908"/>
                    </a:moveTo>
                    <a:lnTo>
                      <a:pt x="4123" y="4908"/>
                    </a:lnTo>
                    <a:cubicBezTo>
                      <a:pt x="4122" y="4909"/>
                      <a:pt x="4120" y="4910"/>
                      <a:pt x="4119" y="4911"/>
                    </a:cubicBezTo>
                    <a:lnTo>
                      <a:pt x="4119" y="4911"/>
                    </a:lnTo>
                    <a:cubicBezTo>
                      <a:pt x="4120" y="4910"/>
                      <a:pt x="4121" y="4909"/>
                      <a:pt x="4123" y="4908"/>
                    </a:cubicBezTo>
                    <a:close/>
                    <a:moveTo>
                      <a:pt x="16686" y="0"/>
                    </a:moveTo>
                    <a:cubicBezTo>
                      <a:pt x="16206" y="0"/>
                      <a:pt x="15750" y="23"/>
                      <a:pt x="15293" y="46"/>
                    </a:cubicBezTo>
                    <a:cubicBezTo>
                      <a:pt x="14768" y="92"/>
                      <a:pt x="14244" y="160"/>
                      <a:pt x="13719" y="251"/>
                    </a:cubicBezTo>
                    <a:cubicBezTo>
                      <a:pt x="13422" y="297"/>
                      <a:pt x="13148" y="343"/>
                      <a:pt x="12851" y="388"/>
                    </a:cubicBezTo>
                    <a:cubicBezTo>
                      <a:pt x="12600" y="457"/>
                      <a:pt x="12326" y="525"/>
                      <a:pt x="12075" y="594"/>
                    </a:cubicBezTo>
                    <a:cubicBezTo>
                      <a:pt x="11550" y="731"/>
                      <a:pt x="11048" y="868"/>
                      <a:pt x="10523" y="1050"/>
                    </a:cubicBezTo>
                    <a:cubicBezTo>
                      <a:pt x="10249" y="1141"/>
                      <a:pt x="9975" y="1233"/>
                      <a:pt x="9701" y="1324"/>
                    </a:cubicBezTo>
                    <a:cubicBezTo>
                      <a:pt x="9450" y="1415"/>
                      <a:pt x="9199" y="1529"/>
                      <a:pt x="8948" y="1621"/>
                    </a:cubicBezTo>
                    <a:cubicBezTo>
                      <a:pt x="8537" y="1781"/>
                      <a:pt x="8126" y="1963"/>
                      <a:pt x="7715" y="2169"/>
                    </a:cubicBezTo>
                    <a:cubicBezTo>
                      <a:pt x="7510" y="2260"/>
                      <a:pt x="7305" y="2374"/>
                      <a:pt x="7099" y="2465"/>
                    </a:cubicBezTo>
                    <a:cubicBezTo>
                      <a:pt x="6871" y="2557"/>
                      <a:pt x="6643" y="2671"/>
                      <a:pt x="6437" y="2785"/>
                    </a:cubicBezTo>
                    <a:cubicBezTo>
                      <a:pt x="6026" y="2990"/>
                      <a:pt x="5593" y="3219"/>
                      <a:pt x="5205" y="3447"/>
                    </a:cubicBezTo>
                    <a:cubicBezTo>
                      <a:pt x="4794" y="3675"/>
                      <a:pt x="4383" y="3949"/>
                      <a:pt x="3995" y="4200"/>
                    </a:cubicBezTo>
                    <a:cubicBezTo>
                      <a:pt x="3584" y="4497"/>
                      <a:pt x="3173" y="4794"/>
                      <a:pt x="2785" y="5113"/>
                    </a:cubicBezTo>
                    <a:cubicBezTo>
                      <a:pt x="2397" y="5410"/>
                      <a:pt x="2078" y="5775"/>
                      <a:pt x="1735" y="6140"/>
                    </a:cubicBezTo>
                    <a:cubicBezTo>
                      <a:pt x="1621" y="6254"/>
                      <a:pt x="1507" y="6368"/>
                      <a:pt x="1393" y="6505"/>
                    </a:cubicBezTo>
                    <a:cubicBezTo>
                      <a:pt x="1279" y="6642"/>
                      <a:pt x="1165" y="6779"/>
                      <a:pt x="1073" y="6916"/>
                    </a:cubicBezTo>
                    <a:cubicBezTo>
                      <a:pt x="936" y="7076"/>
                      <a:pt x="822" y="7236"/>
                      <a:pt x="731" y="7396"/>
                    </a:cubicBezTo>
                    <a:cubicBezTo>
                      <a:pt x="640" y="7555"/>
                      <a:pt x="548" y="7715"/>
                      <a:pt x="457" y="7852"/>
                    </a:cubicBezTo>
                    <a:cubicBezTo>
                      <a:pt x="343" y="8058"/>
                      <a:pt x="229" y="8240"/>
                      <a:pt x="92" y="8423"/>
                    </a:cubicBezTo>
                    <a:cubicBezTo>
                      <a:pt x="1" y="8537"/>
                      <a:pt x="46" y="8697"/>
                      <a:pt x="160" y="8788"/>
                    </a:cubicBezTo>
                    <a:cubicBezTo>
                      <a:pt x="197" y="8810"/>
                      <a:pt x="238" y="8820"/>
                      <a:pt x="280" y="8820"/>
                    </a:cubicBezTo>
                    <a:cubicBezTo>
                      <a:pt x="370" y="8820"/>
                      <a:pt x="463" y="8774"/>
                      <a:pt x="525" y="8697"/>
                    </a:cubicBezTo>
                    <a:cubicBezTo>
                      <a:pt x="594" y="8583"/>
                      <a:pt x="685" y="8468"/>
                      <a:pt x="777" y="8331"/>
                    </a:cubicBezTo>
                    <a:cubicBezTo>
                      <a:pt x="845" y="8240"/>
                      <a:pt x="914" y="8149"/>
                      <a:pt x="982" y="8058"/>
                    </a:cubicBezTo>
                    <a:cubicBezTo>
                      <a:pt x="1142" y="7806"/>
                      <a:pt x="1302" y="7578"/>
                      <a:pt x="1484" y="7350"/>
                    </a:cubicBezTo>
                    <a:cubicBezTo>
                      <a:pt x="1575" y="7259"/>
                      <a:pt x="1644" y="7167"/>
                      <a:pt x="1735" y="7053"/>
                    </a:cubicBezTo>
                    <a:cubicBezTo>
                      <a:pt x="1849" y="6916"/>
                      <a:pt x="1986" y="6802"/>
                      <a:pt x="2123" y="6665"/>
                    </a:cubicBezTo>
                    <a:cubicBezTo>
                      <a:pt x="2329" y="6460"/>
                      <a:pt x="2534" y="6231"/>
                      <a:pt x="2740" y="6026"/>
                    </a:cubicBezTo>
                    <a:cubicBezTo>
                      <a:pt x="3141" y="5603"/>
                      <a:pt x="3629" y="5266"/>
                      <a:pt x="4119" y="4911"/>
                    </a:cubicBezTo>
                    <a:lnTo>
                      <a:pt x="4119" y="4911"/>
                    </a:lnTo>
                    <a:cubicBezTo>
                      <a:pt x="4113" y="4916"/>
                      <a:pt x="4109" y="4921"/>
                      <a:pt x="4109" y="4930"/>
                    </a:cubicBezTo>
                    <a:lnTo>
                      <a:pt x="4155" y="4885"/>
                    </a:lnTo>
                    <a:lnTo>
                      <a:pt x="4155" y="4885"/>
                    </a:lnTo>
                    <a:cubicBezTo>
                      <a:pt x="4143" y="4896"/>
                      <a:pt x="4131" y="4902"/>
                      <a:pt x="4123" y="4908"/>
                    </a:cubicBezTo>
                    <a:lnTo>
                      <a:pt x="4123" y="4908"/>
                    </a:lnTo>
                    <a:cubicBezTo>
                      <a:pt x="4133" y="4900"/>
                      <a:pt x="4144" y="4893"/>
                      <a:pt x="4155" y="4885"/>
                    </a:cubicBezTo>
                    <a:cubicBezTo>
                      <a:pt x="4269" y="4816"/>
                      <a:pt x="4383" y="4725"/>
                      <a:pt x="4497" y="4657"/>
                    </a:cubicBezTo>
                    <a:cubicBezTo>
                      <a:pt x="4908" y="4383"/>
                      <a:pt x="5342" y="4109"/>
                      <a:pt x="5775" y="3880"/>
                    </a:cubicBezTo>
                    <a:cubicBezTo>
                      <a:pt x="6232" y="3607"/>
                      <a:pt x="6711" y="3356"/>
                      <a:pt x="7190" y="3127"/>
                    </a:cubicBezTo>
                    <a:cubicBezTo>
                      <a:pt x="7647" y="2922"/>
                      <a:pt x="8103" y="2694"/>
                      <a:pt x="8583" y="2488"/>
                    </a:cubicBezTo>
                    <a:cubicBezTo>
                      <a:pt x="9039" y="2283"/>
                      <a:pt x="9519" y="2100"/>
                      <a:pt x="9998" y="1918"/>
                    </a:cubicBezTo>
                    <a:cubicBezTo>
                      <a:pt x="10865" y="1598"/>
                      <a:pt x="11756" y="1324"/>
                      <a:pt x="12646" y="1119"/>
                    </a:cubicBezTo>
                    <a:cubicBezTo>
                      <a:pt x="13125" y="1005"/>
                      <a:pt x="13627" y="913"/>
                      <a:pt x="14129" y="845"/>
                    </a:cubicBezTo>
                    <a:cubicBezTo>
                      <a:pt x="14586" y="776"/>
                      <a:pt x="15042" y="731"/>
                      <a:pt x="15499" y="685"/>
                    </a:cubicBezTo>
                    <a:lnTo>
                      <a:pt x="15408" y="685"/>
                    </a:lnTo>
                    <a:cubicBezTo>
                      <a:pt x="15933" y="662"/>
                      <a:pt x="16458" y="639"/>
                      <a:pt x="16983" y="639"/>
                    </a:cubicBezTo>
                    <a:cubicBezTo>
                      <a:pt x="17119" y="662"/>
                      <a:pt x="17256" y="662"/>
                      <a:pt x="17416" y="662"/>
                    </a:cubicBezTo>
                    <a:lnTo>
                      <a:pt x="17759" y="662"/>
                    </a:lnTo>
                    <a:cubicBezTo>
                      <a:pt x="18033" y="662"/>
                      <a:pt x="18284" y="662"/>
                      <a:pt x="18535" y="685"/>
                    </a:cubicBezTo>
                    <a:cubicBezTo>
                      <a:pt x="18786" y="708"/>
                      <a:pt x="19060" y="708"/>
                      <a:pt x="19311" y="731"/>
                    </a:cubicBezTo>
                    <a:cubicBezTo>
                      <a:pt x="19448" y="731"/>
                      <a:pt x="19585" y="731"/>
                      <a:pt x="19722" y="753"/>
                    </a:cubicBezTo>
                    <a:cubicBezTo>
                      <a:pt x="19859" y="753"/>
                      <a:pt x="20018" y="776"/>
                      <a:pt x="20155" y="776"/>
                    </a:cubicBezTo>
                    <a:cubicBezTo>
                      <a:pt x="20406" y="822"/>
                      <a:pt x="20680" y="845"/>
                      <a:pt x="20931" y="890"/>
                    </a:cubicBezTo>
                    <a:cubicBezTo>
                      <a:pt x="21205" y="936"/>
                      <a:pt x="21479" y="959"/>
                      <a:pt x="21753" y="1005"/>
                    </a:cubicBezTo>
                    <a:lnTo>
                      <a:pt x="21685" y="1005"/>
                    </a:lnTo>
                    <a:cubicBezTo>
                      <a:pt x="21815" y="1026"/>
                      <a:pt x="21924" y="1048"/>
                      <a:pt x="22033" y="1070"/>
                    </a:cubicBezTo>
                    <a:lnTo>
                      <a:pt x="22033" y="1070"/>
                    </a:lnTo>
                    <a:cubicBezTo>
                      <a:pt x="22026" y="1067"/>
                      <a:pt x="22019" y="1064"/>
                      <a:pt x="22011" y="1061"/>
                    </a:cubicBezTo>
                    <a:lnTo>
                      <a:pt x="22011" y="1061"/>
                    </a:lnTo>
                    <a:cubicBezTo>
                      <a:pt x="22099" y="1080"/>
                      <a:pt x="22176" y="1098"/>
                      <a:pt x="22267" y="1116"/>
                    </a:cubicBezTo>
                    <a:lnTo>
                      <a:pt x="22267" y="1116"/>
                    </a:lnTo>
                    <a:cubicBezTo>
                      <a:pt x="22263" y="1115"/>
                      <a:pt x="22261" y="1112"/>
                      <a:pt x="22259" y="1108"/>
                    </a:cubicBezTo>
                    <a:lnTo>
                      <a:pt x="22259" y="1108"/>
                    </a:lnTo>
                    <a:cubicBezTo>
                      <a:pt x="22266" y="1119"/>
                      <a:pt x="22283" y="1119"/>
                      <a:pt x="22301" y="1119"/>
                    </a:cubicBezTo>
                    <a:lnTo>
                      <a:pt x="22324" y="1119"/>
                    </a:lnTo>
                    <a:cubicBezTo>
                      <a:pt x="22552" y="1164"/>
                      <a:pt x="22780" y="1210"/>
                      <a:pt x="23031" y="1278"/>
                    </a:cubicBezTo>
                    <a:cubicBezTo>
                      <a:pt x="23282" y="1347"/>
                      <a:pt x="23533" y="1415"/>
                      <a:pt x="23784" y="1484"/>
                    </a:cubicBezTo>
                    <a:cubicBezTo>
                      <a:pt x="24241" y="1598"/>
                      <a:pt x="24720" y="1712"/>
                      <a:pt x="25200" y="1826"/>
                    </a:cubicBezTo>
                    <a:cubicBezTo>
                      <a:pt x="26227" y="2123"/>
                      <a:pt x="27231" y="2465"/>
                      <a:pt x="28235" y="2831"/>
                    </a:cubicBezTo>
                    <a:cubicBezTo>
                      <a:pt x="28486" y="2899"/>
                      <a:pt x="28738" y="2990"/>
                      <a:pt x="28966" y="3082"/>
                    </a:cubicBezTo>
                    <a:cubicBezTo>
                      <a:pt x="29217" y="3173"/>
                      <a:pt x="29445" y="3264"/>
                      <a:pt x="29696" y="3356"/>
                    </a:cubicBezTo>
                    <a:cubicBezTo>
                      <a:pt x="30198" y="3515"/>
                      <a:pt x="30701" y="3698"/>
                      <a:pt x="31203" y="3880"/>
                    </a:cubicBezTo>
                    <a:cubicBezTo>
                      <a:pt x="31454" y="3972"/>
                      <a:pt x="31728" y="4063"/>
                      <a:pt x="32002" y="4154"/>
                    </a:cubicBezTo>
                    <a:cubicBezTo>
                      <a:pt x="32230" y="4246"/>
                      <a:pt x="32458" y="4337"/>
                      <a:pt x="32686" y="4428"/>
                    </a:cubicBezTo>
                    <a:cubicBezTo>
                      <a:pt x="32960" y="4520"/>
                      <a:pt x="33211" y="4634"/>
                      <a:pt x="33485" y="4725"/>
                    </a:cubicBezTo>
                    <a:cubicBezTo>
                      <a:pt x="33736" y="4816"/>
                      <a:pt x="34010" y="4930"/>
                      <a:pt x="34284" y="5022"/>
                    </a:cubicBezTo>
                    <a:cubicBezTo>
                      <a:pt x="34763" y="5204"/>
                      <a:pt x="35243" y="5387"/>
                      <a:pt x="35722" y="5547"/>
                    </a:cubicBezTo>
                    <a:cubicBezTo>
                      <a:pt x="36201" y="5707"/>
                      <a:pt x="36658" y="5889"/>
                      <a:pt x="37137" y="6049"/>
                    </a:cubicBezTo>
                    <a:cubicBezTo>
                      <a:pt x="37594" y="6209"/>
                      <a:pt x="38050" y="6368"/>
                      <a:pt x="38507" y="6528"/>
                    </a:cubicBezTo>
                    <a:cubicBezTo>
                      <a:pt x="38758" y="6620"/>
                      <a:pt x="39009" y="6688"/>
                      <a:pt x="39260" y="6779"/>
                    </a:cubicBezTo>
                    <a:cubicBezTo>
                      <a:pt x="39488" y="6848"/>
                      <a:pt x="39739" y="6916"/>
                      <a:pt x="39968" y="6985"/>
                    </a:cubicBezTo>
                    <a:cubicBezTo>
                      <a:pt x="40493" y="7145"/>
                      <a:pt x="41018" y="7259"/>
                      <a:pt x="41543" y="7396"/>
                    </a:cubicBezTo>
                    <a:cubicBezTo>
                      <a:pt x="41794" y="7441"/>
                      <a:pt x="42068" y="7510"/>
                      <a:pt x="42341" y="7578"/>
                    </a:cubicBezTo>
                    <a:cubicBezTo>
                      <a:pt x="42593" y="7624"/>
                      <a:pt x="42844" y="7669"/>
                      <a:pt x="43095" y="7715"/>
                    </a:cubicBezTo>
                    <a:cubicBezTo>
                      <a:pt x="43369" y="7784"/>
                      <a:pt x="43620" y="7806"/>
                      <a:pt x="43871" y="7852"/>
                    </a:cubicBezTo>
                    <a:cubicBezTo>
                      <a:pt x="44122" y="7898"/>
                      <a:pt x="44373" y="7943"/>
                      <a:pt x="44624" y="7989"/>
                    </a:cubicBezTo>
                    <a:cubicBezTo>
                      <a:pt x="45172" y="8080"/>
                      <a:pt x="45697" y="8149"/>
                      <a:pt x="46222" y="8194"/>
                    </a:cubicBezTo>
                    <a:cubicBezTo>
                      <a:pt x="46359" y="8217"/>
                      <a:pt x="46473" y="8217"/>
                      <a:pt x="46610" y="8240"/>
                    </a:cubicBezTo>
                    <a:cubicBezTo>
                      <a:pt x="46747" y="8240"/>
                      <a:pt x="46884" y="8263"/>
                      <a:pt x="47021" y="8286"/>
                    </a:cubicBezTo>
                    <a:cubicBezTo>
                      <a:pt x="47272" y="8309"/>
                      <a:pt x="47546" y="8331"/>
                      <a:pt x="47797" y="8331"/>
                    </a:cubicBezTo>
                    <a:cubicBezTo>
                      <a:pt x="48322" y="8377"/>
                      <a:pt x="48847" y="8400"/>
                      <a:pt x="49349" y="8423"/>
                    </a:cubicBezTo>
                    <a:cubicBezTo>
                      <a:pt x="49623" y="8446"/>
                      <a:pt x="49874" y="8446"/>
                      <a:pt x="50148" y="8468"/>
                    </a:cubicBezTo>
                    <a:lnTo>
                      <a:pt x="50969" y="8468"/>
                    </a:lnTo>
                    <a:cubicBezTo>
                      <a:pt x="51221" y="8446"/>
                      <a:pt x="51472" y="8446"/>
                      <a:pt x="51723" y="8423"/>
                    </a:cubicBezTo>
                    <a:lnTo>
                      <a:pt x="52065" y="8423"/>
                    </a:lnTo>
                    <a:cubicBezTo>
                      <a:pt x="52202" y="8400"/>
                      <a:pt x="52316" y="8400"/>
                      <a:pt x="52430" y="8400"/>
                    </a:cubicBezTo>
                    <a:cubicBezTo>
                      <a:pt x="52955" y="8377"/>
                      <a:pt x="53503" y="8354"/>
                      <a:pt x="54028" y="8286"/>
                    </a:cubicBezTo>
                    <a:cubicBezTo>
                      <a:pt x="54279" y="8263"/>
                      <a:pt x="54530" y="8217"/>
                      <a:pt x="54781" y="8172"/>
                    </a:cubicBezTo>
                    <a:cubicBezTo>
                      <a:pt x="54987" y="8126"/>
                      <a:pt x="55192" y="8103"/>
                      <a:pt x="55375" y="8058"/>
                    </a:cubicBezTo>
                    <a:cubicBezTo>
                      <a:pt x="55557" y="8035"/>
                      <a:pt x="55717" y="7989"/>
                      <a:pt x="55877" y="7966"/>
                    </a:cubicBezTo>
                    <a:cubicBezTo>
                      <a:pt x="56082" y="7921"/>
                      <a:pt x="56288" y="7852"/>
                      <a:pt x="56493" y="7806"/>
                    </a:cubicBezTo>
                    <a:cubicBezTo>
                      <a:pt x="56858" y="7715"/>
                      <a:pt x="57246" y="7624"/>
                      <a:pt x="57612" y="7487"/>
                    </a:cubicBezTo>
                    <a:cubicBezTo>
                      <a:pt x="57817" y="7441"/>
                      <a:pt x="58000" y="7396"/>
                      <a:pt x="58159" y="7304"/>
                    </a:cubicBezTo>
                    <a:cubicBezTo>
                      <a:pt x="58296" y="7259"/>
                      <a:pt x="58410" y="7190"/>
                      <a:pt x="58502" y="7122"/>
                    </a:cubicBezTo>
                    <a:cubicBezTo>
                      <a:pt x="58525" y="7099"/>
                      <a:pt x="58525" y="7099"/>
                      <a:pt x="58547" y="7099"/>
                    </a:cubicBezTo>
                    <a:cubicBezTo>
                      <a:pt x="58593" y="7030"/>
                      <a:pt x="58593" y="7030"/>
                      <a:pt x="58616" y="6962"/>
                    </a:cubicBezTo>
                    <a:cubicBezTo>
                      <a:pt x="58639" y="6916"/>
                      <a:pt x="58639" y="6848"/>
                      <a:pt x="58639" y="6802"/>
                    </a:cubicBezTo>
                    <a:cubicBezTo>
                      <a:pt x="58616" y="6756"/>
                      <a:pt x="58593" y="6711"/>
                      <a:pt x="58570" y="6688"/>
                    </a:cubicBezTo>
                    <a:cubicBezTo>
                      <a:pt x="58502" y="6620"/>
                      <a:pt x="58410" y="6597"/>
                      <a:pt x="58342" y="6574"/>
                    </a:cubicBezTo>
                    <a:cubicBezTo>
                      <a:pt x="58296" y="6551"/>
                      <a:pt x="58274" y="6551"/>
                      <a:pt x="58251" y="6551"/>
                    </a:cubicBezTo>
                    <a:cubicBezTo>
                      <a:pt x="58228" y="6551"/>
                      <a:pt x="58205" y="6528"/>
                      <a:pt x="58182" y="6528"/>
                    </a:cubicBezTo>
                    <a:lnTo>
                      <a:pt x="58045" y="6528"/>
                    </a:lnTo>
                    <a:cubicBezTo>
                      <a:pt x="57863" y="6551"/>
                      <a:pt x="57703" y="6597"/>
                      <a:pt x="57520" y="6642"/>
                    </a:cubicBezTo>
                    <a:cubicBezTo>
                      <a:pt x="57246" y="6711"/>
                      <a:pt x="56972" y="6802"/>
                      <a:pt x="56699" y="6871"/>
                    </a:cubicBezTo>
                    <a:cubicBezTo>
                      <a:pt x="56425" y="6939"/>
                      <a:pt x="56151" y="7008"/>
                      <a:pt x="55854" y="7053"/>
                    </a:cubicBezTo>
                    <a:cubicBezTo>
                      <a:pt x="55580" y="7122"/>
                      <a:pt x="55283" y="7145"/>
                      <a:pt x="55010" y="7190"/>
                    </a:cubicBezTo>
                    <a:cubicBezTo>
                      <a:pt x="54736" y="7236"/>
                      <a:pt x="54462" y="7236"/>
                      <a:pt x="54188" y="7259"/>
                    </a:cubicBezTo>
                    <a:cubicBezTo>
                      <a:pt x="54051" y="7281"/>
                      <a:pt x="53937" y="7281"/>
                      <a:pt x="53823" y="7304"/>
                    </a:cubicBezTo>
                    <a:cubicBezTo>
                      <a:pt x="53549" y="7327"/>
                      <a:pt x="53275" y="7327"/>
                      <a:pt x="53001" y="7327"/>
                    </a:cubicBezTo>
                    <a:cubicBezTo>
                      <a:pt x="52902" y="7335"/>
                      <a:pt x="52803" y="7337"/>
                      <a:pt x="52704" y="7337"/>
                    </a:cubicBezTo>
                    <a:cubicBezTo>
                      <a:pt x="52506" y="7337"/>
                      <a:pt x="52309" y="7327"/>
                      <a:pt x="52111" y="7327"/>
                    </a:cubicBezTo>
                    <a:cubicBezTo>
                      <a:pt x="51540" y="7327"/>
                      <a:pt x="50969" y="7327"/>
                      <a:pt x="50399" y="7350"/>
                    </a:cubicBezTo>
                    <a:cubicBezTo>
                      <a:pt x="49851" y="7350"/>
                      <a:pt x="49280" y="7373"/>
                      <a:pt x="48733" y="7373"/>
                    </a:cubicBezTo>
                    <a:cubicBezTo>
                      <a:pt x="48185" y="7373"/>
                      <a:pt x="47614" y="7327"/>
                      <a:pt x="47066" y="7304"/>
                    </a:cubicBezTo>
                    <a:cubicBezTo>
                      <a:pt x="46770" y="7281"/>
                      <a:pt x="46496" y="7281"/>
                      <a:pt x="46199" y="7259"/>
                    </a:cubicBezTo>
                    <a:cubicBezTo>
                      <a:pt x="45902" y="7236"/>
                      <a:pt x="45605" y="7190"/>
                      <a:pt x="45286" y="7145"/>
                    </a:cubicBezTo>
                    <a:cubicBezTo>
                      <a:pt x="44692" y="7053"/>
                      <a:pt x="44099" y="6985"/>
                      <a:pt x="43506" y="6871"/>
                    </a:cubicBezTo>
                    <a:lnTo>
                      <a:pt x="43574" y="6871"/>
                    </a:lnTo>
                    <a:cubicBezTo>
                      <a:pt x="43506" y="6871"/>
                      <a:pt x="43437" y="6848"/>
                      <a:pt x="43369" y="6848"/>
                    </a:cubicBezTo>
                    <a:cubicBezTo>
                      <a:pt x="42912" y="6756"/>
                      <a:pt x="42478" y="6642"/>
                      <a:pt x="42045" y="6528"/>
                    </a:cubicBezTo>
                    <a:cubicBezTo>
                      <a:pt x="41794" y="6460"/>
                      <a:pt x="41565" y="6414"/>
                      <a:pt x="41337" y="6346"/>
                    </a:cubicBezTo>
                    <a:cubicBezTo>
                      <a:pt x="41063" y="6277"/>
                      <a:pt x="40812" y="6231"/>
                      <a:pt x="40538" y="6186"/>
                    </a:cubicBezTo>
                    <a:cubicBezTo>
                      <a:pt x="40486" y="6173"/>
                      <a:pt x="40440" y="6159"/>
                      <a:pt x="40399" y="6159"/>
                    </a:cubicBezTo>
                    <a:cubicBezTo>
                      <a:pt x="40368" y="6159"/>
                      <a:pt x="40339" y="6167"/>
                      <a:pt x="40310" y="6186"/>
                    </a:cubicBezTo>
                    <a:cubicBezTo>
                      <a:pt x="40242" y="6231"/>
                      <a:pt x="40173" y="6300"/>
                      <a:pt x="40150" y="6368"/>
                    </a:cubicBezTo>
                    <a:cubicBezTo>
                      <a:pt x="39945" y="6300"/>
                      <a:pt x="39739" y="6254"/>
                      <a:pt x="39534" y="6186"/>
                    </a:cubicBezTo>
                    <a:cubicBezTo>
                      <a:pt x="39283" y="6095"/>
                      <a:pt x="39032" y="6026"/>
                      <a:pt x="38804" y="5935"/>
                    </a:cubicBezTo>
                    <a:cubicBezTo>
                      <a:pt x="38324" y="5798"/>
                      <a:pt x="37891" y="5615"/>
                      <a:pt x="37434" y="5455"/>
                    </a:cubicBezTo>
                    <a:cubicBezTo>
                      <a:pt x="37206" y="5387"/>
                      <a:pt x="36978" y="5296"/>
                      <a:pt x="36749" y="5227"/>
                    </a:cubicBezTo>
                    <a:cubicBezTo>
                      <a:pt x="36521" y="5136"/>
                      <a:pt x="36270" y="5045"/>
                      <a:pt x="36042" y="4976"/>
                    </a:cubicBezTo>
                    <a:cubicBezTo>
                      <a:pt x="35540" y="4794"/>
                      <a:pt x="35060" y="4634"/>
                      <a:pt x="34581" y="4451"/>
                    </a:cubicBezTo>
                    <a:cubicBezTo>
                      <a:pt x="34307" y="4337"/>
                      <a:pt x="34056" y="4246"/>
                      <a:pt x="33782" y="4154"/>
                    </a:cubicBezTo>
                    <a:cubicBezTo>
                      <a:pt x="33508" y="4040"/>
                      <a:pt x="33234" y="3949"/>
                      <a:pt x="32983" y="3835"/>
                    </a:cubicBezTo>
                    <a:cubicBezTo>
                      <a:pt x="32755" y="3744"/>
                      <a:pt x="32527" y="3652"/>
                      <a:pt x="32275" y="3584"/>
                    </a:cubicBezTo>
                    <a:cubicBezTo>
                      <a:pt x="32024" y="3470"/>
                      <a:pt x="31751" y="3378"/>
                      <a:pt x="31499" y="3287"/>
                    </a:cubicBezTo>
                    <a:cubicBezTo>
                      <a:pt x="30997" y="3104"/>
                      <a:pt x="30495" y="2922"/>
                      <a:pt x="29993" y="2762"/>
                    </a:cubicBezTo>
                    <a:cubicBezTo>
                      <a:pt x="29742" y="2671"/>
                      <a:pt x="29514" y="2579"/>
                      <a:pt x="29285" y="2511"/>
                    </a:cubicBezTo>
                    <a:cubicBezTo>
                      <a:pt x="29034" y="2420"/>
                      <a:pt x="28783" y="2328"/>
                      <a:pt x="28532" y="2237"/>
                    </a:cubicBezTo>
                    <a:cubicBezTo>
                      <a:pt x="28030" y="2054"/>
                      <a:pt x="27528" y="1895"/>
                      <a:pt x="27048" y="1712"/>
                    </a:cubicBezTo>
                    <a:cubicBezTo>
                      <a:pt x="26524" y="1552"/>
                      <a:pt x="25999" y="1393"/>
                      <a:pt x="25496" y="1233"/>
                    </a:cubicBezTo>
                    <a:cubicBezTo>
                      <a:pt x="24971" y="1096"/>
                      <a:pt x="24446" y="982"/>
                      <a:pt x="23944" y="845"/>
                    </a:cubicBezTo>
                    <a:cubicBezTo>
                      <a:pt x="23670" y="776"/>
                      <a:pt x="23396" y="708"/>
                      <a:pt x="23123" y="639"/>
                    </a:cubicBezTo>
                    <a:cubicBezTo>
                      <a:pt x="22832" y="550"/>
                      <a:pt x="22519" y="504"/>
                      <a:pt x="22205" y="438"/>
                    </a:cubicBezTo>
                    <a:lnTo>
                      <a:pt x="22205" y="438"/>
                    </a:lnTo>
                    <a:cubicBezTo>
                      <a:pt x="22214" y="441"/>
                      <a:pt x="22224" y="446"/>
                      <a:pt x="22235" y="450"/>
                    </a:cubicBezTo>
                    <a:lnTo>
                      <a:pt x="22235" y="450"/>
                    </a:lnTo>
                    <a:cubicBezTo>
                      <a:pt x="22113" y="429"/>
                      <a:pt x="21992" y="409"/>
                      <a:pt x="21890" y="388"/>
                    </a:cubicBezTo>
                    <a:lnTo>
                      <a:pt x="21958" y="388"/>
                    </a:lnTo>
                    <a:cubicBezTo>
                      <a:pt x="21685" y="343"/>
                      <a:pt x="21388" y="297"/>
                      <a:pt x="21114" y="251"/>
                    </a:cubicBezTo>
                    <a:cubicBezTo>
                      <a:pt x="20840" y="228"/>
                      <a:pt x="20566" y="183"/>
                      <a:pt x="20292" y="137"/>
                    </a:cubicBezTo>
                    <a:cubicBezTo>
                      <a:pt x="20155" y="137"/>
                      <a:pt x="19995" y="114"/>
                      <a:pt x="19859" y="92"/>
                    </a:cubicBezTo>
                    <a:cubicBezTo>
                      <a:pt x="19722" y="92"/>
                      <a:pt x="19562" y="92"/>
                      <a:pt x="19425" y="69"/>
                    </a:cubicBezTo>
                    <a:cubicBezTo>
                      <a:pt x="19151" y="69"/>
                      <a:pt x="18877" y="46"/>
                      <a:pt x="18603" y="46"/>
                    </a:cubicBezTo>
                    <a:cubicBezTo>
                      <a:pt x="18329" y="23"/>
                      <a:pt x="18055" y="0"/>
                      <a:pt x="17804" y="0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1" name="Google Shape;1991;p24"/>
              <p:cNvSpPr/>
              <p:nvPr/>
            </p:nvSpPr>
            <p:spPr>
              <a:xfrm>
                <a:off x="12624371" y="3447857"/>
                <a:ext cx="735651" cy="293397"/>
              </a:xfrm>
              <a:custGeom>
                <a:avLst/>
                <a:gdLst/>
                <a:ahLst/>
                <a:cxnLst/>
                <a:rect l="l" t="t" r="r" b="b"/>
                <a:pathLst>
                  <a:path w="26410" h="10533" extrusionOk="0">
                    <a:moveTo>
                      <a:pt x="15522" y="0"/>
                    </a:moveTo>
                    <a:cubicBezTo>
                      <a:pt x="15339" y="0"/>
                      <a:pt x="15156" y="0"/>
                      <a:pt x="14974" y="23"/>
                    </a:cubicBezTo>
                    <a:cubicBezTo>
                      <a:pt x="14860" y="23"/>
                      <a:pt x="14768" y="23"/>
                      <a:pt x="14654" y="46"/>
                    </a:cubicBezTo>
                    <a:cubicBezTo>
                      <a:pt x="14563" y="46"/>
                      <a:pt x="14449" y="69"/>
                      <a:pt x="14335" y="91"/>
                    </a:cubicBezTo>
                    <a:cubicBezTo>
                      <a:pt x="14175" y="91"/>
                      <a:pt x="14015" y="137"/>
                      <a:pt x="13855" y="160"/>
                    </a:cubicBezTo>
                    <a:cubicBezTo>
                      <a:pt x="13696" y="183"/>
                      <a:pt x="13513" y="228"/>
                      <a:pt x="13353" y="274"/>
                    </a:cubicBezTo>
                    <a:cubicBezTo>
                      <a:pt x="13239" y="297"/>
                      <a:pt x="13125" y="320"/>
                      <a:pt x="13011" y="342"/>
                    </a:cubicBezTo>
                    <a:cubicBezTo>
                      <a:pt x="12851" y="365"/>
                      <a:pt x="12691" y="388"/>
                      <a:pt x="12554" y="434"/>
                    </a:cubicBezTo>
                    <a:cubicBezTo>
                      <a:pt x="12463" y="434"/>
                      <a:pt x="12372" y="457"/>
                      <a:pt x="12303" y="457"/>
                    </a:cubicBezTo>
                    <a:cubicBezTo>
                      <a:pt x="12212" y="479"/>
                      <a:pt x="12098" y="502"/>
                      <a:pt x="12029" y="525"/>
                    </a:cubicBezTo>
                    <a:cubicBezTo>
                      <a:pt x="12007" y="502"/>
                      <a:pt x="11984" y="502"/>
                      <a:pt x="11961" y="479"/>
                    </a:cubicBezTo>
                    <a:cubicBezTo>
                      <a:pt x="11892" y="434"/>
                      <a:pt x="11847" y="411"/>
                      <a:pt x="11778" y="411"/>
                    </a:cubicBezTo>
                    <a:lnTo>
                      <a:pt x="11618" y="411"/>
                    </a:lnTo>
                    <a:cubicBezTo>
                      <a:pt x="11573" y="411"/>
                      <a:pt x="11504" y="434"/>
                      <a:pt x="11459" y="457"/>
                    </a:cubicBezTo>
                    <a:cubicBezTo>
                      <a:pt x="11367" y="457"/>
                      <a:pt x="11276" y="479"/>
                      <a:pt x="11185" y="525"/>
                    </a:cubicBezTo>
                    <a:cubicBezTo>
                      <a:pt x="11025" y="571"/>
                      <a:pt x="10865" y="616"/>
                      <a:pt x="10705" y="685"/>
                    </a:cubicBezTo>
                    <a:cubicBezTo>
                      <a:pt x="10363" y="799"/>
                      <a:pt x="9998" y="936"/>
                      <a:pt x="9656" y="1096"/>
                    </a:cubicBezTo>
                    <a:cubicBezTo>
                      <a:pt x="9016" y="1370"/>
                      <a:pt x="8377" y="1712"/>
                      <a:pt x="7761" y="2054"/>
                    </a:cubicBezTo>
                    <a:cubicBezTo>
                      <a:pt x="7464" y="2237"/>
                      <a:pt x="7190" y="2397"/>
                      <a:pt x="6916" y="2579"/>
                    </a:cubicBezTo>
                    <a:cubicBezTo>
                      <a:pt x="6757" y="2693"/>
                      <a:pt x="6597" y="2785"/>
                      <a:pt x="6437" y="2899"/>
                    </a:cubicBezTo>
                    <a:cubicBezTo>
                      <a:pt x="6369" y="2945"/>
                      <a:pt x="6300" y="2990"/>
                      <a:pt x="6232" y="3059"/>
                    </a:cubicBezTo>
                    <a:cubicBezTo>
                      <a:pt x="6186" y="3059"/>
                      <a:pt x="6140" y="3082"/>
                      <a:pt x="6118" y="3104"/>
                    </a:cubicBezTo>
                    <a:cubicBezTo>
                      <a:pt x="5638" y="3378"/>
                      <a:pt x="5182" y="3606"/>
                      <a:pt x="4702" y="3858"/>
                    </a:cubicBezTo>
                    <a:cubicBezTo>
                      <a:pt x="4588" y="3926"/>
                      <a:pt x="4520" y="4063"/>
                      <a:pt x="4565" y="4200"/>
                    </a:cubicBezTo>
                    <a:cubicBezTo>
                      <a:pt x="4565" y="4200"/>
                      <a:pt x="4565" y="4200"/>
                      <a:pt x="4565" y="4223"/>
                    </a:cubicBezTo>
                    <a:cubicBezTo>
                      <a:pt x="4337" y="4405"/>
                      <a:pt x="4132" y="4588"/>
                      <a:pt x="3926" y="4793"/>
                    </a:cubicBezTo>
                    <a:cubicBezTo>
                      <a:pt x="3767" y="4953"/>
                      <a:pt x="3607" y="5090"/>
                      <a:pt x="3447" y="5250"/>
                    </a:cubicBezTo>
                    <a:cubicBezTo>
                      <a:pt x="3379" y="5296"/>
                      <a:pt x="3310" y="5341"/>
                      <a:pt x="3242" y="5387"/>
                    </a:cubicBezTo>
                    <a:cubicBezTo>
                      <a:pt x="3127" y="5478"/>
                      <a:pt x="3036" y="5569"/>
                      <a:pt x="2922" y="5661"/>
                    </a:cubicBezTo>
                    <a:cubicBezTo>
                      <a:pt x="2876" y="5684"/>
                      <a:pt x="2854" y="5752"/>
                      <a:pt x="2854" y="5821"/>
                    </a:cubicBezTo>
                    <a:cubicBezTo>
                      <a:pt x="2717" y="5935"/>
                      <a:pt x="2602" y="6072"/>
                      <a:pt x="2488" y="6209"/>
                    </a:cubicBezTo>
                    <a:cubicBezTo>
                      <a:pt x="2443" y="6277"/>
                      <a:pt x="2374" y="6346"/>
                      <a:pt x="2329" y="6414"/>
                    </a:cubicBezTo>
                    <a:cubicBezTo>
                      <a:pt x="2260" y="6528"/>
                      <a:pt x="2214" y="6642"/>
                      <a:pt x="2169" y="6734"/>
                    </a:cubicBezTo>
                    <a:cubicBezTo>
                      <a:pt x="2169" y="6779"/>
                      <a:pt x="2169" y="6802"/>
                      <a:pt x="2169" y="6825"/>
                    </a:cubicBezTo>
                    <a:cubicBezTo>
                      <a:pt x="2078" y="6916"/>
                      <a:pt x="1986" y="7030"/>
                      <a:pt x="1895" y="7144"/>
                    </a:cubicBezTo>
                    <a:lnTo>
                      <a:pt x="1872" y="7144"/>
                    </a:lnTo>
                    <a:cubicBezTo>
                      <a:pt x="1781" y="7167"/>
                      <a:pt x="1735" y="7213"/>
                      <a:pt x="1689" y="7281"/>
                    </a:cubicBezTo>
                    <a:cubicBezTo>
                      <a:pt x="1621" y="7350"/>
                      <a:pt x="1575" y="7418"/>
                      <a:pt x="1530" y="7510"/>
                    </a:cubicBezTo>
                    <a:lnTo>
                      <a:pt x="1370" y="7715"/>
                    </a:lnTo>
                    <a:cubicBezTo>
                      <a:pt x="1279" y="7852"/>
                      <a:pt x="1187" y="7989"/>
                      <a:pt x="1073" y="8126"/>
                    </a:cubicBezTo>
                    <a:cubicBezTo>
                      <a:pt x="982" y="8286"/>
                      <a:pt x="868" y="8423"/>
                      <a:pt x="754" y="8582"/>
                    </a:cubicBezTo>
                    <a:cubicBezTo>
                      <a:pt x="708" y="8674"/>
                      <a:pt x="640" y="8742"/>
                      <a:pt x="594" y="8833"/>
                    </a:cubicBezTo>
                    <a:cubicBezTo>
                      <a:pt x="525" y="8948"/>
                      <a:pt x="457" y="9039"/>
                      <a:pt x="388" y="9153"/>
                    </a:cubicBezTo>
                    <a:cubicBezTo>
                      <a:pt x="320" y="9244"/>
                      <a:pt x="251" y="9358"/>
                      <a:pt x="206" y="9450"/>
                    </a:cubicBezTo>
                    <a:cubicBezTo>
                      <a:pt x="183" y="9495"/>
                      <a:pt x="160" y="9541"/>
                      <a:pt x="160" y="9610"/>
                    </a:cubicBezTo>
                    <a:cubicBezTo>
                      <a:pt x="160" y="9678"/>
                      <a:pt x="183" y="9724"/>
                      <a:pt x="206" y="9792"/>
                    </a:cubicBezTo>
                    <a:cubicBezTo>
                      <a:pt x="137" y="9792"/>
                      <a:pt x="92" y="9815"/>
                      <a:pt x="69" y="9838"/>
                    </a:cubicBezTo>
                    <a:cubicBezTo>
                      <a:pt x="23" y="9883"/>
                      <a:pt x="0" y="9929"/>
                      <a:pt x="0" y="9975"/>
                    </a:cubicBezTo>
                    <a:cubicBezTo>
                      <a:pt x="0" y="10020"/>
                      <a:pt x="0" y="10089"/>
                      <a:pt x="46" y="10112"/>
                    </a:cubicBezTo>
                    <a:cubicBezTo>
                      <a:pt x="92" y="10157"/>
                      <a:pt x="115" y="10180"/>
                      <a:pt x="183" y="10180"/>
                    </a:cubicBezTo>
                    <a:cubicBezTo>
                      <a:pt x="183" y="10180"/>
                      <a:pt x="183" y="10180"/>
                      <a:pt x="183" y="10203"/>
                    </a:cubicBezTo>
                    <a:cubicBezTo>
                      <a:pt x="274" y="10226"/>
                      <a:pt x="366" y="10271"/>
                      <a:pt x="457" y="10317"/>
                    </a:cubicBezTo>
                    <a:cubicBezTo>
                      <a:pt x="457" y="10317"/>
                      <a:pt x="457" y="10340"/>
                      <a:pt x="457" y="10340"/>
                    </a:cubicBezTo>
                    <a:cubicBezTo>
                      <a:pt x="476" y="10436"/>
                      <a:pt x="577" y="10533"/>
                      <a:pt x="677" y="10533"/>
                    </a:cubicBezTo>
                    <a:cubicBezTo>
                      <a:pt x="695" y="10533"/>
                      <a:pt x="713" y="10530"/>
                      <a:pt x="731" y="10523"/>
                    </a:cubicBezTo>
                    <a:cubicBezTo>
                      <a:pt x="776" y="10500"/>
                      <a:pt x="822" y="10500"/>
                      <a:pt x="868" y="10454"/>
                    </a:cubicBezTo>
                    <a:lnTo>
                      <a:pt x="891" y="10454"/>
                    </a:lnTo>
                    <a:cubicBezTo>
                      <a:pt x="910" y="10458"/>
                      <a:pt x="929" y="10460"/>
                      <a:pt x="947" y="10460"/>
                    </a:cubicBezTo>
                    <a:cubicBezTo>
                      <a:pt x="1035" y="10460"/>
                      <a:pt x="1104" y="10416"/>
                      <a:pt x="1142" y="10340"/>
                    </a:cubicBezTo>
                    <a:cubicBezTo>
                      <a:pt x="1164" y="10271"/>
                      <a:pt x="1142" y="10180"/>
                      <a:pt x="1096" y="10135"/>
                    </a:cubicBezTo>
                    <a:cubicBezTo>
                      <a:pt x="1096" y="10135"/>
                      <a:pt x="1096" y="10135"/>
                      <a:pt x="1096" y="10112"/>
                    </a:cubicBezTo>
                    <a:cubicBezTo>
                      <a:pt x="1096" y="10112"/>
                      <a:pt x="1119" y="10089"/>
                      <a:pt x="1119" y="10066"/>
                    </a:cubicBezTo>
                    <a:cubicBezTo>
                      <a:pt x="1233" y="9861"/>
                      <a:pt x="1370" y="9655"/>
                      <a:pt x="1507" y="9450"/>
                    </a:cubicBezTo>
                    <a:cubicBezTo>
                      <a:pt x="1598" y="9336"/>
                      <a:pt x="1667" y="9199"/>
                      <a:pt x="1758" y="9085"/>
                    </a:cubicBezTo>
                    <a:cubicBezTo>
                      <a:pt x="1804" y="9016"/>
                      <a:pt x="1849" y="8925"/>
                      <a:pt x="1895" y="8856"/>
                    </a:cubicBezTo>
                    <a:cubicBezTo>
                      <a:pt x="1963" y="8856"/>
                      <a:pt x="2032" y="8833"/>
                      <a:pt x="2078" y="8765"/>
                    </a:cubicBezTo>
                    <a:cubicBezTo>
                      <a:pt x="2351" y="8514"/>
                      <a:pt x="2625" y="8217"/>
                      <a:pt x="2876" y="7943"/>
                    </a:cubicBezTo>
                    <a:cubicBezTo>
                      <a:pt x="2945" y="7898"/>
                      <a:pt x="2991" y="7852"/>
                      <a:pt x="3036" y="7806"/>
                    </a:cubicBezTo>
                    <a:cubicBezTo>
                      <a:pt x="3173" y="7715"/>
                      <a:pt x="3287" y="7624"/>
                      <a:pt x="3401" y="7510"/>
                    </a:cubicBezTo>
                    <a:cubicBezTo>
                      <a:pt x="3538" y="7418"/>
                      <a:pt x="3652" y="7304"/>
                      <a:pt x="3767" y="7190"/>
                    </a:cubicBezTo>
                    <a:cubicBezTo>
                      <a:pt x="3881" y="7099"/>
                      <a:pt x="3995" y="6985"/>
                      <a:pt x="4109" y="6871"/>
                    </a:cubicBezTo>
                    <a:cubicBezTo>
                      <a:pt x="4314" y="6688"/>
                      <a:pt x="4543" y="6482"/>
                      <a:pt x="4748" y="6300"/>
                    </a:cubicBezTo>
                    <a:cubicBezTo>
                      <a:pt x="4839" y="6186"/>
                      <a:pt x="4931" y="6094"/>
                      <a:pt x="5045" y="6003"/>
                    </a:cubicBezTo>
                    <a:cubicBezTo>
                      <a:pt x="5182" y="5935"/>
                      <a:pt x="5319" y="5866"/>
                      <a:pt x="5456" y="5775"/>
                    </a:cubicBezTo>
                    <a:cubicBezTo>
                      <a:pt x="5570" y="5729"/>
                      <a:pt x="5684" y="5684"/>
                      <a:pt x="5798" y="5638"/>
                    </a:cubicBezTo>
                    <a:cubicBezTo>
                      <a:pt x="6118" y="5478"/>
                      <a:pt x="6437" y="5296"/>
                      <a:pt x="6757" y="5136"/>
                    </a:cubicBezTo>
                    <a:cubicBezTo>
                      <a:pt x="7053" y="4976"/>
                      <a:pt x="7305" y="4816"/>
                      <a:pt x="7601" y="4679"/>
                    </a:cubicBezTo>
                    <a:cubicBezTo>
                      <a:pt x="7921" y="4497"/>
                      <a:pt x="8240" y="4337"/>
                      <a:pt x="8560" y="4154"/>
                    </a:cubicBezTo>
                    <a:cubicBezTo>
                      <a:pt x="8560" y="4154"/>
                      <a:pt x="8583" y="4154"/>
                      <a:pt x="8583" y="4131"/>
                    </a:cubicBezTo>
                    <a:cubicBezTo>
                      <a:pt x="8697" y="4086"/>
                      <a:pt x="8811" y="4040"/>
                      <a:pt x="8925" y="3995"/>
                    </a:cubicBezTo>
                    <a:cubicBezTo>
                      <a:pt x="9199" y="3880"/>
                      <a:pt x="9450" y="3766"/>
                      <a:pt x="9724" y="3629"/>
                    </a:cubicBezTo>
                    <a:cubicBezTo>
                      <a:pt x="9998" y="3584"/>
                      <a:pt x="10249" y="3515"/>
                      <a:pt x="10500" y="3470"/>
                    </a:cubicBezTo>
                    <a:cubicBezTo>
                      <a:pt x="10865" y="3378"/>
                      <a:pt x="11253" y="3287"/>
                      <a:pt x="11618" y="3196"/>
                    </a:cubicBezTo>
                    <a:cubicBezTo>
                      <a:pt x="12303" y="3036"/>
                      <a:pt x="12988" y="2876"/>
                      <a:pt x="13673" y="2762"/>
                    </a:cubicBezTo>
                    <a:cubicBezTo>
                      <a:pt x="13969" y="2693"/>
                      <a:pt x="14266" y="2625"/>
                      <a:pt x="14563" y="2557"/>
                    </a:cubicBezTo>
                    <a:cubicBezTo>
                      <a:pt x="14700" y="2534"/>
                      <a:pt x="14860" y="2488"/>
                      <a:pt x="15019" y="2465"/>
                    </a:cubicBezTo>
                    <a:cubicBezTo>
                      <a:pt x="15042" y="2442"/>
                      <a:pt x="15065" y="2442"/>
                      <a:pt x="15088" y="2442"/>
                    </a:cubicBezTo>
                    <a:lnTo>
                      <a:pt x="15385" y="2442"/>
                    </a:lnTo>
                    <a:cubicBezTo>
                      <a:pt x="15567" y="2442"/>
                      <a:pt x="15727" y="2442"/>
                      <a:pt x="15910" y="2420"/>
                    </a:cubicBezTo>
                    <a:cubicBezTo>
                      <a:pt x="16252" y="2420"/>
                      <a:pt x="16617" y="2420"/>
                      <a:pt x="16960" y="2397"/>
                    </a:cubicBezTo>
                    <a:cubicBezTo>
                      <a:pt x="17690" y="2374"/>
                      <a:pt x="18398" y="2351"/>
                      <a:pt x="19128" y="2328"/>
                    </a:cubicBezTo>
                    <a:cubicBezTo>
                      <a:pt x="19402" y="2305"/>
                      <a:pt x="19676" y="2305"/>
                      <a:pt x="19950" y="2305"/>
                    </a:cubicBezTo>
                    <a:lnTo>
                      <a:pt x="20087" y="2305"/>
                    </a:lnTo>
                    <a:cubicBezTo>
                      <a:pt x="20361" y="2305"/>
                      <a:pt x="20612" y="2328"/>
                      <a:pt x="20863" y="2328"/>
                    </a:cubicBezTo>
                    <a:cubicBezTo>
                      <a:pt x="20908" y="2328"/>
                      <a:pt x="20954" y="2351"/>
                      <a:pt x="21023" y="2351"/>
                    </a:cubicBezTo>
                    <a:cubicBezTo>
                      <a:pt x="21068" y="2351"/>
                      <a:pt x="21114" y="2374"/>
                      <a:pt x="21159" y="2397"/>
                    </a:cubicBezTo>
                    <a:cubicBezTo>
                      <a:pt x="21342" y="2442"/>
                      <a:pt x="21525" y="2511"/>
                      <a:pt x="21707" y="2557"/>
                    </a:cubicBezTo>
                    <a:cubicBezTo>
                      <a:pt x="22027" y="2648"/>
                      <a:pt x="22346" y="2739"/>
                      <a:pt x="22689" y="2830"/>
                    </a:cubicBezTo>
                    <a:cubicBezTo>
                      <a:pt x="23396" y="2990"/>
                      <a:pt x="24104" y="3173"/>
                      <a:pt x="24812" y="3333"/>
                    </a:cubicBezTo>
                    <a:cubicBezTo>
                      <a:pt x="24994" y="3378"/>
                      <a:pt x="25200" y="3447"/>
                      <a:pt x="25405" y="3470"/>
                    </a:cubicBezTo>
                    <a:cubicBezTo>
                      <a:pt x="25473" y="3492"/>
                      <a:pt x="25565" y="3515"/>
                      <a:pt x="25633" y="3538"/>
                    </a:cubicBezTo>
                    <a:cubicBezTo>
                      <a:pt x="25770" y="3561"/>
                      <a:pt x="25930" y="3606"/>
                      <a:pt x="26067" y="3606"/>
                    </a:cubicBezTo>
                    <a:cubicBezTo>
                      <a:pt x="26113" y="3606"/>
                      <a:pt x="26181" y="3584"/>
                      <a:pt x="26227" y="3561"/>
                    </a:cubicBezTo>
                    <a:cubicBezTo>
                      <a:pt x="26272" y="3538"/>
                      <a:pt x="26295" y="3515"/>
                      <a:pt x="26341" y="3470"/>
                    </a:cubicBezTo>
                    <a:cubicBezTo>
                      <a:pt x="26386" y="3378"/>
                      <a:pt x="26409" y="3241"/>
                      <a:pt x="26341" y="3150"/>
                    </a:cubicBezTo>
                    <a:cubicBezTo>
                      <a:pt x="26318" y="3104"/>
                      <a:pt x="26295" y="3059"/>
                      <a:pt x="26272" y="3013"/>
                    </a:cubicBezTo>
                    <a:cubicBezTo>
                      <a:pt x="26227" y="2990"/>
                      <a:pt x="26181" y="2945"/>
                      <a:pt x="26135" y="2922"/>
                    </a:cubicBezTo>
                    <a:cubicBezTo>
                      <a:pt x="26090" y="2899"/>
                      <a:pt x="26021" y="2876"/>
                      <a:pt x="25976" y="2853"/>
                    </a:cubicBezTo>
                    <a:cubicBezTo>
                      <a:pt x="25930" y="2808"/>
                      <a:pt x="25884" y="2762"/>
                      <a:pt x="25816" y="2739"/>
                    </a:cubicBezTo>
                    <a:cubicBezTo>
                      <a:pt x="25747" y="2716"/>
                      <a:pt x="25656" y="2693"/>
                      <a:pt x="25565" y="2671"/>
                    </a:cubicBezTo>
                    <a:cubicBezTo>
                      <a:pt x="25565" y="2648"/>
                      <a:pt x="25565" y="2625"/>
                      <a:pt x="25588" y="2579"/>
                    </a:cubicBezTo>
                    <a:cubicBezTo>
                      <a:pt x="25588" y="2534"/>
                      <a:pt x="25565" y="2488"/>
                      <a:pt x="25542" y="2442"/>
                    </a:cubicBezTo>
                    <a:cubicBezTo>
                      <a:pt x="25519" y="2397"/>
                      <a:pt x="25496" y="2351"/>
                      <a:pt x="25451" y="2328"/>
                    </a:cubicBezTo>
                    <a:cubicBezTo>
                      <a:pt x="25336" y="2237"/>
                      <a:pt x="25200" y="2169"/>
                      <a:pt x="25085" y="2100"/>
                    </a:cubicBezTo>
                    <a:cubicBezTo>
                      <a:pt x="25108" y="2032"/>
                      <a:pt x="25085" y="1963"/>
                      <a:pt x="25063" y="1917"/>
                    </a:cubicBezTo>
                    <a:cubicBezTo>
                      <a:pt x="25040" y="1849"/>
                      <a:pt x="24971" y="1803"/>
                      <a:pt x="24926" y="1780"/>
                    </a:cubicBezTo>
                    <a:cubicBezTo>
                      <a:pt x="24812" y="1735"/>
                      <a:pt x="24697" y="1689"/>
                      <a:pt x="24583" y="1666"/>
                    </a:cubicBezTo>
                    <a:cubicBezTo>
                      <a:pt x="24515" y="1621"/>
                      <a:pt x="24446" y="1598"/>
                      <a:pt x="24355" y="1575"/>
                    </a:cubicBezTo>
                    <a:cubicBezTo>
                      <a:pt x="24195" y="1529"/>
                      <a:pt x="24035" y="1484"/>
                      <a:pt x="23876" y="1438"/>
                    </a:cubicBezTo>
                    <a:cubicBezTo>
                      <a:pt x="23556" y="1347"/>
                      <a:pt x="23259" y="1255"/>
                      <a:pt x="22940" y="1164"/>
                    </a:cubicBezTo>
                    <a:cubicBezTo>
                      <a:pt x="22780" y="1119"/>
                      <a:pt x="22620" y="1050"/>
                      <a:pt x="22483" y="1027"/>
                    </a:cubicBezTo>
                    <a:cubicBezTo>
                      <a:pt x="22301" y="982"/>
                      <a:pt x="22118" y="936"/>
                      <a:pt x="21936" y="890"/>
                    </a:cubicBezTo>
                    <a:cubicBezTo>
                      <a:pt x="21913" y="890"/>
                      <a:pt x="21890" y="890"/>
                      <a:pt x="21844" y="867"/>
                    </a:cubicBezTo>
                    <a:cubicBezTo>
                      <a:pt x="21821" y="822"/>
                      <a:pt x="21776" y="753"/>
                      <a:pt x="21730" y="731"/>
                    </a:cubicBezTo>
                    <a:cubicBezTo>
                      <a:pt x="21639" y="662"/>
                      <a:pt x="21547" y="616"/>
                      <a:pt x="21456" y="594"/>
                    </a:cubicBezTo>
                    <a:cubicBezTo>
                      <a:pt x="21365" y="571"/>
                      <a:pt x="21296" y="548"/>
                      <a:pt x="21228" y="548"/>
                    </a:cubicBezTo>
                    <a:cubicBezTo>
                      <a:pt x="21023" y="502"/>
                      <a:pt x="20840" y="457"/>
                      <a:pt x="20634" y="434"/>
                    </a:cubicBezTo>
                    <a:cubicBezTo>
                      <a:pt x="20292" y="365"/>
                      <a:pt x="19950" y="342"/>
                      <a:pt x="19607" y="297"/>
                    </a:cubicBezTo>
                    <a:cubicBezTo>
                      <a:pt x="19174" y="274"/>
                      <a:pt x="18740" y="251"/>
                      <a:pt x="18283" y="206"/>
                    </a:cubicBezTo>
                    <a:cubicBezTo>
                      <a:pt x="18169" y="206"/>
                      <a:pt x="18032" y="183"/>
                      <a:pt x="17918" y="160"/>
                    </a:cubicBezTo>
                    <a:cubicBezTo>
                      <a:pt x="17644" y="137"/>
                      <a:pt x="17370" y="91"/>
                      <a:pt x="17097" y="91"/>
                    </a:cubicBezTo>
                    <a:cubicBezTo>
                      <a:pt x="17089" y="84"/>
                      <a:pt x="17079" y="81"/>
                      <a:pt x="17068" y="81"/>
                    </a:cubicBezTo>
                    <a:cubicBezTo>
                      <a:pt x="17046" y="81"/>
                      <a:pt x="17020" y="91"/>
                      <a:pt x="17005" y="91"/>
                    </a:cubicBezTo>
                    <a:cubicBezTo>
                      <a:pt x="16868" y="69"/>
                      <a:pt x="16709" y="46"/>
                      <a:pt x="16572" y="46"/>
                    </a:cubicBezTo>
                    <a:cubicBezTo>
                      <a:pt x="16252" y="23"/>
                      <a:pt x="15955" y="0"/>
                      <a:pt x="15636" y="0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2" name="Google Shape;1992;p24"/>
              <p:cNvSpPr/>
              <p:nvPr/>
            </p:nvSpPr>
            <p:spPr>
              <a:xfrm>
                <a:off x="13140636" y="3612508"/>
                <a:ext cx="118913" cy="10390"/>
              </a:xfrm>
              <a:custGeom>
                <a:avLst/>
                <a:gdLst/>
                <a:ahLst/>
                <a:cxnLst/>
                <a:rect l="l" t="t" r="r" b="b"/>
                <a:pathLst>
                  <a:path w="4269" h="373" extrusionOk="0">
                    <a:moveTo>
                      <a:pt x="1758" y="1"/>
                    </a:moveTo>
                    <a:cubicBezTo>
                      <a:pt x="1712" y="1"/>
                      <a:pt x="1667" y="1"/>
                      <a:pt x="1598" y="24"/>
                    </a:cubicBezTo>
                    <a:lnTo>
                      <a:pt x="1096" y="24"/>
                    </a:lnTo>
                    <a:cubicBezTo>
                      <a:pt x="1028" y="24"/>
                      <a:pt x="959" y="24"/>
                      <a:pt x="868" y="46"/>
                    </a:cubicBezTo>
                    <a:lnTo>
                      <a:pt x="662" y="46"/>
                    </a:lnTo>
                    <a:cubicBezTo>
                      <a:pt x="594" y="69"/>
                      <a:pt x="503" y="69"/>
                      <a:pt x="411" y="92"/>
                    </a:cubicBezTo>
                    <a:cubicBezTo>
                      <a:pt x="297" y="92"/>
                      <a:pt x="183" y="115"/>
                      <a:pt x="69" y="115"/>
                    </a:cubicBezTo>
                    <a:cubicBezTo>
                      <a:pt x="23" y="138"/>
                      <a:pt x="1" y="183"/>
                      <a:pt x="1" y="229"/>
                    </a:cubicBezTo>
                    <a:cubicBezTo>
                      <a:pt x="1" y="252"/>
                      <a:pt x="23" y="252"/>
                      <a:pt x="23" y="275"/>
                    </a:cubicBezTo>
                    <a:cubicBezTo>
                      <a:pt x="35" y="286"/>
                      <a:pt x="46" y="292"/>
                      <a:pt x="58" y="292"/>
                    </a:cubicBezTo>
                    <a:cubicBezTo>
                      <a:pt x="69" y="292"/>
                      <a:pt x="80" y="286"/>
                      <a:pt x="92" y="275"/>
                    </a:cubicBezTo>
                    <a:cubicBezTo>
                      <a:pt x="229" y="275"/>
                      <a:pt x="366" y="252"/>
                      <a:pt x="480" y="229"/>
                    </a:cubicBezTo>
                    <a:cubicBezTo>
                      <a:pt x="571" y="229"/>
                      <a:pt x="662" y="206"/>
                      <a:pt x="754" y="206"/>
                    </a:cubicBezTo>
                    <a:cubicBezTo>
                      <a:pt x="868" y="206"/>
                      <a:pt x="982" y="183"/>
                      <a:pt x="1096" y="183"/>
                    </a:cubicBezTo>
                    <a:lnTo>
                      <a:pt x="2420" y="183"/>
                    </a:lnTo>
                    <a:cubicBezTo>
                      <a:pt x="2534" y="183"/>
                      <a:pt x="2648" y="206"/>
                      <a:pt x="2762" y="206"/>
                    </a:cubicBezTo>
                    <a:cubicBezTo>
                      <a:pt x="2854" y="206"/>
                      <a:pt x="2945" y="206"/>
                      <a:pt x="3036" y="229"/>
                    </a:cubicBezTo>
                    <a:lnTo>
                      <a:pt x="3082" y="229"/>
                    </a:lnTo>
                    <a:cubicBezTo>
                      <a:pt x="3128" y="229"/>
                      <a:pt x="3173" y="229"/>
                      <a:pt x="3242" y="252"/>
                    </a:cubicBezTo>
                    <a:cubicBezTo>
                      <a:pt x="3538" y="275"/>
                      <a:pt x="3858" y="320"/>
                      <a:pt x="4155" y="366"/>
                    </a:cubicBezTo>
                    <a:cubicBezTo>
                      <a:pt x="4167" y="370"/>
                      <a:pt x="4179" y="372"/>
                      <a:pt x="4190" y="372"/>
                    </a:cubicBezTo>
                    <a:cubicBezTo>
                      <a:pt x="4238" y="372"/>
                      <a:pt x="4269" y="335"/>
                      <a:pt x="4269" y="298"/>
                    </a:cubicBezTo>
                    <a:cubicBezTo>
                      <a:pt x="4269" y="252"/>
                      <a:pt x="4246" y="229"/>
                      <a:pt x="4246" y="229"/>
                    </a:cubicBezTo>
                    <a:cubicBezTo>
                      <a:pt x="4223" y="206"/>
                      <a:pt x="4200" y="206"/>
                      <a:pt x="4178" y="183"/>
                    </a:cubicBezTo>
                    <a:cubicBezTo>
                      <a:pt x="3995" y="161"/>
                      <a:pt x="3790" y="138"/>
                      <a:pt x="3607" y="115"/>
                    </a:cubicBezTo>
                    <a:cubicBezTo>
                      <a:pt x="3538" y="115"/>
                      <a:pt x="3447" y="92"/>
                      <a:pt x="3379" y="92"/>
                    </a:cubicBezTo>
                    <a:cubicBezTo>
                      <a:pt x="3265" y="69"/>
                      <a:pt x="3173" y="69"/>
                      <a:pt x="3059" y="46"/>
                    </a:cubicBezTo>
                    <a:lnTo>
                      <a:pt x="2831" y="46"/>
                    </a:lnTo>
                    <a:cubicBezTo>
                      <a:pt x="2740" y="46"/>
                      <a:pt x="2671" y="24"/>
                      <a:pt x="2603" y="24"/>
                    </a:cubicBezTo>
                    <a:lnTo>
                      <a:pt x="2123" y="24"/>
                    </a:lnTo>
                    <a:lnTo>
                      <a:pt x="1827" y="1"/>
                    </a:ln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3" name="Google Shape;1993;p24"/>
              <p:cNvSpPr/>
              <p:nvPr/>
            </p:nvSpPr>
            <p:spPr>
              <a:xfrm>
                <a:off x="13163533" y="3613148"/>
                <a:ext cx="55961" cy="15460"/>
              </a:xfrm>
              <a:custGeom>
                <a:avLst/>
                <a:gdLst/>
                <a:ahLst/>
                <a:cxnLst/>
                <a:rect l="l" t="t" r="r" b="b"/>
                <a:pathLst>
                  <a:path w="2009" h="555" extrusionOk="0">
                    <a:moveTo>
                      <a:pt x="206" y="1"/>
                    </a:moveTo>
                    <a:cubicBezTo>
                      <a:pt x="183" y="1"/>
                      <a:pt x="160" y="1"/>
                      <a:pt x="137" y="23"/>
                    </a:cubicBezTo>
                    <a:cubicBezTo>
                      <a:pt x="114" y="23"/>
                      <a:pt x="92" y="46"/>
                      <a:pt x="69" y="69"/>
                    </a:cubicBezTo>
                    <a:cubicBezTo>
                      <a:pt x="46" y="115"/>
                      <a:pt x="46" y="183"/>
                      <a:pt x="92" y="229"/>
                    </a:cubicBezTo>
                    <a:cubicBezTo>
                      <a:pt x="114" y="252"/>
                      <a:pt x="114" y="252"/>
                      <a:pt x="137" y="275"/>
                    </a:cubicBezTo>
                    <a:cubicBezTo>
                      <a:pt x="160" y="275"/>
                      <a:pt x="183" y="297"/>
                      <a:pt x="229" y="297"/>
                    </a:cubicBezTo>
                    <a:cubicBezTo>
                      <a:pt x="251" y="297"/>
                      <a:pt x="274" y="320"/>
                      <a:pt x="297" y="320"/>
                    </a:cubicBezTo>
                    <a:lnTo>
                      <a:pt x="343" y="320"/>
                    </a:lnTo>
                    <a:cubicBezTo>
                      <a:pt x="251" y="343"/>
                      <a:pt x="160" y="366"/>
                      <a:pt x="69" y="389"/>
                    </a:cubicBezTo>
                    <a:cubicBezTo>
                      <a:pt x="23" y="412"/>
                      <a:pt x="0" y="434"/>
                      <a:pt x="0" y="480"/>
                    </a:cubicBezTo>
                    <a:cubicBezTo>
                      <a:pt x="19" y="517"/>
                      <a:pt x="53" y="555"/>
                      <a:pt x="89" y="555"/>
                    </a:cubicBezTo>
                    <a:cubicBezTo>
                      <a:pt x="98" y="555"/>
                      <a:pt x="106" y="553"/>
                      <a:pt x="114" y="548"/>
                    </a:cubicBezTo>
                    <a:cubicBezTo>
                      <a:pt x="183" y="526"/>
                      <a:pt x="251" y="503"/>
                      <a:pt x="343" y="480"/>
                    </a:cubicBezTo>
                    <a:cubicBezTo>
                      <a:pt x="388" y="480"/>
                      <a:pt x="457" y="457"/>
                      <a:pt x="525" y="457"/>
                    </a:cubicBezTo>
                    <a:cubicBezTo>
                      <a:pt x="594" y="434"/>
                      <a:pt x="662" y="412"/>
                      <a:pt x="731" y="412"/>
                    </a:cubicBezTo>
                    <a:lnTo>
                      <a:pt x="822" y="412"/>
                    </a:lnTo>
                    <a:cubicBezTo>
                      <a:pt x="845" y="389"/>
                      <a:pt x="868" y="389"/>
                      <a:pt x="868" y="389"/>
                    </a:cubicBezTo>
                    <a:cubicBezTo>
                      <a:pt x="982" y="412"/>
                      <a:pt x="1073" y="412"/>
                      <a:pt x="1164" y="434"/>
                    </a:cubicBezTo>
                    <a:cubicBezTo>
                      <a:pt x="1301" y="434"/>
                      <a:pt x="1415" y="434"/>
                      <a:pt x="1530" y="457"/>
                    </a:cubicBezTo>
                    <a:cubicBezTo>
                      <a:pt x="1575" y="457"/>
                      <a:pt x="1644" y="434"/>
                      <a:pt x="1667" y="389"/>
                    </a:cubicBezTo>
                    <a:cubicBezTo>
                      <a:pt x="1735" y="389"/>
                      <a:pt x="1826" y="389"/>
                      <a:pt x="1895" y="412"/>
                    </a:cubicBezTo>
                    <a:cubicBezTo>
                      <a:pt x="1940" y="412"/>
                      <a:pt x="1986" y="366"/>
                      <a:pt x="2009" y="320"/>
                    </a:cubicBezTo>
                    <a:cubicBezTo>
                      <a:pt x="2009" y="297"/>
                      <a:pt x="2009" y="275"/>
                      <a:pt x="2009" y="252"/>
                    </a:cubicBezTo>
                    <a:cubicBezTo>
                      <a:pt x="1986" y="206"/>
                      <a:pt x="1963" y="206"/>
                      <a:pt x="1940" y="183"/>
                    </a:cubicBezTo>
                    <a:cubicBezTo>
                      <a:pt x="1918" y="183"/>
                      <a:pt x="1872" y="160"/>
                      <a:pt x="1849" y="160"/>
                    </a:cubicBezTo>
                    <a:cubicBezTo>
                      <a:pt x="1826" y="160"/>
                      <a:pt x="1781" y="138"/>
                      <a:pt x="1758" y="138"/>
                    </a:cubicBezTo>
                    <a:cubicBezTo>
                      <a:pt x="1712" y="138"/>
                      <a:pt x="1689" y="138"/>
                      <a:pt x="1644" y="115"/>
                    </a:cubicBezTo>
                    <a:cubicBezTo>
                      <a:pt x="1575" y="115"/>
                      <a:pt x="1530" y="115"/>
                      <a:pt x="1461" y="92"/>
                    </a:cubicBezTo>
                    <a:cubicBezTo>
                      <a:pt x="1301" y="92"/>
                      <a:pt x="1164" y="69"/>
                      <a:pt x="1027" y="46"/>
                    </a:cubicBezTo>
                    <a:cubicBezTo>
                      <a:pt x="890" y="46"/>
                      <a:pt x="776" y="46"/>
                      <a:pt x="662" y="23"/>
                    </a:cubicBezTo>
                    <a:lnTo>
                      <a:pt x="480" y="23"/>
                    </a:lnTo>
                    <a:cubicBezTo>
                      <a:pt x="411" y="1"/>
                      <a:pt x="343" y="1"/>
                      <a:pt x="274" y="1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4" name="Google Shape;1994;p24"/>
              <p:cNvSpPr/>
              <p:nvPr/>
            </p:nvSpPr>
            <p:spPr>
              <a:xfrm>
                <a:off x="13272251" y="3494904"/>
                <a:ext cx="520109" cy="199442"/>
              </a:xfrm>
              <a:custGeom>
                <a:avLst/>
                <a:gdLst/>
                <a:ahLst/>
                <a:cxnLst/>
                <a:rect l="l" t="t" r="r" b="b"/>
                <a:pathLst>
                  <a:path w="18672" h="7160" extrusionOk="0">
                    <a:moveTo>
                      <a:pt x="92" y="0"/>
                    </a:moveTo>
                    <a:cubicBezTo>
                      <a:pt x="69" y="0"/>
                      <a:pt x="46" y="0"/>
                      <a:pt x="23" y="23"/>
                    </a:cubicBezTo>
                    <a:cubicBezTo>
                      <a:pt x="0" y="69"/>
                      <a:pt x="23" y="114"/>
                      <a:pt x="46" y="137"/>
                    </a:cubicBezTo>
                    <a:cubicBezTo>
                      <a:pt x="229" y="228"/>
                      <a:pt x="388" y="320"/>
                      <a:pt x="571" y="411"/>
                    </a:cubicBezTo>
                    <a:cubicBezTo>
                      <a:pt x="662" y="457"/>
                      <a:pt x="754" y="502"/>
                      <a:pt x="845" y="525"/>
                    </a:cubicBezTo>
                    <a:cubicBezTo>
                      <a:pt x="913" y="571"/>
                      <a:pt x="1028" y="594"/>
                      <a:pt x="1119" y="639"/>
                    </a:cubicBezTo>
                    <a:cubicBezTo>
                      <a:pt x="1096" y="731"/>
                      <a:pt x="1142" y="799"/>
                      <a:pt x="1210" y="845"/>
                    </a:cubicBezTo>
                    <a:cubicBezTo>
                      <a:pt x="1210" y="845"/>
                      <a:pt x="1233" y="868"/>
                      <a:pt x="1233" y="868"/>
                    </a:cubicBezTo>
                    <a:cubicBezTo>
                      <a:pt x="1210" y="868"/>
                      <a:pt x="1210" y="890"/>
                      <a:pt x="1210" y="913"/>
                    </a:cubicBezTo>
                    <a:cubicBezTo>
                      <a:pt x="1187" y="982"/>
                      <a:pt x="1210" y="1050"/>
                      <a:pt x="1256" y="1096"/>
                    </a:cubicBezTo>
                    <a:cubicBezTo>
                      <a:pt x="1370" y="1141"/>
                      <a:pt x="1484" y="1210"/>
                      <a:pt x="1621" y="1256"/>
                    </a:cubicBezTo>
                    <a:cubicBezTo>
                      <a:pt x="1712" y="1301"/>
                      <a:pt x="1826" y="1347"/>
                      <a:pt x="1941" y="1393"/>
                    </a:cubicBezTo>
                    <a:cubicBezTo>
                      <a:pt x="2123" y="1461"/>
                      <a:pt x="2283" y="1507"/>
                      <a:pt x="2466" y="1575"/>
                    </a:cubicBezTo>
                    <a:cubicBezTo>
                      <a:pt x="2762" y="1689"/>
                      <a:pt x="3059" y="1803"/>
                      <a:pt x="3356" y="1917"/>
                    </a:cubicBezTo>
                    <a:cubicBezTo>
                      <a:pt x="3698" y="2054"/>
                      <a:pt x="4040" y="2191"/>
                      <a:pt x="4406" y="2306"/>
                    </a:cubicBezTo>
                    <a:cubicBezTo>
                      <a:pt x="4725" y="2442"/>
                      <a:pt x="5068" y="2534"/>
                      <a:pt x="5387" y="2648"/>
                    </a:cubicBezTo>
                    <a:lnTo>
                      <a:pt x="5615" y="2716"/>
                    </a:lnTo>
                    <a:cubicBezTo>
                      <a:pt x="5707" y="2739"/>
                      <a:pt x="5798" y="2785"/>
                      <a:pt x="5889" y="2808"/>
                    </a:cubicBezTo>
                    <a:lnTo>
                      <a:pt x="5935" y="2808"/>
                    </a:lnTo>
                    <a:cubicBezTo>
                      <a:pt x="5981" y="2831"/>
                      <a:pt x="6003" y="2853"/>
                      <a:pt x="6049" y="2876"/>
                    </a:cubicBezTo>
                    <a:cubicBezTo>
                      <a:pt x="6140" y="2922"/>
                      <a:pt x="6255" y="2967"/>
                      <a:pt x="6346" y="2990"/>
                    </a:cubicBezTo>
                    <a:cubicBezTo>
                      <a:pt x="6643" y="3127"/>
                      <a:pt x="6962" y="3241"/>
                      <a:pt x="7259" y="3355"/>
                    </a:cubicBezTo>
                    <a:cubicBezTo>
                      <a:pt x="7601" y="3492"/>
                      <a:pt x="7921" y="3629"/>
                      <a:pt x="8263" y="3766"/>
                    </a:cubicBezTo>
                    <a:cubicBezTo>
                      <a:pt x="8423" y="3812"/>
                      <a:pt x="8583" y="3880"/>
                      <a:pt x="8742" y="3949"/>
                    </a:cubicBezTo>
                    <a:cubicBezTo>
                      <a:pt x="8925" y="3995"/>
                      <a:pt x="9085" y="4063"/>
                      <a:pt x="9245" y="4132"/>
                    </a:cubicBezTo>
                    <a:cubicBezTo>
                      <a:pt x="9450" y="4177"/>
                      <a:pt x="9655" y="4246"/>
                      <a:pt x="9861" y="4314"/>
                    </a:cubicBezTo>
                    <a:cubicBezTo>
                      <a:pt x="9952" y="4337"/>
                      <a:pt x="10044" y="4383"/>
                      <a:pt x="10135" y="4405"/>
                    </a:cubicBezTo>
                    <a:cubicBezTo>
                      <a:pt x="10158" y="4428"/>
                      <a:pt x="10203" y="4428"/>
                      <a:pt x="10249" y="4451"/>
                    </a:cubicBezTo>
                    <a:cubicBezTo>
                      <a:pt x="10317" y="4474"/>
                      <a:pt x="10386" y="4497"/>
                      <a:pt x="10477" y="4497"/>
                    </a:cubicBezTo>
                    <a:cubicBezTo>
                      <a:pt x="10500" y="4520"/>
                      <a:pt x="10546" y="4520"/>
                      <a:pt x="10591" y="4542"/>
                    </a:cubicBezTo>
                    <a:cubicBezTo>
                      <a:pt x="10610" y="4549"/>
                      <a:pt x="10630" y="4551"/>
                      <a:pt x="10650" y="4551"/>
                    </a:cubicBezTo>
                    <a:cubicBezTo>
                      <a:pt x="10707" y="4551"/>
                      <a:pt x="10769" y="4530"/>
                      <a:pt x="10820" y="4497"/>
                    </a:cubicBezTo>
                    <a:cubicBezTo>
                      <a:pt x="11276" y="4702"/>
                      <a:pt x="11755" y="4885"/>
                      <a:pt x="12235" y="5090"/>
                    </a:cubicBezTo>
                    <a:cubicBezTo>
                      <a:pt x="12395" y="5159"/>
                      <a:pt x="12577" y="5227"/>
                      <a:pt x="12737" y="5296"/>
                    </a:cubicBezTo>
                    <a:cubicBezTo>
                      <a:pt x="12897" y="5364"/>
                      <a:pt x="13056" y="5433"/>
                      <a:pt x="13216" y="5478"/>
                    </a:cubicBezTo>
                    <a:cubicBezTo>
                      <a:pt x="13239" y="5490"/>
                      <a:pt x="13268" y="5495"/>
                      <a:pt x="13296" y="5495"/>
                    </a:cubicBezTo>
                    <a:cubicBezTo>
                      <a:pt x="13325" y="5495"/>
                      <a:pt x="13353" y="5490"/>
                      <a:pt x="13376" y="5478"/>
                    </a:cubicBezTo>
                    <a:cubicBezTo>
                      <a:pt x="13444" y="5501"/>
                      <a:pt x="13513" y="5524"/>
                      <a:pt x="13581" y="5547"/>
                    </a:cubicBezTo>
                    <a:cubicBezTo>
                      <a:pt x="13810" y="5638"/>
                      <a:pt x="14038" y="5729"/>
                      <a:pt x="14266" y="5821"/>
                    </a:cubicBezTo>
                    <a:cubicBezTo>
                      <a:pt x="14540" y="5912"/>
                      <a:pt x="14837" y="6026"/>
                      <a:pt x="15134" y="6140"/>
                    </a:cubicBezTo>
                    <a:cubicBezTo>
                      <a:pt x="15271" y="6209"/>
                      <a:pt x="15385" y="6254"/>
                      <a:pt x="15522" y="6300"/>
                    </a:cubicBezTo>
                    <a:cubicBezTo>
                      <a:pt x="15681" y="6346"/>
                      <a:pt x="15818" y="6414"/>
                      <a:pt x="15978" y="6460"/>
                    </a:cubicBezTo>
                    <a:cubicBezTo>
                      <a:pt x="16006" y="6469"/>
                      <a:pt x="16039" y="6475"/>
                      <a:pt x="16072" y="6475"/>
                    </a:cubicBezTo>
                    <a:cubicBezTo>
                      <a:pt x="16118" y="6475"/>
                      <a:pt x="16166" y="6464"/>
                      <a:pt x="16206" y="6437"/>
                    </a:cubicBezTo>
                    <a:cubicBezTo>
                      <a:pt x="16435" y="6505"/>
                      <a:pt x="16686" y="6574"/>
                      <a:pt x="16914" y="6665"/>
                    </a:cubicBezTo>
                    <a:cubicBezTo>
                      <a:pt x="16982" y="6688"/>
                      <a:pt x="17051" y="6688"/>
                      <a:pt x="17119" y="6711"/>
                    </a:cubicBezTo>
                    <a:cubicBezTo>
                      <a:pt x="17165" y="6734"/>
                      <a:pt x="17188" y="6734"/>
                      <a:pt x="17233" y="6756"/>
                    </a:cubicBezTo>
                    <a:cubicBezTo>
                      <a:pt x="17530" y="6871"/>
                      <a:pt x="17850" y="6985"/>
                      <a:pt x="18169" y="7076"/>
                    </a:cubicBezTo>
                    <a:cubicBezTo>
                      <a:pt x="18238" y="7099"/>
                      <a:pt x="18329" y="7122"/>
                      <a:pt x="18398" y="7144"/>
                    </a:cubicBezTo>
                    <a:cubicBezTo>
                      <a:pt x="18416" y="7154"/>
                      <a:pt x="18435" y="7159"/>
                      <a:pt x="18456" y="7159"/>
                    </a:cubicBezTo>
                    <a:cubicBezTo>
                      <a:pt x="18485" y="7159"/>
                      <a:pt x="18517" y="7148"/>
                      <a:pt x="18557" y="7122"/>
                    </a:cubicBezTo>
                    <a:cubicBezTo>
                      <a:pt x="18603" y="7099"/>
                      <a:pt x="18626" y="7076"/>
                      <a:pt x="18649" y="7008"/>
                    </a:cubicBezTo>
                    <a:cubicBezTo>
                      <a:pt x="18671" y="6916"/>
                      <a:pt x="18626" y="6779"/>
                      <a:pt x="18512" y="6756"/>
                    </a:cubicBezTo>
                    <a:cubicBezTo>
                      <a:pt x="18375" y="6734"/>
                      <a:pt x="18261" y="6688"/>
                      <a:pt x="18124" y="6642"/>
                    </a:cubicBezTo>
                    <a:cubicBezTo>
                      <a:pt x="18101" y="6619"/>
                      <a:pt x="18055" y="6597"/>
                      <a:pt x="18010" y="6574"/>
                    </a:cubicBezTo>
                    <a:cubicBezTo>
                      <a:pt x="17873" y="6528"/>
                      <a:pt x="17713" y="6460"/>
                      <a:pt x="17576" y="6414"/>
                    </a:cubicBezTo>
                    <a:cubicBezTo>
                      <a:pt x="17530" y="6414"/>
                      <a:pt x="17507" y="6391"/>
                      <a:pt x="17462" y="6391"/>
                    </a:cubicBezTo>
                    <a:cubicBezTo>
                      <a:pt x="17302" y="6323"/>
                      <a:pt x="17165" y="6277"/>
                      <a:pt x="17028" y="6231"/>
                    </a:cubicBezTo>
                    <a:cubicBezTo>
                      <a:pt x="16663" y="6095"/>
                      <a:pt x="16298" y="5958"/>
                      <a:pt x="15955" y="5843"/>
                    </a:cubicBezTo>
                    <a:cubicBezTo>
                      <a:pt x="15271" y="5615"/>
                      <a:pt x="14586" y="5364"/>
                      <a:pt x="13901" y="5159"/>
                    </a:cubicBezTo>
                    <a:cubicBezTo>
                      <a:pt x="13399" y="4976"/>
                      <a:pt x="12874" y="4771"/>
                      <a:pt x="12372" y="4588"/>
                    </a:cubicBezTo>
                    <a:cubicBezTo>
                      <a:pt x="12189" y="4520"/>
                      <a:pt x="12029" y="4451"/>
                      <a:pt x="11870" y="4383"/>
                    </a:cubicBezTo>
                    <a:cubicBezTo>
                      <a:pt x="11618" y="4268"/>
                      <a:pt x="11367" y="4177"/>
                      <a:pt x="11116" y="4063"/>
                    </a:cubicBezTo>
                    <a:cubicBezTo>
                      <a:pt x="10865" y="3972"/>
                      <a:pt x="10591" y="3858"/>
                      <a:pt x="10317" y="3766"/>
                    </a:cubicBezTo>
                    <a:lnTo>
                      <a:pt x="10226" y="3766"/>
                    </a:lnTo>
                    <a:lnTo>
                      <a:pt x="9952" y="3652"/>
                    </a:lnTo>
                    <a:lnTo>
                      <a:pt x="9929" y="3652"/>
                    </a:lnTo>
                    <a:cubicBezTo>
                      <a:pt x="9907" y="3629"/>
                      <a:pt x="9884" y="3629"/>
                      <a:pt x="9861" y="3607"/>
                    </a:cubicBezTo>
                    <a:cubicBezTo>
                      <a:pt x="9770" y="3561"/>
                      <a:pt x="9655" y="3538"/>
                      <a:pt x="9564" y="3492"/>
                    </a:cubicBezTo>
                    <a:cubicBezTo>
                      <a:pt x="9473" y="3470"/>
                      <a:pt x="9382" y="3424"/>
                      <a:pt x="9290" y="3401"/>
                    </a:cubicBezTo>
                    <a:cubicBezTo>
                      <a:pt x="9131" y="3333"/>
                      <a:pt x="8971" y="3241"/>
                      <a:pt x="8811" y="3173"/>
                    </a:cubicBezTo>
                    <a:cubicBezTo>
                      <a:pt x="8560" y="3059"/>
                      <a:pt x="8332" y="2967"/>
                      <a:pt x="8081" y="2853"/>
                    </a:cubicBezTo>
                    <a:cubicBezTo>
                      <a:pt x="8081" y="2831"/>
                      <a:pt x="8035" y="2808"/>
                      <a:pt x="8012" y="2785"/>
                    </a:cubicBezTo>
                    <a:cubicBezTo>
                      <a:pt x="7944" y="2739"/>
                      <a:pt x="7852" y="2716"/>
                      <a:pt x="7784" y="2671"/>
                    </a:cubicBezTo>
                    <a:cubicBezTo>
                      <a:pt x="7601" y="2579"/>
                      <a:pt x="7396" y="2511"/>
                      <a:pt x="7213" y="2420"/>
                    </a:cubicBezTo>
                    <a:cubicBezTo>
                      <a:pt x="7145" y="2397"/>
                      <a:pt x="7099" y="2374"/>
                      <a:pt x="7031" y="2351"/>
                    </a:cubicBezTo>
                    <a:cubicBezTo>
                      <a:pt x="6711" y="2191"/>
                      <a:pt x="6369" y="2054"/>
                      <a:pt x="6049" y="1895"/>
                    </a:cubicBezTo>
                    <a:cubicBezTo>
                      <a:pt x="5821" y="1781"/>
                      <a:pt x="5570" y="1689"/>
                      <a:pt x="5342" y="1575"/>
                    </a:cubicBezTo>
                    <a:cubicBezTo>
                      <a:pt x="5319" y="1575"/>
                      <a:pt x="5319" y="1552"/>
                      <a:pt x="5296" y="1552"/>
                    </a:cubicBezTo>
                    <a:cubicBezTo>
                      <a:pt x="5227" y="1507"/>
                      <a:pt x="5159" y="1484"/>
                      <a:pt x="5113" y="1438"/>
                    </a:cubicBezTo>
                    <a:cubicBezTo>
                      <a:pt x="5022" y="1415"/>
                      <a:pt x="4931" y="1370"/>
                      <a:pt x="4839" y="1347"/>
                    </a:cubicBezTo>
                    <a:lnTo>
                      <a:pt x="4634" y="1256"/>
                    </a:lnTo>
                    <a:cubicBezTo>
                      <a:pt x="4497" y="1210"/>
                      <a:pt x="4360" y="1164"/>
                      <a:pt x="4246" y="1119"/>
                    </a:cubicBezTo>
                    <a:cubicBezTo>
                      <a:pt x="3995" y="1027"/>
                      <a:pt x="3744" y="936"/>
                      <a:pt x="3493" y="845"/>
                    </a:cubicBezTo>
                    <a:cubicBezTo>
                      <a:pt x="3470" y="822"/>
                      <a:pt x="3424" y="822"/>
                      <a:pt x="3401" y="799"/>
                    </a:cubicBezTo>
                    <a:cubicBezTo>
                      <a:pt x="3287" y="753"/>
                      <a:pt x="3150" y="708"/>
                      <a:pt x="3036" y="662"/>
                    </a:cubicBezTo>
                    <a:lnTo>
                      <a:pt x="2534" y="480"/>
                    </a:lnTo>
                    <a:cubicBezTo>
                      <a:pt x="2443" y="434"/>
                      <a:pt x="2374" y="411"/>
                      <a:pt x="2283" y="365"/>
                    </a:cubicBezTo>
                    <a:cubicBezTo>
                      <a:pt x="2237" y="365"/>
                      <a:pt x="2214" y="343"/>
                      <a:pt x="2192" y="343"/>
                    </a:cubicBezTo>
                    <a:cubicBezTo>
                      <a:pt x="2123" y="320"/>
                      <a:pt x="2077" y="297"/>
                      <a:pt x="2009" y="274"/>
                    </a:cubicBezTo>
                    <a:cubicBezTo>
                      <a:pt x="1963" y="251"/>
                      <a:pt x="1895" y="228"/>
                      <a:pt x="1826" y="228"/>
                    </a:cubicBezTo>
                    <a:cubicBezTo>
                      <a:pt x="1781" y="206"/>
                      <a:pt x="1735" y="206"/>
                      <a:pt x="1689" y="206"/>
                    </a:cubicBezTo>
                    <a:cubicBezTo>
                      <a:pt x="1553" y="160"/>
                      <a:pt x="1416" y="91"/>
                      <a:pt x="1279" y="46"/>
                    </a:cubicBezTo>
                    <a:cubicBezTo>
                      <a:pt x="1249" y="34"/>
                      <a:pt x="1220" y="28"/>
                      <a:pt x="1191" y="28"/>
                    </a:cubicBezTo>
                    <a:cubicBezTo>
                      <a:pt x="1109" y="28"/>
                      <a:pt x="1033" y="75"/>
                      <a:pt x="982" y="160"/>
                    </a:cubicBezTo>
                    <a:cubicBezTo>
                      <a:pt x="936" y="206"/>
                      <a:pt x="936" y="274"/>
                      <a:pt x="936" y="343"/>
                    </a:cubicBezTo>
                    <a:cubicBezTo>
                      <a:pt x="936" y="365"/>
                      <a:pt x="959" y="388"/>
                      <a:pt x="959" y="411"/>
                    </a:cubicBezTo>
                    <a:cubicBezTo>
                      <a:pt x="936" y="388"/>
                      <a:pt x="913" y="388"/>
                      <a:pt x="891" y="388"/>
                    </a:cubicBezTo>
                    <a:cubicBezTo>
                      <a:pt x="845" y="365"/>
                      <a:pt x="799" y="343"/>
                      <a:pt x="754" y="320"/>
                    </a:cubicBezTo>
                    <a:cubicBezTo>
                      <a:pt x="685" y="297"/>
                      <a:pt x="617" y="251"/>
                      <a:pt x="548" y="228"/>
                    </a:cubicBezTo>
                    <a:lnTo>
                      <a:pt x="571" y="228"/>
                    </a:lnTo>
                    <a:cubicBezTo>
                      <a:pt x="434" y="160"/>
                      <a:pt x="297" y="91"/>
                      <a:pt x="137" y="0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5" name="Google Shape;1995;p24"/>
              <p:cNvSpPr/>
              <p:nvPr/>
            </p:nvSpPr>
            <p:spPr>
              <a:xfrm>
                <a:off x="12570973" y="3362648"/>
                <a:ext cx="1719211" cy="358884"/>
              </a:xfrm>
              <a:custGeom>
                <a:avLst/>
                <a:gdLst/>
                <a:ahLst/>
                <a:cxnLst/>
                <a:rect l="l" t="t" r="r" b="b"/>
                <a:pathLst>
                  <a:path w="61720" h="12884" extrusionOk="0">
                    <a:moveTo>
                      <a:pt x="10751" y="2009"/>
                    </a:moveTo>
                    <a:lnTo>
                      <a:pt x="10686" y="2031"/>
                    </a:lnTo>
                    <a:lnTo>
                      <a:pt x="10686" y="2031"/>
                    </a:lnTo>
                    <a:cubicBezTo>
                      <a:pt x="10702" y="2029"/>
                      <a:pt x="10722" y="2024"/>
                      <a:pt x="10751" y="2009"/>
                    </a:cubicBezTo>
                    <a:close/>
                    <a:moveTo>
                      <a:pt x="3581" y="7078"/>
                    </a:moveTo>
                    <a:cubicBezTo>
                      <a:pt x="3575" y="7085"/>
                      <a:pt x="3568" y="7092"/>
                      <a:pt x="3561" y="7099"/>
                    </a:cubicBezTo>
                    <a:cubicBezTo>
                      <a:pt x="3568" y="7092"/>
                      <a:pt x="3575" y="7085"/>
                      <a:pt x="3581" y="7078"/>
                    </a:cubicBezTo>
                    <a:close/>
                    <a:moveTo>
                      <a:pt x="17188" y="1"/>
                    </a:moveTo>
                    <a:cubicBezTo>
                      <a:pt x="16891" y="1"/>
                      <a:pt x="16594" y="1"/>
                      <a:pt x="16297" y="23"/>
                    </a:cubicBezTo>
                    <a:cubicBezTo>
                      <a:pt x="16001" y="69"/>
                      <a:pt x="15704" y="115"/>
                      <a:pt x="15407" y="160"/>
                    </a:cubicBezTo>
                    <a:cubicBezTo>
                      <a:pt x="15110" y="206"/>
                      <a:pt x="14837" y="229"/>
                      <a:pt x="14563" y="274"/>
                    </a:cubicBezTo>
                    <a:cubicBezTo>
                      <a:pt x="14266" y="320"/>
                      <a:pt x="14015" y="389"/>
                      <a:pt x="13741" y="457"/>
                    </a:cubicBezTo>
                    <a:cubicBezTo>
                      <a:pt x="13444" y="503"/>
                      <a:pt x="13170" y="571"/>
                      <a:pt x="12896" y="640"/>
                    </a:cubicBezTo>
                    <a:cubicBezTo>
                      <a:pt x="12600" y="708"/>
                      <a:pt x="12303" y="799"/>
                      <a:pt x="12006" y="914"/>
                    </a:cubicBezTo>
                    <a:cubicBezTo>
                      <a:pt x="11458" y="1096"/>
                      <a:pt x="10911" y="1256"/>
                      <a:pt x="10386" y="1461"/>
                    </a:cubicBezTo>
                    <a:cubicBezTo>
                      <a:pt x="10180" y="1530"/>
                      <a:pt x="9975" y="1621"/>
                      <a:pt x="9769" y="1690"/>
                    </a:cubicBezTo>
                    <a:cubicBezTo>
                      <a:pt x="9541" y="1758"/>
                      <a:pt x="9336" y="1872"/>
                      <a:pt x="9130" y="1963"/>
                    </a:cubicBezTo>
                    <a:cubicBezTo>
                      <a:pt x="8879" y="2078"/>
                      <a:pt x="8651" y="2192"/>
                      <a:pt x="8400" y="2306"/>
                    </a:cubicBezTo>
                    <a:cubicBezTo>
                      <a:pt x="8149" y="2443"/>
                      <a:pt x="7898" y="2557"/>
                      <a:pt x="7669" y="2671"/>
                    </a:cubicBezTo>
                    <a:cubicBezTo>
                      <a:pt x="7441" y="2808"/>
                      <a:pt x="7236" y="2922"/>
                      <a:pt x="7030" y="3059"/>
                    </a:cubicBezTo>
                    <a:cubicBezTo>
                      <a:pt x="6802" y="3219"/>
                      <a:pt x="6574" y="3379"/>
                      <a:pt x="6368" y="3538"/>
                    </a:cubicBezTo>
                    <a:cubicBezTo>
                      <a:pt x="5957" y="3858"/>
                      <a:pt x="5569" y="4223"/>
                      <a:pt x="5159" y="4566"/>
                    </a:cubicBezTo>
                    <a:cubicBezTo>
                      <a:pt x="4862" y="4817"/>
                      <a:pt x="4542" y="5113"/>
                      <a:pt x="4268" y="5387"/>
                    </a:cubicBezTo>
                    <a:cubicBezTo>
                      <a:pt x="4086" y="5570"/>
                      <a:pt x="3926" y="5752"/>
                      <a:pt x="3766" y="5912"/>
                    </a:cubicBezTo>
                    <a:cubicBezTo>
                      <a:pt x="3561" y="6118"/>
                      <a:pt x="3355" y="6346"/>
                      <a:pt x="3173" y="6551"/>
                    </a:cubicBezTo>
                    <a:cubicBezTo>
                      <a:pt x="3081" y="6665"/>
                      <a:pt x="2990" y="6757"/>
                      <a:pt x="2922" y="6871"/>
                    </a:cubicBezTo>
                    <a:cubicBezTo>
                      <a:pt x="2830" y="6962"/>
                      <a:pt x="2762" y="7076"/>
                      <a:pt x="2671" y="7168"/>
                    </a:cubicBezTo>
                    <a:cubicBezTo>
                      <a:pt x="2488" y="7419"/>
                      <a:pt x="2328" y="7647"/>
                      <a:pt x="2168" y="7898"/>
                    </a:cubicBezTo>
                    <a:cubicBezTo>
                      <a:pt x="2009" y="8103"/>
                      <a:pt x="1849" y="8309"/>
                      <a:pt x="1712" y="8514"/>
                    </a:cubicBezTo>
                    <a:cubicBezTo>
                      <a:pt x="1598" y="8697"/>
                      <a:pt x="1507" y="8902"/>
                      <a:pt x="1392" y="9108"/>
                    </a:cubicBezTo>
                    <a:cubicBezTo>
                      <a:pt x="1401" y="9099"/>
                      <a:pt x="1410" y="9090"/>
                      <a:pt x="1417" y="9082"/>
                    </a:cubicBezTo>
                    <a:lnTo>
                      <a:pt x="1417" y="9082"/>
                    </a:lnTo>
                    <a:cubicBezTo>
                      <a:pt x="1401" y="9115"/>
                      <a:pt x="1385" y="9152"/>
                      <a:pt x="1370" y="9199"/>
                    </a:cubicBezTo>
                    <a:cubicBezTo>
                      <a:pt x="1370" y="9176"/>
                      <a:pt x="1392" y="9131"/>
                      <a:pt x="1392" y="9108"/>
                    </a:cubicBezTo>
                    <a:lnTo>
                      <a:pt x="1392" y="9108"/>
                    </a:lnTo>
                    <a:cubicBezTo>
                      <a:pt x="1255" y="9382"/>
                      <a:pt x="1141" y="9656"/>
                      <a:pt x="1027" y="9930"/>
                    </a:cubicBezTo>
                    <a:cubicBezTo>
                      <a:pt x="890" y="10203"/>
                      <a:pt x="776" y="10477"/>
                      <a:pt x="662" y="10751"/>
                    </a:cubicBezTo>
                    <a:cubicBezTo>
                      <a:pt x="616" y="10888"/>
                      <a:pt x="548" y="11048"/>
                      <a:pt x="502" y="11185"/>
                    </a:cubicBezTo>
                    <a:cubicBezTo>
                      <a:pt x="457" y="11345"/>
                      <a:pt x="411" y="11482"/>
                      <a:pt x="365" y="11641"/>
                    </a:cubicBezTo>
                    <a:cubicBezTo>
                      <a:pt x="274" y="11892"/>
                      <a:pt x="206" y="12144"/>
                      <a:pt x="91" y="12372"/>
                    </a:cubicBezTo>
                    <a:cubicBezTo>
                      <a:pt x="91" y="12395"/>
                      <a:pt x="69" y="12417"/>
                      <a:pt x="69" y="12440"/>
                    </a:cubicBezTo>
                    <a:cubicBezTo>
                      <a:pt x="23" y="12509"/>
                      <a:pt x="0" y="12577"/>
                      <a:pt x="23" y="12669"/>
                    </a:cubicBezTo>
                    <a:cubicBezTo>
                      <a:pt x="46" y="12737"/>
                      <a:pt x="91" y="12805"/>
                      <a:pt x="160" y="12828"/>
                    </a:cubicBezTo>
                    <a:cubicBezTo>
                      <a:pt x="206" y="12865"/>
                      <a:pt x="266" y="12883"/>
                      <a:pt x="326" y="12883"/>
                    </a:cubicBezTo>
                    <a:cubicBezTo>
                      <a:pt x="416" y="12883"/>
                      <a:pt x="507" y="12842"/>
                      <a:pt x="548" y="12760"/>
                    </a:cubicBezTo>
                    <a:cubicBezTo>
                      <a:pt x="639" y="12623"/>
                      <a:pt x="708" y="12463"/>
                      <a:pt x="776" y="12303"/>
                    </a:cubicBezTo>
                    <a:cubicBezTo>
                      <a:pt x="822" y="12189"/>
                      <a:pt x="845" y="12075"/>
                      <a:pt x="890" y="11961"/>
                    </a:cubicBezTo>
                    <a:cubicBezTo>
                      <a:pt x="1004" y="11687"/>
                      <a:pt x="1096" y="11390"/>
                      <a:pt x="1210" y="11116"/>
                    </a:cubicBezTo>
                    <a:cubicBezTo>
                      <a:pt x="1301" y="10843"/>
                      <a:pt x="1415" y="10591"/>
                      <a:pt x="1529" y="10340"/>
                    </a:cubicBezTo>
                    <a:cubicBezTo>
                      <a:pt x="1643" y="10089"/>
                      <a:pt x="1758" y="9838"/>
                      <a:pt x="1872" y="9587"/>
                    </a:cubicBezTo>
                    <a:cubicBezTo>
                      <a:pt x="1963" y="9427"/>
                      <a:pt x="2032" y="9268"/>
                      <a:pt x="2123" y="9108"/>
                    </a:cubicBezTo>
                    <a:cubicBezTo>
                      <a:pt x="2237" y="8880"/>
                      <a:pt x="2397" y="8674"/>
                      <a:pt x="2557" y="8469"/>
                    </a:cubicBezTo>
                    <a:cubicBezTo>
                      <a:pt x="2716" y="8240"/>
                      <a:pt x="2876" y="7989"/>
                      <a:pt x="3059" y="7761"/>
                    </a:cubicBezTo>
                    <a:cubicBezTo>
                      <a:pt x="3218" y="7510"/>
                      <a:pt x="3424" y="7259"/>
                      <a:pt x="3606" y="7031"/>
                    </a:cubicBezTo>
                    <a:lnTo>
                      <a:pt x="3606" y="7031"/>
                    </a:lnTo>
                    <a:cubicBezTo>
                      <a:pt x="3606" y="7046"/>
                      <a:pt x="3596" y="7062"/>
                      <a:pt x="3581" y="7078"/>
                    </a:cubicBezTo>
                    <a:lnTo>
                      <a:pt x="3581" y="7078"/>
                    </a:lnTo>
                    <a:cubicBezTo>
                      <a:pt x="3639" y="7017"/>
                      <a:pt x="3682" y="6955"/>
                      <a:pt x="3743" y="6894"/>
                    </a:cubicBezTo>
                    <a:cubicBezTo>
                      <a:pt x="4040" y="6551"/>
                      <a:pt x="4337" y="6255"/>
                      <a:pt x="4634" y="5958"/>
                    </a:cubicBezTo>
                    <a:cubicBezTo>
                      <a:pt x="4885" y="5684"/>
                      <a:pt x="5136" y="5456"/>
                      <a:pt x="5410" y="5205"/>
                    </a:cubicBezTo>
                    <a:cubicBezTo>
                      <a:pt x="5547" y="5091"/>
                      <a:pt x="5684" y="4976"/>
                      <a:pt x="5821" y="4862"/>
                    </a:cubicBezTo>
                    <a:cubicBezTo>
                      <a:pt x="5980" y="4725"/>
                      <a:pt x="6140" y="4588"/>
                      <a:pt x="6300" y="4429"/>
                    </a:cubicBezTo>
                    <a:cubicBezTo>
                      <a:pt x="6460" y="4292"/>
                      <a:pt x="6619" y="4155"/>
                      <a:pt x="6802" y="4018"/>
                    </a:cubicBezTo>
                    <a:cubicBezTo>
                      <a:pt x="6962" y="3904"/>
                      <a:pt x="7122" y="3767"/>
                      <a:pt x="7281" y="3653"/>
                    </a:cubicBezTo>
                    <a:cubicBezTo>
                      <a:pt x="7532" y="3493"/>
                      <a:pt x="7784" y="3356"/>
                      <a:pt x="8057" y="3219"/>
                    </a:cubicBezTo>
                    <a:cubicBezTo>
                      <a:pt x="8354" y="3059"/>
                      <a:pt x="8651" y="2922"/>
                      <a:pt x="8948" y="2762"/>
                    </a:cubicBezTo>
                    <a:cubicBezTo>
                      <a:pt x="9244" y="2625"/>
                      <a:pt x="9518" y="2488"/>
                      <a:pt x="9815" y="2352"/>
                    </a:cubicBezTo>
                    <a:cubicBezTo>
                      <a:pt x="9952" y="2306"/>
                      <a:pt x="10089" y="2260"/>
                      <a:pt x="10226" y="2215"/>
                    </a:cubicBezTo>
                    <a:cubicBezTo>
                      <a:pt x="10363" y="2146"/>
                      <a:pt x="10500" y="2100"/>
                      <a:pt x="10637" y="2055"/>
                    </a:cubicBezTo>
                    <a:cubicBezTo>
                      <a:pt x="10614" y="2055"/>
                      <a:pt x="10591" y="2078"/>
                      <a:pt x="10545" y="2078"/>
                    </a:cubicBezTo>
                    <a:lnTo>
                      <a:pt x="10686" y="2031"/>
                    </a:lnTo>
                    <a:lnTo>
                      <a:pt x="10686" y="2031"/>
                    </a:lnTo>
                    <a:cubicBezTo>
                      <a:pt x="10676" y="2032"/>
                      <a:pt x="10668" y="2032"/>
                      <a:pt x="10659" y="2032"/>
                    </a:cubicBezTo>
                    <a:cubicBezTo>
                      <a:pt x="11070" y="1895"/>
                      <a:pt x="11504" y="1758"/>
                      <a:pt x="11915" y="1621"/>
                    </a:cubicBezTo>
                    <a:cubicBezTo>
                      <a:pt x="12166" y="1530"/>
                      <a:pt x="12417" y="1461"/>
                      <a:pt x="12645" y="1370"/>
                    </a:cubicBezTo>
                    <a:cubicBezTo>
                      <a:pt x="12896" y="1302"/>
                      <a:pt x="13147" y="1256"/>
                      <a:pt x="13399" y="1187"/>
                    </a:cubicBezTo>
                    <a:cubicBezTo>
                      <a:pt x="13878" y="1073"/>
                      <a:pt x="14357" y="959"/>
                      <a:pt x="14859" y="891"/>
                    </a:cubicBezTo>
                    <a:cubicBezTo>
                      <a:pt x="15110" y="845"/>
                      <a:pt x="15384" y="822"/>
                      <a:pt x="15658" y="777"/>
                    </a:cubicBezTo>
                    <a:cubicBezTo>
                      <a:pt x="15909" y="731"/>
                      <a:pt x="16183" y="708"/>
                      <a:pt x="16434" y="662"/>
                    </a:cubicBezTo>
                    <a:lnTo>
                      <a:pt x="16891" y="662"/>
                    </a:lnTo>
                    <a:cubicBezTo>
                      <a:pt x="17073" y="662"/>
                      <a:pt x="17233" y="640"/>
                      <a:pt x="17416" y="640"/>
                    </a:cubicBezTo>
                    <a:cubicBezTo>
                      <a:pt x="17758" y="662"/>
                      <a:pt x="18123" y="662"/>
                      <a:pt x="18466" y="685"/>
                    </a:cubicBezTo>
                    <a:cubicBezTo>
                      <a:pt x="18808" y="708"/>
                      <a:pt x="19151" y="708"/>
                      <a:pt x="19493" y="754"/>
                    </a:cubicBezTo>
                    <a:cubicBezTo>
                      <a:pt x="19812" y="777"/>
                      <a:pt x="20109" y="822"/>
                      <a:pt x="20429" y="868"/>
                    </a:cubicBezTo>
                    <a:lnTo>
                      <a:pt x="20406" y="868"/>
                    </a:lnTo>
                    <a:cubicBezTo>
                      <a:pt x="20474" y="891"/>
                      <a:pt x="20543" y="891"/>
                      <a:pt x="20611" y="914"/>
                    </a:cubicBezTo>
                    <a:lnTo>
                      <a:pt x="20657" y="914"/>
                    </a:lnTo>
                    <a:cubicBezTo>
                      <a:pt x="20657" y="914"/>
                      <a:pt x="20657" y="914"/>
                      <a:pt x="20657" y="914"/>
                    </a:cubicBezTo>
                    <a:lnTo>
                      <a:pt x="20657" y="914"/>
                    </a:lnTo>
                    <a:cubicBezTo>
                      <a:pt x="20657" y="914"/>
                      <a:pt x="20657" y="914"/>
                      <a:pt x="20657" y="914"/>
                    </a:cubicBezTo>
                    <a:lnTo>
                      <a:pt x="20657" y="914"/>
                    </a:lnTo>
                    <a:cubicBezTo>
                      <a:pt x="20657" y="914"/>
                      <a:pt x="20661" y="914"/>
                      <a:pt x="20666" y="915"/>
                    </a:cubicBezTo>
                    <a:lnTo>
                      <a:pt x="20666" y="915"/>
                    </a:lnTo>
                    <a:cubicBezTo>
                      <a:pt x="20663" y="915"/>
                      <a:pt x="20660" y="914"/>
                      <a:pt x="20657" y="914"/>
                    </a:cubicBezTo>
                    <a:lnTo>
                      <a:pt x="20657" y="914"/>
                    </a:lnTo>
                    <a:cubicBezTo>
                      <a:pt x="20657" y="914"/>
                      <a:pt x="20680" y="936"/>
                      <a:pt x="20680" y="936"/>
                    </a:cubicBezTo>
                    <a:cubicBezTo>
                      <a:pt x="20680" y="923"/>
                      <a:pt x="20673" y="918"/>
                      <a:pt x="20666" y="915"/>
                    </a:cubicBezTo>
                    <a:lnTo>
                      <a:pt x="20666" y="915"/>
                    </a:lnTo>
                    <a:cubicBezTo>
                      <a:pt x="21667" y="1120"/>
                      <a:pt x="22669" y="1371"/>
                      <a:pt x="23647" y="1644"/>
                    </a:cubicBezTo>
                    <a:cubicBezTo>
                      <a:pt x="23898" y="1735"/>
                      <a:pt x="24149" y="1804"/>
                      <a:pt x="24400" y="1872"/>
                    </a:cubicBezTo>
                    <a:cubicBezTo>
                      <a:pt x="24674" y="1963"/>
                      <a:pt x="24948" y="2032"/>
                      <a:pt x="25222" y="2123"/>
                    </a:cubicBezTo>
                    <a:cubicBezTo>
                      <a:pt x="25496" y="2215"/>
                      <a:pt x="25770" y="2306"/>
                      <a:pt x="26044" y="2420"/>
                    </a:cubicBezTo>
                    <a:cubicBezTo>
                      <a:pt x="26318" y="2534"/>
                      <a:pt x="26592" y="2625"/>
                      <a:pt x="26888" y="2717"/>
                    </a:cubicBezTo>
                    <a:cubicBezTo>
                      <a:pt x="27436" y="2899"/>
                      <a:pt x="27961" y="3105"/>
                      <a:pt x="28509" y="3310"/>
                    </a:cubicBezTo>
                    <a:cubicBezTo>
                      <a:pt x="28988" y="3493"/>
                      <a:pt x="29468" y="3698"/>
                      <a:pt x="29947" y="3904"/>
                    </a:cubicBezTo>
                    <a:cubicBezTo>
                      <a:pt x="30449" y="4109"/>
                      <a:pt x="30928" y="4337"/>
                      <a:pt x="31431" y="4543"/>
                    </a:cubicBezTo>
                    <a:cubicBezTo>
                      <a:pt x="31682" y="4657"/>
                      <a:pt x="31933" y="4748"/>
                      <a:pt x="32161" y="4862"/>
                    </a:cubicBezTo>
                    <a:cubicBezTo>
                      <a:pt x="32435" y="4976"/>
                      <a:pt x="32686" y="5091"/>
                      <a:pt x="32937" y="5205"/>
                    </a:cubicBezTo>
                    <a:cubicBezTo>
                      <a:pt x="33257" y="5342"/>
                      <a:pt x="33599" y="5501"/>
                      <a:pt x="33896" y="5638"/>
                    </a:cubicBezTo>
                    <a:cubicBezTo>
                      <a:pt x="34078" y="5730"/>
                      <a:pt x="34261" y="5821"/>
                      <a:pt x="34443" y="5912"/>
                    </a:cubicBezTo>
                    <a:cubicBezTo>
                      <a:pt x="34443" y="5910"/>
                      <a:pt x="34443" y="5908"/>
                      <a:pt x="34443" y="5906"/>
                    </a:cubicBezTo>
                    <a:lnTo>
                      <a:pt x="34443" y="5906"/>
                    </a:lnTo>
                    <a:cubicBezTo>
                      <a:pt x="34451" y="5910"/>
                      <a:pt x="34458" y="5912"/>
                      <a:pt x="34466" y="5912"/>
                    </a:cubicBezTo>
                    <a:cubicBezTo>
                      <a:pt x="35014" y="6186"/>
                      <a:pt x="35539" y="6437"/>
                      <a:pt x="36087" y="6643"/>
                    </a:cubicBezTo>
                    <a:cubicBezTo>
                      <a:pt x="36589" y="6848"/>
                      <a:pt x="37091" y="7076"/>
                      <a:pt x="37571" y="7305"/>
                    </a:cubicBezTo>
                    <a:cubicBezTo>
                      <a:pt x="38118" y="7533"/>
                      <a:pt x="38643" y="7784"/>
                      <a:pt x="39191" y="8012"/>
                    </a:cubicBezTo>
                    <a:cubicBezTo>
                      <a:pt x="39442" y="8126"/>
                      <a:pt x="39693" y="8195"/>
                      <a:pt x="39944" y="8309"/>
                    </a:cubicBezTo>
                    <a:cubicBezTo>
                      <a:pt x="40195" y="8400"/>
                      <a:pt x="40447" y="8492"/>
                      <a:pt x="40698" y="8583"/>
                    </a:cubicBezTo>
                    <a:cubicBezTo>
                      <a:pt x="40972" y="8674"/>
                      <a:pt x="41245" y="8788"/>
                      <a:pt x="41519" y="8880"/>
                    </a:cubicBezTo>
                    <a:cubicBezTo>
                      <a:pt x="41770" y="8971"/>
                      <a:pt x="42044" y="9039"/>
                      <a:pt x="42318" y="9131"/>
                    </a:cubicBezTo>
                    <a:cubicBezTo>
                      <a:pt x="42569" y="9199"/>
                      <a:pt x="42820" y="9268"/>
                      <a:pt x="43071" y="9336"/>
                    </a:cubicBezTo>
                    <a:cubicBezTo>
                      <a:pt x="43345" y="9405"/>
                      <a:pt x="43642" y="9473"/>
                      <a:pt x="43916" y="9541"/>
                    </a:cubicBezTo>
                    <a:cubicBezTo>
                      <a:pt x="44464" y="9678"/>
                      <a:pt x="44989" y="9793"/>
                      <a:pt x="45537" y="9930"/>
                    </a:cubicBezTo>
                    <a:cubicBezTo>
                      <a:pt x="46016" y="10044"/>
                      <a:pt x="46518" y="10158"/>
                      <a:pt x="46997" y="10249"/>
                    </a:cubicBezTo>
                    <a:cubicBezTo>
                      <a:pt x="47568" y="10340"/>
                      <a:pt x="48139" y="10500"/>
                      <a:pt x="48709" y="10591"/>
                    </a:cubicBezTo>
                    <a:cubicBezTo>
                      <a:pt x="49006" y="10660"/>
                      <a:pt x="49303" y="10706"/>
                      <a:pt x="49577" y="10751"/>
                    </a:cubicBezTo>
                    <a:cubicBezTo>
                      <a:pt x="49851" y="10797"/>
                      <a:pt x="50124" y="10843"/>
                      <a:pt x="50421" y="10888"/>
                    </a:cubicBezTo>
                    <a:cubicBezTo>
                      <a:pt x="50969" y="10957"/>
                      <a:pt x="51540" y="11025"/>
                      <a:pt x="52110" y="11071"/>
                    </a:cubicBezTo>
                    <a:cubicBezTo>
                      <a:pt x="52430" y="11094"/>
                      <a:pt x="52727" y="11116"/>
                      <a:pt x="53046" y="11116"/>
                    </a:cubicBezTo>
                    <a:cubicBezTo>
                      <a:pt x="53320" y="11116"/>
                      <a:pt x="53594" y="11094"/>
                      <a:pt x="53868" y="11094"/>
                    </a:cubicBezTo>
                    <a:cubicBezTo>
                      <a:pt x="54347" y="11094"/>
                      <a:pt x="54849" y="11048"/>
                      <a:pt x="55329" y="11002"/>
                    </a:cubicBezTo>
                    <a:cubicBezTo>
                      <a:pt x="55580" y="10979"/>
                      <a:pt x="55808" y="10957"/>
                      <a:pt x="56036" y="10911"/>
                    </a:cubicBezTo>
                    <a:cubicBezTo>
                      <a:pt x="56287" y="10865"/>
                      <a:pt x="56538" y="10820"/>
                      <a:pt x="56789" y="10774"/>
                    </a:cubicBezTo>
                    <a:cubicBezTo>
                      <a:pt x="57041" y="10728"/>
                      <a:pt x="57314" y="10683"/>
                      <a:pt x="57566" y="10614"/>
                    </a:cubicBezTo>
                    <a:cubicBezTo>
                      <a:pt x="57794" y="10569"/>
                      <a:pt x="58045" y="10500"/>
                      <a:pt x="58273" y="10432"/>
                    </a:cubicBezTo>
                    <a:cubicBezTo>
                      <a:pt x="58707" y="10318"/>
                      <a:pt x="59140" y="10181"/>
                      <a:pt x="59574" y="10021"/>
                    </a:cubicBezTo>
                    <a:cubicBezTo>
                      <a:pt x="59780" y="9952"/>
                      <a:pt x="60008" y="9884"/>
                      <a:pt x="60213" y="9793"/>
                    </a:cubicBezTo>
                    <a:cubicBezTo>
                      <a:pt x="60396" y="9701"/>
                      <a:pt x="60601" y="9610"/>
                      <a:pt x="60784" y="9519"/>
                    </a:cubicBezTo>
                    <a:cubicBezTo>
                      <a:pt x="60944" y="9427"/>
                      <a:pt x="61103" y="9336"/>
                      <a:pt x="61240" y="9245"/>
                    </a:cubicBezTo>
                    <a:cubicBezTo>
                      <a:pt x="61332" y="9199"/>
                      <a:pt x="61423" y="9131"/>
                      <a:pt x="61491" y="9085"/>
                    </a:cubicBezTo>
                    <a:cubicBezTo>
                      <a:pt x="61583" y="9016"/>
                      <a:pt x="61651" y="8948"/>
                      <a:pt x="61697" y="8834"/>
                    </a:cubicBezTo>
                    <a:cubicBezTo>
                      <a:pt x="61720" y="8765"/>
                      <a:pt x="61720" y="8674"/>
                      <a:pt x="61674" y="8606"/>
                    </a:cubicBezTo>
                    <a:cubicBezTo>
                      <a:pt x="61628" y="8537"/>
                      <a:pt x="61583" y="8492"/>
                      <a:pt x="61514" y="8469"/>
                    </a:cubicBezTo>
                    <a:cubicBezTo>
                      <a:pt x="61469" y="8446"/>
                      <a:pt x="61446" y="8446"/>
                      <a:pt x="61423" y="8446"/>
                    </a:cubicBezTo>
                    <a:cubicBezTo>
                      <a:pt x="61377" y="8446"/>
                      <a:pt x="61332" y="8446"/>
                      <a:pt x="61286" y="8469"/>
                    </a:cubicBezTo>
                    <a:cubicBezTo>
                      <a:pt x="61263" y="8469"/>
                      <a:pt x="61263" y="8492"/>
                      <a:pt x="61240" y="8492"/>
                    </a:cubicBezTo>
                    <a:cubicBezTo>
                      <a:pt x="61218" y="8492"/>
                      <a:pt x="61195" y="8514"/>
                      <a:pt x="61172" y="8537"/>
                    </a:cubicBezTo>
                    <a:cubicBezTo>
                      <a:pt x="61103" y="8560"/>
                      <a:pt x="61058" y="8583"/>
                      <a:pt x="61012" y="8628"/>
                    </a:cubicBezTo>
                    <a:cubicBezTo>
                      <a:pt x="60898" y="8697"/>
                      <a:pt x="60761" y="8788"/>
                      <a:pt x="60624" y="8857"/>
                    </a:cubicBezTo>
                    <a:cubicBezTo>
                      <a:pt x="60487" y="8948"/>
                      <a:pt x="60327" y="9016"/>
                      <a:pt x="60190" y="9085"/>
                    </a:cubicBezTo>
                    <a:cubicBezTo>
                      <a:pt x="60031" y="9176"/>
                      <a:pt x="59848" y="9245"/>
                      <a:pt x="59688" y="9290"/>
                    </a:cubicBezTo>
                    <a:cubicBezTo>
                      <a:pt x="59506" y="9359"/>
                      <a:pt x="59346" y="9427"/>
                      <a:pt x="59163" y="9496"/>
                    </a:cubicBezTo>
                    <a:cubicBezTo>
                      <a:pt x="58844" y="9587"/>
                      <a:pt x="58547" y="9678"/>
                      <a:pt x="58227" y="9770"/>
                    </a:cubicBezTo>
                    <a:cubicBezTo>
                      <a:pt x="57862" y="9861"/>
                      <a:pt x="57497" y="9975"/>
                      <a:pt x="57132" y="10044"/>
                    </a:cubicBezTo>
                    <a:cubicBezTo>
                      <a:pt x="56767" y="10135"/>
                      <a:pt x="56401" y="10203"/>
                      <a:pt x="56013" y="10249"/>
                    </a:cubicBezTo>
                    <a:cubicBezTo>
                      <a:pt x="55694" y="10318"/>
                      <a:pt x="55374" y="10340"/>
                      <a:pt x="55032" y="10386"/>
                    </a:cubicBezTo>
                    <a:cubicBezTo>
                      <a:pt x="54553" y="10432"/>
                      <a:pt x="54050" y="10454"/>
                      <a:pt x="53571" y="10454"/>
                    </a:cubicBezTo>
                    <a:lnTo>
                      <a:pt x="52727" y="10454"/>
                    </a:lnTo>
                    <a:cubicBezTo>
                      <a:pt x="52430" y="10432"/>
                      <a:pt x="52133" y="10409"/>
                      <a:pt x="51836" y="10386"/>
                    </a:cubicBezTo>
                    <a:cubicBezTo>
                      <a:pt x="51562" y="10386"/>
                      <a:pt x="51311" y="10340"/>
                      <a:pt x="51060" y="10318"/>
                    </a:cubicBezTo>
                    <a:cubicBezTo>
                      <a:pt x="50786" y="10272"/>
                      <a:pt x="50512" y="10249"/>
                      <a:pt x="50239" y="10203"/>
                    </a:cubicBezTo>
                    <a:cubicBezTo>
                      <a:pt x="49714" y="10135"/>
                      <a:pt x="49189" y="10021"/>
                      <a:pt x="48641" y="9930"/>
                    </a:cubicBezTo>
                    <a:cubicBezTo>
                      <a:pt x="48390" y="9884"/>
                      <a:pt x="48116" y="9815"/>
                      <a:pt x="47842" y="9747"/>
                    </a:cubicBezTo>
                    <a:cubicBezTo>
                      <a:pt x="47591" y="9701"/>
                      <a:pt x="47317" y="9656"/>
                      <a:pt x="47066" y="9587"/>
                    </a:cubicBezTo>
                    <a:cubicBezTo>
                      <a:pt x="46564" y="9496"/>
                      <a:pt x="46084" y="9382"/>
                      <a:pt x="45582" y="9268"/>
                    </a:cubicBezTo>
                    <a:cubicBezTo>
                      <a:pt x="45308" y="9199"/>
                      <a:pt x="45057" y="9131"/>
                      <a:pt x="44783" y="9085"/>
                    </a:cubicBezTo>
                    <a:cubicBezTo>
                      <a:pt x="44509" y="9016"/>
                      <a:pt x="44236" y="8948"/>
                      <a:pt x="43984" y="8880"/>
                    </a:cubicBezTo>
                    <a:cubicBezTo>
                      <a:pt x="43437" y="8743"/>
                      <a:pt x="42912" y="8628"/>
                      <a:pt x="42364" y="8469"/>
                    </a:cubicBezTo>
                    <a:cubicBezTo>
                      <a:pt x="41839" y="8309"/>
                      <a:pt x="41291" y="8126"/>
                      <a:pt x="40766" y="7921"/>
                    </a:cubicBezTo>
                    <a:cubicBezTo>
                      <a:pt x="40515" y="7830"/>
                      <a:pt x="40264" y="7738"/>
                      <a:pt x="40013" y="7624"/>
                    </a:cubicBezTo>
                    <a:cubicBezTo>
                      <a:pt x="39739" y="7533"/>
                      <a:pt x="39465" y="7442"/>
                      <a:pt x="39214" y="7327"/>
                    </a:cubicBezTo>
                    <a:cubicBezTo>
                      <a:pt x="38666" y="7099"/>
                      <a:pt x="38141" y="6848"/>
                      <a:pt x="37616" y="6597"/>
                    </a:cubicBezTo>
                    <a:cubicBezTo>
                      <a:pt x="37137" y="6392"/>
                      <a:pt x="36635" y="6186"/>
                      <a:pt x="36133" y="5981"/>
                    </a:cubicBezTo>
                    <a:cubicBezTo>
                      <a:pt x="35699" y="5798"/>
                      <a:pt x="35288" y="5593"/>
                      <a:pt x="34877" y="5410"/>
                    </a:cubicBezTo>
                    <a:cubicBezTo>
                      <a:pt x="34740" y="5342"/>
                      <a:pt x="34603" y="5273"/>
                      <a:pt x="34466" y="5205"/>
                    </a:cubicBezTo>
                    <a:cubicBezTo>
                      <a:pt x="33964" y="4954"/>
                      <a:pt x="33439" y="4703"/>
                      <a:pt x="32937" y="4497"/>
                    </a:cubicBezTo>
                    <a:cubicBezTo>
                      <a:pt x="32686" y="4383"/>
                      <a:pt x="32435" y="4269"/>
                      <a:pt x="32184" y="4155"/>
                    </a:cubicBezTo>
                    <a:cubicBezTo>
                      <a:pt x="31933" y="4041"/>
                      <a:pt x="31659" y="3949"/>
                      <a:pt x="31408" y="3835"/>
                    </a:cubicBezTo>
                    <a:cubicBezTo>
                      <a:pt x="30928" y="3630"/>
                      <a:pt x="30426" y="3401"/>
                      <a:pt x="29947" y="3196"/>
                    </a:cubicBezTo>
                    <a:cubicBezTo>
                      <a:pt x="29696" y="3082"/>
                      <a:pt x="29445" y="2991"/>
                      <a:pt x="29216" y="2877"/>
                    </a:cubicBezTo>
                    <a:cubicBezTo>
                      <a:pt x="28965" y="2785"/>
                      <a:pt x="28714" y="2694"/>
                      <a:pt x="28486" y="2603"/>
                    </a:cubicBezTo>
                    <a:cubicBezTo>
                      <a:pt x="27961" y="2420"/>
                      <a:pt x="27436" y="2215"/>
                      <a:pt x="26911" y="2032"/>
                    </a:cubicBezTo>
                    <a:cubicBezTo>
                      <a:pt x="26614" y="1941"/>
                      <a:pt x="26318" y="1827"/>
                      <a:pt x="26021" y="1712"/>
                    </a:cubicBezTo>
                    <a:cubicBezTo>
                      <a:pt x="25747" y="1621"/>
                      <a:pt x="25496" y="1530"/>
                      <a:pt x="25222" y="1439"/>
                    </a:cubicBezTo>
                    <a:cubicBezTo>
                      <a:pt x="24948" y="1347"/>
                      <a:pt x="24674" y="1279"/>
                      <a:pt x="24400" y="1210"/>
                    </a:cubicBezTo>
                    <a:cubicBezTo>
                      <a:pt x="24149" y="1119"/>
                      <a:pt x="23898" y="1050"/>
                      <a:pt x="23624" y="959"/>
                    </a:cubicBezTo>
                    <a:cubicBezTo>
                      <a:pt x="23122" y="799"/>
                      <a:pt x="22597" y="685"/>
                      <a:pt x="22072" y="571"/>
                    </a:cubicBezTo>
                    <a:cubicBezTo>
                      <a:pt x="21570" y="434"/>
                      <a:pt x="21045" y="343"/>
                      <a:pt x="20543" y="252"/>
                    </a:cubicBezTo>
                    <a:lnTo>
                      <a:pt x="20566" y="252"/>
                    </a:lnTo>
                    <a:cubicBezTo>
                      <a:pt x="20315" y="206"/>
                      <a:pt x="20064" y="160"/>
                      <a:pt x="19812" y="115"/>
                    </a:cubicBezTo>
                    <a:cubicBezTo>
                      <a:pt x="19516" y="92"/>
                      <a:pt x="19242" y="69"/>
                      <a:pt x="18968" y="69"/>
                    </a:cubicBezTo>
                    <a:cubicBezTo>
                      <a:pt x="18397" y="23"/>
                      <a:pt x="17849" y="1"/>
                      <a:pt x="17302" y="1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6" name="Google Shape;1996;p24"/>
              <p:cNvSpPr/>
              <p:nvPr/>
            </p:nvSpPr>
            <p:spPr>
              <a:xfrm>
                <a:off x="13492863" y="3570558"/>
                <a:ext cx="66796" cy="27994"/>
              </a:xfrm>
              <a:custGeom>
                <a:avLst/>
                <a:gdLst/>
                <a:ahLst/>
                <a:cxnLst/>
                <a:rect l="l" t="t" r="r" b="b"/>
                <a:pathLst>
                  <a:path w="2398" h="1005" extrusionOk="0">
                    <a:moveTo>
                      <a:pt x="161" y="0"/>
                    </a:moveTo>
                    <a:cubicBezTo>
                      <a:pt x="115" y="0"/>
                      <a:pt x="92" y="23"/>
                      <a:pt x="69" y="69"/>
                    </a:cubicBezTo>
                    <a:cubicBezTo>
                      <a:pt x="69" y="69"/>
                      <a:pt x="69" y="92"/>
                      <a:pt x="69" y="92"/>
                    </a:cubicBezTo>
                    <a:cubicBezTo>
                      <a:pt x="46" y="115"/>
                      <a:pt x="24" y="137"/>
                      <a:pt x="1" y="160"/>
                    </a:cubicBezTo>
                    <a:cubicBezTo>
                      <a:pt x="1" y="229"/>
                      <a:pt x="24" y="274"/>
                      <a:pt x="69" y="297"/>
                    </a:cubicBezTo>
                    <a:cubicBezTo>
                      <a:pt x="434" y="434"/>
                      <a:pt x="800" y="548"/>
                      <a:pt x="1142" y="662"/>
                    </a:cubicBezTo>
                    <a:cubicBezTo>
                      <a:pt x="1302" y="731"/>
                      <a:pt x="1462" y="776"/>
                      <a:pt x="1621" y="845"/>
                    </a:cubicBezTo>
                    <a:cubicBezTo>
                      <a:pt x="1690" y="868"/>
                      <a:pt x="1758" y="891"/>
                      <a:pt x="1827" y="913"/>
                    </a:cubicBezTo>
                    <a:cubicBezTo>
                      <a:pt x="1895" y="936"/>
                      <a:pt x="1941" y="936"/>
                      <a:pt x="1987" y="959"/>
                    </a:cubicBezTo>
                    <a:cubicBezTo>
                      <a:pt x="2032" y="982"/>
                      <a:pt x="2101" y="982"/>
                      <a:pt x="2146" y="1005"/>
                    </a:cubicBezTo>
                    <a:lnTo>
                      <a:pt x="2306" y="1005"/>
                    </a:lnTo>
                    <a:cubicBezTo>
                      <a:pt x="2329" y="1005"/>
                      <a:pt x="2375" y="959"/>
                      <a:pt x="2375" y="936"/>
                    </a:cubicBezTo>
                    <a:cubicBezTo>
                      <a:pt x="2397" y="891"/>
                      <a:pt x="2375" y="822"/>
                      <a:pt x="2329" y="799"/>
                    </a:cubicBezTo>
                    <a:lnTo>
                      <a:pt x="2306" y="776"/>
                    </a:lnTo>
                    <a:lnTo>
                      <a:pt x="2260" y="754"/>
                    </a:lnTo>
                    <a:cubicBezTo>
                      <a:pt x="2238" y="731"/>
                      <a:pt x="2215" y="731"/>
                      <a:pt x="2192" y="731"/>
                    </a:cubicBezTo>
                    <a:cubicBezTo>
                      <a:pt x="2146" y="708"/>
                      <a:pt x="2101" y="685"/>
                      <a:pt x="2055" y="662"/>
                    </a:cubicBezTo>
                    <a:cubicBezTo>
                      <a:pt x="1987" y="639"/>
                      <a:pt x="1895" y="617"/>
                      <a:pt x="1804" y="571"/>
                    </a:cubicBezTo>
                    <a:cubicBezTo>
                      <a:pt x="1644" y="525"/>
                      <a:pt x="1484" y="457"/>
                      <a:pt x="1325" y="411"/>
                    </a:cubicBezTo>
                    <a:cubicBezTo>
                      <a:pt x="1165" y="343"/>
                      <a:pt x="982" y="297"/>
                      <a:pt x="822" y="229"/>
                    </a:cubicBezTo>
                    <a:cubicBezTo>
                      <a:pt x="617" y="160"/>
                      <a:pt x="412" y="92"/>
                      <a:pt x="206" y="0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7" name="Google Shape;1997;p24"/>
              <p:cNvSpPr/>
              <p:nvPr/>
            </p:nvSpPr>
            <p:spPr>
              <a:xfrm>
                <a:off x="12555709" y="3587717"/>
                <a:ext cx="76323" cy="134122"/>
              </a:xfrm>
              <a:custGeom>
                <a:avLst/>
                <a:gdLst/>
                <a:ahLst/>
                <a:cxnLst/>
                <a:rect l="l" t="t" r="r" b="b"/>
                <a:pathLst>
                  <a:path w="2740" h="4815" extrusionOk="0">
                    <a:moveTo>
                      <a:pt x="2420" y="1"/>
                    </a:moveTo>
                    <a:cubicBezTo>
                      <a:pt x="2374" y="1"/>
                      <a:pt x="2351" y="23"/>
                      <a:pt x="2306" y="23"/>
                    </a:cubicBezTo>
                    <a:cubicBezTo>
                      <a:pt x="2237" y="46"/>
                      <a:pt x="2191" y="92"/>
                      <a:pt x="2169" y="138"/>
                    </a:cubicBezTo>
                    <a:cubicBezTo>
                      <a:pt x="2100" y="206"/>
                      <a:pt x="2055" y="297"/>
                      <a:pt x="2009" y="389"/>
                    </a:cubicBezTo>
                    <a:cubicBezTo>
                      <a:pt x="1895" y="548"/>
                      <a:pt x="1803" y="685"/>
                      <a:pt x="1712" y="845"/>
                    </a:cubicBezTo>
                    <a:cubicBezTo>
                      <a:pt x="1621" y="1005"/>
                      <a:pt x="1507" y="1165"/>
                      <a:pt x="1415" y="1325"/>
                    </a:cubicBezTo>
                    <a:cubicBezTo>
                      <a:pt x="1415" y="1347"/>
                      <a:pt x="1393" y="1370"/>
                      <a:pt x="1393" y="1393"/>
                    </a:cubicBezTo>
                    <a:cubicBezTo>
                      <a:pt x="1370" y="1439"/>
                      <a:pt x="1347" y="1484"/>
                      <a:pt x="1324" y="1507"/>
                    </a:cubicBezTo>
                    <a:cubicBezTo>
                      <a:pt x="1187" y="1758"/>
                      <a:pt x="1050" y="2009"/>
                      <a:pt x="913" y="2260"/>
                    </a:cubicBezTo>
                    <a:cubicBezTo>
                      <a:pt x="890" y="2306"/>
                      <a:pt x="868" y="2352"/>
                      <a:pt x="845" y="2397"/>
                    </a:cubicBezTo>
                    <a:cubicBezTo>
                      <a:pt x="799" y="2397"/>
                      <a:pt x="754" y="2420"/>
                      <a:pt x="731" y="2443"/>
                    </a:cubicBezTo>
                    <a:cubicBezTo>
                      <a:pt x="685" y="2466"/>
                      <a:pt x="639" y="2511"/>
                      <a:pt x="617" y="2557"/>
                    </a:cubicBezTo>
                    <a:cubicBezTo>
                      <a:pt x="594" y="2580"/>
                      <a:pt x="571" y="2603"/>
                      <a:pt x="548" y="2648"/>
                    </a:cubicBezTo>
                    <a:cubicBezTo>
                      <a:pt x="525" y="2694"/>
                      <a:pt x="480" y="2763"/>
                      <a:pt x="457" y="2808"/>
                    </a:cubicBezTo>
                    <a:cubicBezTo>
                      <a:pt x="411" y="2945"/>
                      <a:pt x="343" y="3059"/>
                      <a:pt x="274" y="3196"/>
                    </a:cubicBezTo>
                    <a:cubicBezTo>
                      <a:pt x="229" y="3356"/>
                      <a:pt x="183" y="3493"/>
                      <a:pt x="137" y="3653"/>
                    </a:cubicBezTo>
                    <a:cubicBezTo>
                      <a:pt x="69" y="3812"/>
                      <a:pt x="46" y="3995"/>
                      <a:pt x="0" y="4155"/>
                    </a:cubicBezTo>
                    <a:cubicBezTo>
                      <a:pt x="0" y="4246"/>
                      <a:pt x="0" y="4337"/>
                      <a:pt x="0" y="4452"/>
                    </a:cubicBezTo>
                    <a:cubicBezTo>
                      <a:pt x="0" y="4474"/>
                      <a:pt x="0" y="4520"/>
                      <a:pt x="23" y="4566"/>
                    </a:cubicBezTo>
                    <a:cubicBezTo>
                      <a:pt x="23" y="4634"/>
                      <a:pt x="69" y="4680"/>
                      <a:pt x="114" y="4725"/>
                    </a:cubicBezTo>
                    <a:cubicBezTo>
                      <a:pt x="151" y="4786"/>
                      <a:pt x="225" y="4814"/>
                      <a:pt x="300" y="4814"/>
                    </a:cubicBezTo>
                    <a:cubicBezTo>
                      <a:pt x="368" y="4814"/>
                      <a:pt x="436" y="4791"/>
                      <a:pt x="480" y="4748"/>
                    </a:cubicBezTo>
                    <a:cubicBezTo>
                      <a:pt x="502" y="4725"/>
                      <a:pt x="525" y="4703"/>
                      <a:pt x="548" y="4680"/>
                    </a:cubicBezTo>
                    <a:cubicBezTo>
                      <a:pt x="559" y="4691"/>
                      <a:pt x="571" y="4697"/>
                      <a:pt x="585" y="4697"/>
                    </a:cubicBezTo>
                    <a:cubicBezTo>
                      <a:pt x="599" y="4697"/>
                      <a:pt x="617" y="4691"/>
                      <a:pt x="639" y="4680"/>
                    </a:cubicBezTo>
                    <a:cubicBezTo>
                      <a:pt x="685" y="4680"/>
                      <a:pt x="708" y="4657"/>
                      <a:pt x="754" y="4634"/>
                    </a:cubicBezTo>
                    <a:cubicBezTo>
                      <a:pt x="845" y="4566"/>
                      <a:pt x="868" y="4429"/>
                      <a:pt x="890" y="4292"/>
                    </a:cubicBezTo>
                    <a:cubicBezTo>
                      <a:pt x="913" y="4223"/>
                      <a:pt x="913" y="4132"/>
                      <a:pt x="936" y="4064"/>
                    </a:cubicBezTo>
                    <a:cubicBezTo>
                      <a:pt x="936" y="3995"/>
                      <a:pt x="936" y="3949"/>
                      <a:pt x="936" y="3904"/>
                    </a:cubicBezTo>
                    <a:lnTo>
                      <a:pt x="936" y="3881"/>
                    </a:lnTo>
                    <a:cubicBezTo>
                      <a:pt x="959" y="3812"/>
                      <a:pt x="982" y="3744"/>
                      <a:pt x="1027" y="3698"/>
                    </a:cubicBezTo>
                    <a:cubicBezTo>
                      <a:pt x="1027" y="3653"/>
                      <a:pt x="1027" y="3630"/>
                      <a:pt x="1050" y="3607"/>
                    </a:cubicBezTo>
                    <a:cubicBezTo>
                      <a:pt x="1050" y="3607"/>
                      <a:pt x="1050" y="3584"/>
                      <a:pt x="1050" y="3584"/>
                    </a:cubicBezTo>
                    <a:cubicBezTo>
                      <a:pt x="1073" y="3561"/>
                      <a:pt x="1119" y="3539"/>
                      <a:pt x="1142" y="3493"/>
                    </a:cubicBezTo>
                    <a:cubicBezTo>
                      <a:pt x="1164" y="3470"/>
                      <a:pt x="1187" y="3424"/>
                      <a:pt x="1187" y="3402"/>
                    </a:cubicBezTo>
                    <a:cubicBezTo>
                      <a:pt x="1233" y="3356"/>
                      <a:pt x="1256" y="3310"/>
                      <a:pt x="1278" y="3265"/>
                    </a:cubicBezTo>
                    <a:cubicBezTo>
                      <a:pt x="1324" y="3196"/>
                      <a:pt x="1370" y="3128"/>
                      <a:pt x="1393" y="3036"/>
                    </a:cubicBezTo>
                    <a:cubicBezTo>
                      <a:pt x="1507" y="2877"/>
                      <a:pt x="1598" y="2717"/>
                      <a:pt x="1689" y="2557"/>
                    </a:cubicBezTo>
                    <a:cubicBezTo>
                      <a:pt x="1849" y="2238"/>
                      <a:pt x="2032" y="1941"/>
                      <a:pt x="2214" y="1621"/>
                    </a:cubicBezTo>
                    <a:cubicBezTo>
                      <a:pt x="2283" y="1461"/>
                      <a:pt x="2374" y="1325"/>
                      <a:pt x="2443" y="1165"/>
                    </a:cubicBezTo>
                    <a:lnTo>
                      <a:pt x="2580" y="891"/>
                    </a:lnTo>
                    <a:cubicBezTo>
                      <a:pt x="2602" y="822"/>
                      <a:pt x="2625" y="731"/>
                      <a:pt x="2671" y="640"/>
                    </a:cubicBezTo>
                    <a:cubicBezTo>
                      <a:pt x="2694" y="594"/>
                      <a:pt x="2694" y="526"/>
                      <a:pt x="2716" y="480"/>
                    </a:cubicBezTo>
                    <a:cubicBezTo>
                      <a:pt x="2739" y="412"/>
                      <a:pt x="2739" y="320"/>
                      <a:pt x="2739" y="252"/>
                    </a:cubicBezTo>
                    <a:cubicBezTo>
                      <a:pt x="2716" y="138"/>
                      <a:pt x="2625" y="46"/>
                      <a:pt x="2511" y="23"/>
                    </a:cubicBezTo>
                    <a:cubicBezTo>
                      <a:pt x="2488" y="1"/>
                      <a:pt x="2465" y="1"/>
                      <a:pt x="2420" y="1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8" name="Google Shape;1998;p24"/>
              <p:cNvSpPr/>
              <p:nvPr/>
            </p:nvSpPr>
            <p:spPr>
              <a:xfrm>
                <a:off x="12530277" y="3704067"/>
                <a:ext cx="27354" cy="7493"/>
              </a:xfrm>
              <a:custGeom>
                <a:avLst/>
                <a:gdLst/>
                <a:ahLst/>
                <a:cxnLst/>
                <a:rect l="l" t="t" r="r" b="b"/>
                <a:pathLst>
                  <a:path w="982" h="269" extrusionOk="0">
                    <a:moveTo>
                      <a:pt x="114" y="1"/>
                    </a:moveTo>
                    <a:cubicBezTo>
                      <a:pt x="92" y="1"/>
                      <a:pt x="69" y="1"/>
                      <a:pt x="46" y="24"/>
                    </a:cubicBezTo>
                    <a:cubicBezTo>
                      <a:pt x="23" y="46"/>
                      <a:pt x="0" y="69"/>
                      <a:pt x="0" y="92"/>
                    </a:cubicBezTo>
                    <a:cubicBezTo>
                      <a:pt x="0" y="138"/>
                      <a:pt x="46" y="206"/>
                      <a:pt x="114" y="206"/>
                    </a:cubicBezTo>
                    <a:lnTo>
                      <a:pt x="731" y="206"/>
                    </a:lnTo>
                    <a:cubicBezTo>
                      <a:pt x="731" y="229"/>
                      <a:pt x="753" y="252"/>
                      <a:pt x="776" y="252"/>
                    </a:cubicBezTo>
                    <a:cubicBezTo>
                      <a:pt x="788" y="263"/>
                      <a:pt x="805" y="269"/>
                      <a:pt x="822" y="269"/>
                    </a:cubicBezTo>
                    <a:cubicBezTo>
                      <a:pt x="839" y="269"/>
                      <a:pt x="856" y="263"/>
                      <a:pt x="868" y="252"/>
                    </a:cubicBezTo>
                    <a:cubicBezTo>
                      <a:pt x="868" y="252"/>
                      <a:pt x="890" y="229"/>
                      <a:pt x="913" y="229"/>
                    </a:cubicBezTo>
                    <a:lnTo>
                      <a:pt x="936" y="206"/>
                    </a:lnTo>
                    <a:cubicBezTo>
                      <a:pt x="982" y="183"/>
                      <a:pt x="982" y="115"/>
                      <a:pt x="959" y="92"/>
                    </a:cubicBezTo>
                    <a:cubicBezTo>
                      <a:pt x="936" y="1"/>
                      <a:pt x="845" y="1"/>
                      <a:pt x="753" y="1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9" name="Google Shape;1999;p24"/>
              <p:cNvSpPr/>
              <p:nvPr/>
            </p:nvSpPr>
            <p:spPr>
              <a:xfrm>
                <a:off x="12585597" y="3334041"/>
                <a:ext cx="662531" cy="307742"/>
              </a:xfrm>
              <a:custGeom>
                <a:avLst/>
                <a:gdLst/>
                <a:ahLst/>
                <a:cxnLst/>
                <a:rect l="l" t="t" r="r" b="b"/>
                <a:pathLst>
                  <a:path w="23785" h="11048" extrusionOk="0">
                    <a:moveTo>
                      <a:pt x="16868" y="0"/>
                    </a:moveTo>
                    <a:cubicBezTo>
                      <a:pt x="16731" y="0"/>
                      <a:pt x="16594" y="23"/>
                      <a:pt x="16480" y="23"/>
                    </a:cubicBezTo>
                    <a:cubicBezTo>
                      <a:pt x="16366" y="23"/>
                      <a:pt x="16252" y="23"/>
                      <a:pt x="16160" y="46"/>
                    </a:cubicBezTo>
                    <a:cubicBezTo>
                      <a:pt x="16069" y="46"/>
                      <a:pt x="15978" y="46"/>
                      <a:pt x="15886" y="69"/>
                    </a:cubicBezTo>
                    <a:cubicBezTo>
                      <a:pt x="15407" y="69"/>
                      <a:pt x="14928" y="115"/>
                      <a:pt x="14448" y="137"/>
                    </a:cubicBezTo>
                    <a:cubicBezTo>
                      <a:pt x="14312" y="160"/>
                      <a:pt x="14152" y="160"/>
                      <a:pt x="14015" y="183"/>
                    </a:cubicBezTo>
                    <a:cubicBezTo>
                      <a:pt x="13969" y="183"/>
                      <a:pt x="13901" y="183"/>
                      <a:pt x="13855" y="206"/>
                    </a:cubicBezTo>
                    <a:lnTo>
                      <a:pt x="13764" y="206"/>
                    </a:lnTo>
                    <a:cubicBezTo>
                      <a:pt x="13672" y="229"/>
                      <a:pt x="13627" y="251"/>
                      <a:pt x="13581" y="297"/>
                    </a:cubicBezTo>
                    <a:lnTo>
                      <a:pt x="13558" y="297"/>
                    </a:lnTo>
                    <a:cubicBezTo>
                      <a:pt x="13490" y="320"/>
                      <a:pt x="13444" y="320"/>
                      <a:pt x="13376" y="343"/>
                    </a:cubicBezTo>
                    <a:cubicBezTo>
                      <a:pt x="13353" y="343"/>
                      <a:pt x="13307" y="366"/>
                      <a:pt x="13262" y="366"/>
                    </a:cubicBezTo>
                    <a:cubicBezTo>
                      <a:pt x="13147" y="388"/>
                      <a:pt x="13056" y="434"/>
                      <a:pt x="12942" y="457"/>
                    </a:cubicBezTo>
                    <a:cubicBezTo>
                      <a:pt x="12782" y="503"/>
                      <a:pt x="12622" y="525"/>
                      <a:pt x="12463" y="571"/>
                    </a:cubicBezTo>
                    <a:cubicBezTo>
                      <a:pt x="12417" y="571"/>
                      <a:pt x="12394" y="594"/>
                      <a:pt x="12349" y="594"/>
                    </a:cubicBezTo>
                    <a:cubicBezTo>
                      <a:pt x="12326" y="594"/>
                      <a:pt x="12280" y="617"/>
                      <a:pt x="12257" y="617"/>
                    </a:cubicBezTo>
                    <a:cubicBezTo>
                      <a:pt x="12075" y="639"/>
                      <a:pt x="11915" y="685"/>
                      <a:pt x="11732" y="708"/>
                    </a:cubicBezTo>
                    <a:cubicBezTo>
                      <a:pt x="11390" y="776"/>
                      <a:pt x="11048" y="845"/>
                      <a:pt x="10705" y="936"/>
                    </a:cubicBezTo>
                    <a:cubicBezTo>
                      <a:pt x="10523" y="982"/>
                      <a:pt x="10340" y="1028"/>
                      <a:pt x="10180" y="1096"/>
                    </a:cubicBezTo>
                    <a:cubicBezTo>
                      <a:pt x="9952" y="1164"/>
                      <a:pt x="9746" y="1210"/>
                      <a:pt x="9541" y="1301"/>
                    </a:cubicBezTo>
                    <a:cubicBezTo>
                      <a:pt x="9495" y="1324"/>
                      <a:pt x="9450" y="1347"/>
                      <a:pt x="9427" y="1393"/>
                    </a:cubicBezTo>
                    <a:cubicBezTo>
                      <a:pt x="9381" y="1461"/>
                      <a:pt x="9381" y="1507"/>
                      <a:pt x="9381" y="1575"/>
                    </a:cubicBezTo>
                    <a:cubicBezTo>
                      <a:pt x="9336" y="1575"/>
                      <a:pt x="9290" y="1598"/>
                      <a:pt x="9267" y="1621"/>
                    </a:cubicBezTo>
                    <a:cubicBezTo>
                      <a:pt x="9244" y="1621"/>
                      <a:pt x="9221" y="1644"/>
                      <a:pt x="9221" y="1644"/>
                    </a:cubicBezTo>
                    <a:lnTo>
                      <a:pt x="9199" y="1644"/>
                    </a:lnTo>
                    <a:cubicBezTo>
                      <a:pt x="9085" y="1667"/>
                      <a:pt x="8970" y="1735"/>
                      <a:pt x="8879" y="1781"/>
                    </a:cubicBezTo>
                    <a:cubicBezTo>
                      <a:pt x="8811" y="1804"/>
                      <a:pt x="8742" y="1826"/>
                      <a:pt x="8674" y="1872"/>
                    </a:cubicBezTo>
                    <a:cubicBezTo>
                      <a:pt x="8514" y="1941"/>
                      <a:pt x="8354" y="2009"/>
                      <a:pt x="8217" y="2100"/>
                    </a:cubicBezTo>
                    <a:cubicBezTo>
                      <a:pt x="7898" y="2260"/>
                      <a:pt x="7555" y="2420"/>
                      <a:pt x="7236" y="2602"/>
                    </a:cubicBezTo>
                    <a:cubicBezTo>
                      <a:pt x="6939" y="2762"/>
                      <a:pt x="6642" y="2922"/>
                      <a:pt x="6368" y="3105"/>
                    </a:cubicBezTo>
                    <a:cubicBezTo>
                      <a:pt x="6209" y="3219"/>
                      <a:pt x="6049" y="3333"/>
                      <a:pt x="5889" y="3424"/>
                    </a:cubicBezTo>
                    <a:cubicBezTo>
                      <a:pt x="5729" y="3538"/>
                      <a:pt x="5547" y="3675"/>
                      <a:pt x="5387" y="3789"/>
                    </a:cubicBezTo>
                    <a:cubicBezTo>
                      <a:pt x="5227" y="3881"/>
                      <a:pt x="5090" y="3995"/>
                      <a:pt x="4930" y="4109"/>
                    </a:cubicBezTo>
                    <a:cubicBezTo>
                      <a:pt x="4816" y="4200"/>
                      <a:pt x="4702" y="4292"/>
                      <a:pt x="4588" y="4383"/>
                    </a:cubicBezTo>
                    <a:cubicBezTo>
                      <a:pt x="4519" y="4451"/>
                      <a:pt x="4428" y="4520"/>
                      <a:pt x="4360" y="4611"/>
                    </a:cubicBezTo>
                    <a:cubicBezTo>
                      <a:pt x="4291" y="4680"/>
                      <a:pt x="4223" y="4771"/>
                      <a:pt x="4200" y="4885"/>
                    </a:cubicBezTo>
                    <a:cubicBezTo>
                      <a:pt x="4177" y="4953"/>
                      <a:pt x="4177" y="5022"/>
                      <a:pt x="4223" y="5090"/>
                    </a:cubicBezTo>
                    <a:cubicBezTo>
                      <a:pt x="3994" y="5273"/>
                      <a:pt x="3789" y="5478"/>
                      <a:pt x="3561" y="5661"/>
                    </a:cubicBezTo>
                    <a:cubicBezTo>
                      <a:pt x="3401" y="5821"/>
                      <a:pt x="3241" y="5981"/>
                      <a:pt x="3059" y="6118"/>
                    </a:cubicBezTo>
                    <a:cubicBezTo>
                      <a:pt x="2990" y="6209"/>
                      <a:pt x="2899" y="6277"/>
                      <a:pt x="2830" y="6369"/>
                    </a:cubicBezTo>
                    <a:cubicBezTo>
                      <a:pt x="2808" y="6391"/>
                      <a:pt x="2762" y="6437"/>
                      <a:pt x="2739" y="6460"/>
                    </a:cubicBezTo>
                    <a:cubicBezTo>
                      <a:pt x="2602" y="6597"/>
                      <a:pt x="2488" y="6734"/>
                      <a:pt x="2351" y="6871"/>
                    </a:cubicBezTo>
                    <a:cubicBezTo>
                      <a:pt x="2237" y="7008"/>
                      <a:pt x="2100" y="7168"/>
                      <a:pt x="1986" y="7327"/>
                    </a:cubicBezTo>
                    <a:cubicBezTo>
                      <a:pt x="1872" y="7441"/>
                      <a:pt x="1780" y="7578"/>
                      <a:pt x="1666" y="7692"/>
                    </a:cubicBezTo>
                    <a:cubicBezTo>
                      <a:pt x="1621" y="7761"/>
                      <a:pt x="1575" y="7852"/>
                      <a:pt x="1529" y="7921"/>
                    </a:cubicBezTo>
                    <a:cubicBezTo>
                      <a:pt x="1484" y="7989"/>
                      <a:pt x="1438" y="8058"/>
                      <a:pt x="1392" y="8126"/>
                    </a:cubicBezTo>
                    <a:cubicBezTo>
                      <a:pt x="1347" y="8195"/>
                      <a:pt x="1278" y="8286"/>
                      <a:pt x="1233" y="8354"/>
                    </a:cubicBezTo>
                    <a:cubicBezTo>
                      <a:pt x="1187" y="8423"/>
                      <a:pt x="1141" y="8491"/>
                      <a:pt x="1096" y="8583"/>
                    </a:cubicBezTo>
                    <a:cubicBezTo>
                      <a:pt x="1004" y="8742"/>
                      <a:pt x="913" y="8902"/>
                      <a:pt x="822" y="9085"/>
                    </a:cubicBezTo>
                    <a:cubicBezTo>
                      <a:pt x="708" y="9245"/>
                      <a:pt x="616" y="9427"/>
                      <a:pt x="525" y="9610"/>
                    </a:cubicBezTo>
                    <a:cubicBezTo>
                      <a:pt x="457" y="9747"/>
                      <a:pt x="365" y="9907"/>
                      <a:pt x="297" y="10043"/>
                    </a:cubicBezTo>
                    <a:cubicBezTo>
                      <a:pt x="251" y="10158"/>
                      <a:pt x="205" y="10295"/>
                      <a:pt x="160" y="10409"/>
                    </a:cubicBezTo>
                    <a:cubicBezTo>
                      <a:pt x="137" y="10454"/>
                      <a:pt x="137" y="10500"/>
                      <a:pt x="114" y="10546"/>
                    </a:cubicBezTo>
                    <a:cubicBezTo>
                      <a:pt x="114" y="10568"/>
                      <a:pt x="114" y="10568"/>
                      <a:pt x="114" y="10591"/>
                    </a:cubicBezTo>
                    <a:cubicBezTo>
                      <a:pt x="91" y="10637"/>
                      <a:pt x="46" y="10683"/>
                      <a:pt x="23" y="10728"/>
                    </a:cubicBezTo>
                    <a:cubicBezTo>
                      <a:pt x="23" y="10751"/>
                      <a:pt x="23" y="10751"/>
                      <a:pt x="0" y="10774"/>
                    </a:cubicBezTo>
                    <a:cubicBezTo>
                      <a:pt x="0" y="10797"/>
                      <a:pt x="0" y="10820"/>
                      <a:pt x="0" y="10865"/>
                    </a:cubicBezTo>
                    <a:cubicBezTo>
                      <a:pt x="0" y="10888"/>
                      <a:pt x="0" y="10934"/>
                      <a:pt x="23" y="10957"/>
                    </a:cubicBezTo>
                    <a:cubicBezTo>
                      <a:pt x="46" y="11002"/>
                      <a:pt x="91" y="11048"/>
                      <a:pt x="160" y="11048"/>
                    </a:cubicBezTo>
                    <a:cubicBezTo>
                      <a:pt x="228" y="11048"/>
                      <a:pt x="274" y="11025"/>
                      <a:pt x="320" y="10979"/>
                    </a:cubicBezTo>
                    <a:cubicBezTo>
                      <a:pt x="320" y="10979"/>
                      <a:pt x="320" y="10957"/>
                      <a:pt x="320" y="10957"/>
                    </a:cubicBezTo>
                    <a:cubicBezTo>
                      <a:pt x="342" y="10957"/>
                      <a:pt x="388" y="10957"/>
                      <a:pt x="411" y="10934"/>
                    </a:cubicBezTo>
                    <a:cubicBezTo>
                      <a:pt x="479" y="10888"/>
                      <a:pt x="548" y="10865"/>
                      <a:pt x="594" y="10797"/>
                    </a:cubicBezTo>
                    <a:cubicBezTo>
                      <a:pt x="616" y="10751"/>
                      <a:pt x="639" y="10705"/>
                      <a:pt x="685" y="10660"/>
                    </a:cubicBezTo>
                    <a:lnTo>
                      <a:pt x="822" y="10454"/>
                    </a:lnTo>
                    <a:cubicBezTo>
                      <a:pt x="936" y="10295"/>
                      <a:pt x="1027" y="10158"/>
                      <a:pt x="1141" y="9998"/>
                    </a:cubicBezTo>
                    <a:cubicBezTo>
                      <a:pt x="1324" y="9724"/>
                      <a:pt x="1507" y="9427"/>
                      <a:pt x="1689" y="9153"/>
                    </a:cubicBezTo>
                    <a:cubicBezTo>
                      <a:pt x="1872" y="8879"/>
                      <a:pt x="2032" y="8606"/>
                      <a:pt x="2191" y="8332"/>
                    </a:cubicBezTo>
                    <a:cubicBezTo>
                      <a:pt x="2260" y="8240"/>
                      <a:pt x="2328" y="8126"/>
                      <a:pt x="2397" y="8012"/>
                    </a:cubicBezTo>
                    <a:cubicBezTo>
                      <a:pt x="2488" y="7966"/>
                      <a:pt x="2534" y="7852"/>
                      <a:pt x="2602" y="7761"/>
                    </a:cubicBezTo>
                    <a:cubicBezTo>
                      <a:pt x="2602" y="7738"/>
                      <a:pt x="2602" y="7738"/>
                      <a:pt x="2625" y="7715"/>
                    </a:cubicBezTo>
                    <a:cubicBezTo>
                      <a:pt x="2648" y="7693"/>
                      <a:pt x="2671" y="7647"/>
                      <a:pt x="2693" y="7624"/>
                    </a:cubicBezTo>
                    <a:lnTo>
                      <a:pt x="2693" y="7624"/>
                    </a:lnTo>
                    <a:cubicBezTo>
                      <a:pt x="2692" y="7625"/>
                      <a:pt x="2671" y="7647"/>
                      <a:pt x="2671" y="7647"/>
                    </a:cubicBezTo>
                    <a:cubicBezTo>
                      <a:pt x="2671" y="7624"/>
                      <a:pt x="2693" y="7624"/>
                      <a:pt x="2693" y="7624"/>
                    </a:cubicBezTo>
                    <a:lnTo>
                      <a:pt x="2693" y="7624"/>
                    </a:lnTo>
                    <a:cubicBezTo>
                      <a:pt x="2693" y="7624"/>
                      <a:pt x="2693" y="7624"/>
                      <a:pt x="2693" y="7624"/>
                    </a:cubicBezTo>
                    <a:cubicBezTo>
                      <a:pt x="2876" y="7396"/>
                      <a:pt x="3104" y="7190"/>
                      <a:pt x="3310" y="7008"/>
                    </a:cubicBezTo>
                    <a:cubicBezTo>
                      <a:pt x="3424" y="6894"/>
                      <a:pt x="3538" y="6779"/>
                      <a:pt x="3675" y="6665"/>
                    </a:cubicBezTo>
                    <a:cubicBezTo>
                      <a:pt x="3972" y="6414"/>
                      <a:pt x="4246" y="6140"/>
                      <a:pt x="4542" y="5889"/>
                    </a:cubicBezTo>
                    <a:cubicBezTo>
                      <a:pt x="4565" y="5866"/>
                      <a:pt x="4588" y="5844"/>
                      <a:pt x="4611" y="5844"/>
                    </a:cubicBezTo>
                    <a:cubicBezTo>
                      <a:pt x="4816" y="5684"/>
                      <a:pt x="4999" y="5501"/>
                      <a:pt x="5181" y="5341"/>
                    </a:cubicBezTo>
                    <a:cubicBezTo>
                      <a:pt x="5204" y="5319"/>
                      <a:pt x="5227" y="5319"/>
                      <a:pt x="5250" y="5296"/>
                    </a:cubicBezTo>
                    <a:cubicBezTo>
                      <a:pt x="5273" y="5273"/>
                      <a:pt x="5296" y="5250"/>
                      <a:pt x="5318" y="5250"/>
                    </a:cubicBezTo>
                    <a:cubicBezTo>
                      <a:pt x="5455" y="5113"/>
                      <a:pt x="5615" y="4999"/>
                      <a:pt x="5752" y="4862"/>
                    </a:cubicBezTo>
                    <a:cubicBezTo>
                      <a:pt x="5889" y="4771"/>
                      <a:pt x="6049" y="4657"/>
                      <a:pt x="6186" y="4543"/>
                    </a:cubicBezTo>
                    <a:cubicBezTo>
                      <a:pt x="6323" y="4428"/>
                      <a:pt x="6482" y="4314"/>
                      <a:pt x="6642" y="4200"/>
                    </a:cubicBezTo>
                    <a:cubicBezTo>
                      <a:pt x="7122" y="3881"/>
                      <a:pt x="7601" y="3584"/>
                      <a:pt x="8103" y="3287"/>
                    </a:cubicBezTo>
                    <a:cubicBezTo>
                      <a:pt x="8149" y="3264"/>
                      <a:pt x="8194" y="3242"/>
                      <a:pt x="8240" y="3219"/>
                    </a:cubicBezTo>
                    <a:lnTo>
                      <a:pt x="8308" y="3219"/>
                    </a:lnTo>
                    <a:cubicBezTo>
                      <a:pt x="8491" y="3219"/>
                      <a:pt x="8674" y="3173"/>
                      <a:pt x="8833" y="3105"/>
                    </a:cubicBezTo>
                    <a:cubicBezTo>
                      <a:pt x="8948" y="3082"/>
                      <a:pt x="9039" y="3059"/>
                      <a:pt x="9130" y="3036"/>
                    </a:cubicBezTo>
                    <a:cubicBezTo>
                      <a:pt x="9290" y="2990"/>
                      <a:pt x="9427" y="2945"/>
                      <a:pt x="9587" y="2899"/>
                    </a:cubicBezTo>
                    <a:cubicBezTo>
                      <a:pt x="9929" y="2785"/>
                      <a:pt x="10294" y="2671"/>
                      <a:pt x="10637" y="2534"/>
                    </a:cubicBezTo>
                    <a:cubicBezTo>
                      <a:pt x="11321" y="2329"/>
                      <a:pt x="11983" y="2100"/>
                      <a:pt x="12645" y="1872"/>
                    </a:cubicBezTo>
                    <a:cubicBezTo>
                      <a:pt x="12942" y="1781"/>
                      <a:pt x="13216" y="1689"/>
                      <a:pt x="13513" y="1575"/>
                    </a:cubicBezTo>
                    <a:cubicBezTo>
                      <a:pt x="13650" y="1530"/>
                      <a:pt x="13787" y="1484"/>
                      <a:pt x="13923" y="1438"/>
                    </a:cubicBezTo>
                    <a:cubicBezTo>
                      <a:pt x="14083" y="1393"/>
                      <a:pt x="14243" y="1347"/>
                      <a:pt x="14380" y="1301"/>
                    </a:cubicBezTo>
                    <a:lnTo>
                      <a:pt x="15156" y="1301"/>
                    </a:lnTo>
                    <a:cubicBezTo>
                      <a:pt x="15225" y="1301"/>
                      <a:pt x="15270" y="1279"/>
                      <a:pt x="15316" y="1279"/>
                    </a:cubicBezTo>
                    <a:cubicBezTo>
                      <a:pt x="15498" y="1301"/>
                      <a:pt x="15658" y="1301"/>
                      <a:pt x="15841" y="1324"/>
                    </a:cubicBezTo>
                    <a:cubicBezTo>
                      <a:pt x="16206" y="1347"/>
                      <a:pt x="16548" y="1370"/>
                      <a:pt x="16914" y="1393"/>
                    </a:cubicBezTo>
                    <a:lnTo>
                      <a:pt x="17393" y="1438"/>
                    </a:lnTo>
                    <a:cubicBezTo>
                      <a:pt x="17484" y="1438"/>
                      <a:pt x="17576" y="1438"/>
                      <a:pt x="17667" y="1461"/>
                    </a:cubicBezTo>
                    <a:lnTo>
                      <a:pt x="17918" y="1461"/>
                    </a:lnTo>
                    <a:cubicBezTo>
                      <a:pt x="17964" y="1461"/>
                      <a:pt x="18009" y="1438"/>
                      <a:pt x="18078" y="1393"/>
                    </a:cubicBezTo>
                    <a:cubicBezTo>
                      <a:pt x="18123" y="1370"/>
                      <a:pt x="18192" y="1301"/>
                      <a:pt x="18215" y="1233"/>
                    </a:cubicBezTo>
                    <a:cubicBezTo>
                      <a:pt x="18215" y="1187"/>
                      <a:pt x="18237" y="1142"/>
                      <a:pt x="18215" y="1073"/>
                    </a:cubicBezTo>
                    <a:lnTo>
                      <a:pt x="18215" y="1073"/>
                    </a:lnTo>
                    <a:cubicBezTo>
                      <a:pt x="18260" y="1096"/>
                      <a:pt x="18329" y="1096"/>
                      <a:pt x="18374" y="1096"/>
                    </a:cubicBezTo>
                    <a:cubicBezTo>
                      <a:pt x="18534" y="1142"/>
                      <a:pt x="18694" y="1187"/>
                      <a:pt x="18854" y="1233"/>
                    </a:cubicBezTo>
                    <a:cubicBezTo>
                      <a:pt x="19196" y="1324"/>
                      <a:pt x="19539" y="1393"/>
                      <a:pt x="19881" y="1461"/>
                    </a:cubicBezTo>
                    <a:cubicBezTo>
                      <a:pt x="20588" y="1575"/>
                      <a:pt x="21296" y="1689"/>
                      <a:pt x="22026" y="1804"/>
                    </a:cubicBezTo>
                    <a:lnTo>
                      <a:pt x="22072" y="1804"/>
                    </a:lnTo>
                    <a:cubicBezTo>
                      <a:pt x="22118" y="1804"/>
                      <a:pt x="22163" y="1804"/>
                      <a:pt x="22209" y="1781"/>
                    </a:cubicBezTo>
                    <a:cubicBezTo>
                      <a:pt x="22369" y="1804"/>
                      <a:pt x="22506" y="1849"/>
                      <a:pt x="22666" y="1895"/>
                    </a:cubicBezTo>
                    <a:cubicBezTo>
                      <a:pt x="22757" y="1941"/>
                      <a:pt x="22825" y="1963"/>
                      <a:pt x="22917" y="1986"/>
                    </a:cubicBezTo>
                    <a:cubicBezTo>
                      <a:pt x="22962" y="1986"/>
                      <a:pt x="22985" y="2009"/>
                      <a:pt x="23031" y="2009"/>
                    </a:cubicBezTo>
                    <a:cubicBezTo>
                      <a:pt x="23054" y="2032"/>
                      <a:pt x="23076" y="2032"/>
                      <a:pt x="23099" y="2032"/>
                    </a:cubicBezTo>
                    <a:cubicBezTo>
                      <a:pt x="23168" y="2055"/>
                      <a:pt x="23236" y="2077"/>
                      <a:pt x="23282" y="2077"/>
                    </a:cubicBezTo>
                    <a:cubicBezTo>
                      <a:pt x="23350" y="2077"/>
                      <a:pt x="23396" y="2077"/>
                      <a:pt x="23442" y="2055"/>
                    </a:cubicBezTo>
                    <a:cubicBezTo>
                      <a:pt x="23487" y="2032"/>
                      <a:pt x="23510" y="1986"/>
                      <a:pt x="23556" y="1941"/>
                    </a:cubicBezTo>
                    <a:cubicBezTo>
                      <a:pt x="23579" y="1895"/>
                      <a:pt x="23601" y="1826"/>
                      <a:pt x="23601" y="1758"/>
                    </a:cubicBezTo>
                    <a:cubicBezTo>
                      <a:pt x="23670" y="1735"/>
                      <a:pt x="23738" y="1667"/>
                      <a:pt x="23761" y="1598"/>
                    </a:cubicBezTo>
                    <a:cubicBezTo>
                      <a:pt x="23784" y="1530"/>
                      <a:pt x="23761" y="1438"/>
                      <a:pt x="23738" y="1370"/>
                    </a:cubicBezTo>
                    <a:cubicBezTo>
                      <a:pt x="23716" y="1324"/>
                      <a:pt x="23647" y="1256"/>
                      <a:pt x="23579" y="1233"/>
                    </a:cubicBezTo>
                    <a:cubicBezTo>
                      <a:pt x="23510" y="1233"/>
                      <a:pt x="23442" y="1187"/>
                      <a:pt x="23350" y="1164"/>
                    </a:cubicBezTo>
                    <a:cubicBezTo>
                      <a:pt x="23282" y="1142"/>
                      <a:pt x="23213" y="1142"/>
                      <a:pt x="23122" y="1119"/>
                    </a:cubicBezTo>
                    <a:cubicBezTo>
                      <a:pt x="22985" y="1073"/>
                      <a:pt x="22825" y="1050"/>
                      <a:pt x="22666" y="1005"/>
                    </a:cubicBezTo>
                    <a:cubicBezTo>
                      <a:pt x="22369" y="936"/>
                      <a:pt x="22049" y="891"/>
                      <a:pt x="21753" y="822"/>
                    </a:cubicBezTo>
                    <a:cubicBezTo>
                      <a:pt x="21410" y="754"/>
                      <a:pt x="21068" y="685"/>
                      <a:pt x="20725" y="639"/>
                    </a:cubicBezTo>
                    <a:lnTo>
                      <a:pt x="20246" y="548"/>
                    </a:lnTo>
                    <a:cubicBezTo>
                      <a:pt x="20155" y="548"/>
                      <a:pt x="20064" y="525"/>
                      <a:pt x="19972" y="525"/>
                    </a:cubicBezTo>
                    <a:cubicBezTo>
                      <a:pt x="19858" y="503"/>
                      <a:pt x="19721" y="480"/>
                      <a:pt x="19607" y="480"/>
                    </a:cubicBezTo>
                    <a:cubicBezTo>
                      <a:pt x="19402" y="411"/>
                      <a:pt x="19196" y="366"/>
                      <a:pt x="18991" y="320"/>
                    </a:cubicBezTo>
                    <a:cubicBezTo>
                      <a:pt x="18808" y="274"/>
                      <a:pt x="18626" y="229"/>
                      <a:pt x="18443" y="183"/>
                    </a:cubicBezTo>
                    <a:cubicBezTo>
                      <a:pt x="18237" y="137"/>
                      <a:pt x="18055" y="115"/>
                      <a:pt x="17849" y="69"/>
                    </a:cubicBezTo>
                    <a:cubicBezTo>
                      <a:pt x="17690" y="46"/>
                      <a:pt x="17507" y="46"/>
                      <a:pt x="17347" y="23"/>
                    </a:cubicBezTo>
                    <a:cubicBezTo>
                      <a:pt x="17302" y="12"/>
                      <a:pt x="17262" y="12"/>
                      <a:pt x="17222" y="12"/>
                    </a:cubicBezTo>
                    <a:cubicBezTo>
                      <a:pt x="17182" y="12"/>
                      <a:pt x="17142" y="12"/>
                      <a:pt x="17096" y="0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0" name="Google Shape;2000;p24"/>
              <p:cNvSpPr/>
              <p:nvPr/>
            </p:nvSpPr>
            <p:spPr>
              <a:xfrm>
                <a:off x="13091054" y="3341033"/>
                <a:ext cx="1088518" cy="319831"/>
              </a:xfrm>
              <a:custGeom>
                <a:avLst/>
                <a:gdLst/>
                <a:ahLst/>
                <a:cxnLst/>
                <a:rect l="l" t="t" r="r" b="b"/>
                <a:pathLst>
                  <a:path w="39078" h="11482" extrusionOk="0">
                    <a:moveTo>
                      <a:pt x="15978" y="6255"/>
                    </a:moveTo>
                    <a:cubicBezTo>
                      <a:pt x="15989" y="6255"/>
                      <a:pt x="15995" y="6260"/>
                      <a:pt x="16001" y="6266"/>
                    </a:cubicBezTo>
                    <a:lnTo>
                      <a:pt x="15978" y="6255"/>
                    </a:lnTo>
                    <a:close/>
                    <a:moveTo>
                      <a:pt x="21570" y="8081"/>
                    </a:moveTo>
                    <a:cubicBezTo>
                      <a:pt x="21575" y="8082"/>
                      <a:pt x="21580" y="8084"/>
                      <a:pt x="21585" y="8086"/>
                    </a:cubicBezTo>
                    <a:lnTo>
                      <a:pt x="21585" y="8086"/>
                    </a:lnTo>
                    <a:cubicBezTo>
                      <a:pt x="21582" y="8083"/>
                      <a:pt x="21577" y="8081"/>
                      <a:pt x="21570" y="8081"/>
                    </a:cubicBezTo>
                    <a:close/>
                    <a:moveTo>
                      <a:pt x="160" y="0"/>
                    </a:moveTo>
                    <a:cubicBezTo>
                      <a:pt x="114" y="0"/>
                      <a:pt x="69" y="23"/>
                      <a:pt x="46" y="69"/>
                    </a:cubicBezTo>
                    <a:cubicBezTo>
                      <a:pt x="0" y="115"/>
                      <a:pt x="0" y="206"/>
                      <a:pt x="46" y="252"/>
                    </a:cubicBezTo>
                    <a:cubicBezTo>
                      <a:pt x="91" y="274"/>
                      <a:pt x="114" y="297"/>
                      <a:pt x="160" y="320"/>
                    </a:cubicBezTo>
                    <a:cubicBezTo>
                      <a:pt x="206" y="320"/>
                      <a:pt x="274" y="320"/>
                      <a:pt x="320" y="343"/>
                    </a:cubicBezTo>
                    <a:lnTo>
                      <a:pt x="365" y="343"/>
                    </a:lnTo>
                    <a:cubicBezTo>
                      <a:pt x="297" y="366"/>
                      <a:pt x="251" y="411"/>
                      <a:pt x="251" y="480"/>
                    </a:cubicBezTo>
                    <a:cubicBezTo>
                      <a:pt x="251" y="548"/>
                      <a:pt x="320" y="640"/>
                      <a:pt x="388" y="640"/>
                    </a:cubicBezTo>
                    <a:cubicBezTo>
                      <a:pt x="845" y="662"/>
                      <a:pt x="1301" y="662"/>
                      <a:pt x="1735" y="708"/>
                    </a:cubicBezTo>
                    <a:cubicBezTo>
                      <a:pt x="2100" y="731"/>
                      <a:pt x="2465" y="754"/>
                      <a:pt x="2808" y="822"/>
                    </a:cubicBezTo>
                    <a:cubicBezTo>
                      <a:pt x="2853" y="822"/>
                      <a:pt x="2922" y="845"/>
                      <a:pt x="2967" y="845"/>
                    </a:cubicBezTo>
                    <a:cubicBezTo>
                      <a:pt x="3059" y="845"/>
                      <a:pt x="3127" y="799"/>
                      <a:pt x="3150" y="708"/>
                    </a:cubicBezTo>
                    <a:cubicBezTo>
                      <a:pt x="3264" y="754"/>
                      <a:pt x="3401" y="777"/>
                      <a:pt x="3515" y="799"/>
                    </a:cubicBezTo>
                    <a:cubicBezTo>
                      <a:pt x="3515" y="822"/>
                      <a:pt x="3538" y="822"/>
                      <a:pt x="3538" y="822"/>
                    </a:cubicBezTo>
                    <a:cubicBezTo>
                      <a:pt x="3492" y="936"/>
                      <a:pt x="3561" y="1050"/>
                      <a:pt x="3675" y="1096"/>
                    </a:cubicBezTo>
                    <a:cubicBezTo>
                      <a:pt x="3744" y="1119"/>
                      <a:pt x="3858" y="1142"/>
                      <a:pt x="3949" y="1187"/>
                    </a:cubicBezTo>
                    <a:lnTo>
                      <a:pt x="4109" y="1233"/>
                    </a:lnTo>
                    <a:cubicBezTo>
                      <a:pt x="4109" y="1256"/>
                      <a:pt x="4086" y="1256"/>
                      <a:pt x="4086" y="1279"/>
                    </a:cubicBezTo>
                    <a:cubicBezTo>
                      <a:pt x="4063" y="1347"/>
                      <a:pt x="4063" y="1416"/>
                      <a:pt x="4109" y="1484"/>
                    </a:cubicBezTo>
                    <a:cubicBezTo>
                      <a:pt x="4132" y="1553"/>
                      <a:pt x="4177" y="1575"/>
                      <a:pt x="4246" y="1598"/>
                    </a:cubicBezTo>
                    <a:cubicBezTo>
                      <a:pt x="4451" y="1690"/>
                      <a:pt x="4657" y="1758"/>
                      <a:pt x="4862" y="1826"/>
                    </a:cubicBezTo>
                    <a:cubicBezTo>
                      <a:pt x="5067" y="1895"/>
                      <a:pt x="5250" y="1963"/>
                      <a:pt x="5455" y="2032"/>
                    </a:cubicBezTo>
                    <a:cubicBezTo>
                      <a:pt x="5889" y="2169"/>
                      <a:pt x="6323" y="2329"/>
                      <a:pt x="6779" y="2488"/>
                    </a:cubicBezTo>
                    <a:cubicBezTo>
                      <a:pt x="7122" y="2603"/>
                      <a:pt x="7487" y="2739"/>
                      <a:pt x="7852" y="2854"/>
                    </a:cubicBezTo>
                    <a:cubicBezTo>
                      <a:pt x="8126" y="2945"/>
                      <a:pt x="8423" y="3013"/>
                      <a:pt x="8697" y="3105"/>
                    </a:cubicBezTo>
                    <a:cubicBezTo>
                      <a:pt x="9062" y="3264"/>
                      <a:pt x="9427" y="3401"/>
                      <a:pt x="9815" y="3561"/>
                    </a:cubicBezTo>
                    <a:cubicBezTo>
                      <a:pt x="9906" y="3584"/>
                      <a:pt x="9998" y="3630"/>
                      <a:pt x="10089" y="3653"/>
                    </a:cubicBezTo>
                    <a:cubicBezTo>
                      <a:pt x="10135" y="3675"/>
                      <a:pt x="10203" y="3698"/>
                      <a:pt x="10249" y="3721"/>
                    </a:cubicBezTo>
                    <a:cubicBezTo>
                      <a:pt x="10272" y="3721"/>
                      <a:pt x="10317" y="3744"/>
                      <a:pt x="10340" y="3744"/>
                    </a:cubicBezTo>
                    <a:cubicBezTo>
                      <a:pt x="10363" y="3767"/>
                      <a:pt x="10409" y="3767"/>
                      <a:pt x="10431" y="3789"/>
                    </a:cubicBezTo>
                    <a:cubicBezTo>
                      <a:pt x="10477" y="3789"/>
                      <a:pt x="10523" y="3789"/>
                      <a:pt x="10568" y="3812"/>
                    </a:cubicBezTo>
                    <a:cubicBezTo>
                      <a:pt x="10637" y="3812"/>
                      <a:pt x="10705" y="3789"/>
                      <a:pt x="10774" y="3744"/>
                    </a:cubicBezTo>
                    <a:cubicBezTo>
                      <a:pt x="10797" y="3744"/>
                      <a:pt x="10819" y="3767"/>
                      <a:pt x="10842" y="3767"/>
                    </a:cubicBezTo>
                    <a:cubicBezTo>
                      <a:pt x="11002" y="3858"/>
                      <a:pt x="11162" y="3926"/>
                      <a:pt x="11344" y="3995"/>
                    </a:cubicBezTo>
                    <a:cubicBezTo>
                      <a:pt x="11344" y="3995"/>
                      <a:pt x="11367" y="4018"/>
                      <a:pt x="11367" y="4018"/>
                    </a:cubicBezTo>
                    <a:cubicBezTo>
                      <a:pt x="11641" y="4155"/>
                      <a:pt x="11915" y="4314"/>
                      <a:pt x="12189" y="4474"/>
                    </a:cubicBezTo>
                    <a:cubicBezTo>
                      <a:pt x="12508" y="4657"/>
                      <a:pt x="12805" y="4862"/>
                      <a:pt x="13125" y="5045"/>
                    </a:cubicBezTo>
                    <a:cubicBezTo>
                      <a:pt x="13262" y="5136"/>
                      <a:pt x="13399" y="5227"/>
                      <a:pt x="13558" y="5319"/>
                    </a:cubicBezTo>
                    <a:cubicBezTo>
                      <a:pt x="13627" y="5342"/>
                      <a:pt x="13695" y="5387"/>
                      <a:pt x="13764" y="5433"/>
                    </a:cubicBezTo>
                    <a:cubicBezTo>
                      <a:pt x="13832" y="5479"/>
                      <a:pt x="13878" y="5501"/>
                      <a:pt x="13924" y="5524"/>
                    </a:cubicBezTo>
                    <a:lnTo>
                      <a:pt x="13946" y="5524"/>
                    </a:lnTo>
                    <a:cubicBezTo>
                      <a:pt x="13969" y="5536"/>
                      <a:pt x="13998" y="5541"/>
                      <a:pt x="14026" y="5541"/>
                    </a:cubicBezTo>
                    <a:cubicBezTo>
                      <a:pt x="14055" y="5541"/>
                      <a:pt x="14083" y="5536"/>
                      <a:pt x="14106" y="5524"/>
                    </a:cubicBezTo>
                    <a:cubicBezTo>
                      <a:pt x="14152" y="5524"/>
                      <a:pt x="14175" y="5501"/>
                      <a:pt x="14220" y="5479"/>
                    </a:cubicBezTo>
                    <a:cubicBezTo>
                      <a:pt x="14243" y="5501"/>
                      <a:pt x="14243" y="5501"/>
                      <a:pt x="14266" y="5501"/>
                    </a:cubicBezTo>
                    <a:cubicBezTo>
                      <a:pt x="14517" y="5638"/>
                      <a:pt x="14768" y="5775"/>
                      <a:pt x="15019" y="5889"/>
                    </a:cubicBezTo>
                    <a:cubicBezTo>
                      <a:pt x="15042" y="5912"/>
                      <a:pt x="15088" y="5935"/>
                      <a:pt x="15111" y="5935"/>
                    </a:cubicBezTo>
                    <a:cubicBezTo>
                      <a:pt x="15156" y="5958"/>
                      <a:pt x="15202" y="5958"/>
                      <a:pt x="15270" y="5958"/>
                    </a:cubicBezTo>
                    <a:cubicBezTo>
                      <a:pt x="15270" y="5935"/>
                      <a:pt x="15293" y="5935"/>
                      <a:pt x="15316" y="5935"/>
                    </a:cubicBezTo>
                    <a:cubicBezTo>
                      <a:pt x="15362" y="5958"/>
                      <a:pt x="15430" y="5981"/>
                      <a:pt x="15476" y="6026"/>
                    </a:cubicBezTo>
                    <a:cubicBezTo>
                      <a:pt x="15750" y="6163"/>
                      <a:pt x="16024" y="6300"/>
                      <a:pt x="16297" y="6460"/>
                    </a:cubicBezTo>
                    <a:cubicBezTo>
                      <a:pt x="16434" y="6551"/>
                      <a:pt x="16594" y="6643"/>
                      <a:pt x="16754" y="6734"/>
                    </a:cubicBezTo>
                    <a:cubicBezTo>
                      <a:pt x="16800" y="6757"/>
                      <a:pt x="16868" y="6802"/>
                      <a:pt x="16937" y="6848"/>
                    </a:cubicBezTo>
                    <a:lnTo>
                      <a:pt x="17028" y="6894"/>
                    </a:lnTo>
                    <a:cubicBezTo>
                      <a:pt x="17119" y="6939"/>
                      <a:pt x="17210" y="7008"/>
                      <a:pt x="17302" y="7008"/>
                    </a:cubicBezTo>
                    <a:cubicBezTo>
                      <a:pt x="17347" y="7008"/>
                      <a:pt x="17393" y="7008"/>
                      <a:pt x="17439" y="6985"/>
                    </a:cubicBezTo>
                    <a:cubicBezTo>
                      <a:pt x="17530" y="7031"/>
                      <a:pt x="17621" y="7099"/>
                      <a:pt x="17735" y="7145"/>
                    </a:cubicBezTo>
                    <a:cubicBezTo>
                      <a:pt x="17918" y="7259"/>
                      <a:pt x="18123" y="7350"/>
                      <a:pt x="18329" y="7464"/>
                    </a:cubicBezTo>
                    <a:cubicBezTo>
                      <a:pt x="18420" y="7487"/>
                      <a:pt x="18489" y="7533"/>
                      <a:pt x="18580" y="7578"/>
                    </a:cubicBezTo>
                    <a:cubicBezTo>
                      <a:pt x="18694" y="7647"/>
                      <a:pt x="18831" y="7715"/>
                      <a:pt x="18968" y="7761"/>
                    </a:cubicBezTo>
                    <a:cubicBezTo>
                      <a:pt x="18985" y="7767"/>
                      <a:pt x="19005" y="7770"/>
                      <a:pt x="19026" y="7770"/>
                    </a:cubicBezTo>
                    <a:cubicBezTo>
                      <a:pt x="19091" y="7770"/>
                      <a:pt x="19168" y="7744"/>
                      <a:pt x="19219" y="7693"/>
                    </a:cubicBezTo>
                    <a:cubicBezTo>
                      <a:pt x="19402" y="7784"/>
                      <a:pt x="19584" y="7898"/>
                      <a:pt x="19744" y="7989"/>
                    </a:cubicBezTo>
                    <a:cubicBezTo>
                      <a:pt x="19767" y="7989"/>
                      <a:pt x="19790" y="8012"/>
                      <a:pt x="19790" y="8012"/>
                    </a:cubicBezTo>
                    <a:cubicBezTo>
                      <a:pt x="19813" y="8012"/>
                      <a:pt x="19813" y="8035"/>
                      <a:pt x="19813" y="8035"/>
                    </a:cubicBezTo>
                    <a:cubicBezTo>
                      <a:pt x="19835" y="8058"/>
                      <a:pt x="19858" y="8103"/>
                      <a:pt x="19881" y="8103"/>
                    </a:cubicBezTo>
                    <a:cubicBezTo>
                      <a:pt x="19927" y="8149"/>
                      <a:pt x="19972" y="8149"/>
                      <a:pt x="19995" y="8172"/>
                    </a:cubicBezTo>
                    <a:cubicBezTo>
                      <a:pt x="20064" y="8172"/>
                      <a:pt x="20109" y="8195"/>
                      <a:pt x="20155" y="8218"/>
                    </a:cubicBezTo>
                    <a:cubicBezTo>
                      <a:pt x="20201" y="8240"/>
                      <a:pt x="20246" y="8240"/>
                      <a:pt x="20269" y="8263"/>
                    </a:cubicBezTo>
                    <a:cubicBezTo>
                      <a:pt x="20338" y="8286"/>
                      <a:pt x="20406" y="8332"/>
                      <a:pt x="20452" y="8355"/>
                    </a:cubicBezTo>
                    <a:cubicBezTo>
                      <a:pt x="20589" y="8423"/>
                      <a:pt x="20703" y="8491"/>
                      <a:pt x="20840" y="8560"/>
                    </a:cubicBezTo>
                    <a:cubicBezTo>
                      <a:pt x="20908" y="8583"/>
                      <a:pt x="20977" y="8628"/>
                      <a:pt x="21045" y="8651"/>
                    </a:cubicBezTo>
                    <a:cubicBezTo>
                      <a:pt x="21159" y="8697"/>
                      <a:pt x="21251" y="8743"/>
                      <a:pt x="21365" y="8743"/>
                    </a:cubicBezTo>
                    <a:cubicBezTo>
                      <a:pt x="21378" y="8749"/>
                      <a:pt x="21391" y="8752"/>
                      <a:pt x="21405" y="8752"/>
                    </a:cubicBezTo>
                    <a:cubicBezTo>
                      <a:pt x="21437" y="8752"/>
                      <a:pt x="21469" y="8736"/>
                      <a:pt x="21502" y="8720"/>
                    </a:cubicBezTo>
                    <a:cubicBezTo>
                      <a:pt x="21616" y="8765"/>
                      <a:pt x="21753" y="8811"/>
                      <a:pt x="21890" y="8857"/>
                    </a:cubicBezTo>
                    <a:cubicBezTo>
                      <a:pt x="21981" y="8902"/>
                      <a:pt x="22072" y="8948"/>
                      <a:pt x="22164" y="8971"/>
                    </a:cubicBezTo>
                    <a:cubicBezTo>
                      <a:pt x="22255" y="9016"/>
                      <a:pt x="22323" y="9039"/>
                      <a:pt x="22392" y="9085"/>
                    </a:cubicBezTo>
                    <a:cubicBezTo>
                      <a:pt x="22437" y="9108"/>
                      <a:pt x="22483" y="9131"/>
                      <a:pt x="22529" y="9153"/>
                    </a:cubicBezTo>
                    <a:cubicBezTo>
                      <a:pt x="22620" y="9199"/>
                      <a:pt x="22711" y="9245"/>
                      <a:pt x="22803" y="9268"/>
                    </a:cubicBezTo>
                    <a:cubicBezTo>
                      <a:pt x="22825" y="9279"/>
                      <a:pt x="22848" y="9285"/>
                      <a:pt x="22871" y="9285"/>
                    </a:cubicBezTo>
                    <a:cubicBezTo>
                      <a:pt x="22894" y="9285"/>
                      <a:pt x="22917" y="9279"/>
                      <a:pt x="22940" y="9268"/>
                    </a:cubicBezTo>
                    <a:cubicBezTo>
                      <a:pt x="23122" y="9313"/>
                      <a:pt x="23282" y="9382"/>
                      <a:pt x="23465" y="9450"/>
                    </a:cubicBezTo>
                    <a:cubicBezTo>
                      <a:pt x="23853" y="9610"/>
                      <a:pt x="24263" y="9792"/>
                      <a:pt x="24674" y="9929"/>
                    </a:cubicBezTo>
                    <a:cubicBezTo>
                      <a:pt x="24834" y="9975"/>
                      <a:pt x="24971" y="10044"/>
                      <a:pt x="25131" y="10089"/>
                    </a:cubicBezTo>
                    <a:cubicBezTo>
                      <a:pt x="25291" y="10135"/>
                      <a:pt x="25450" y="10203"/>
                      <a:pt x="25587" y="10249"/>
                    </a:cubicBezTo>
                    <a:cubicBezTo>
                      <a:pt x="25656" y="10249"/>
                      <a:pt x="25724" y="10249"/>
                      <a:pt x="25770" y="10226"/>
                    </a:cubicBezTo>
                    <a:cubicBezTo>
                      <a:pt x="25816" y="10203"/>
                      <a:pt x="25861" y="10158"/>
                      <a:pt x="25884" y="10089"/>
                    </a:cubicBezTo>
                    <a:cubicBezTo>
                      <a:pt x="25884" y="10089"/>
                      <a:pt x="25884" y="10066"/>
                      <a:pt x="25884" y="10066"/>
                    </a:cubicBezTo>
                    <a:cubicBezTo>
                      <a:pt x="25932" y="10083"/>
                      <a:pt x="25981" y="10099"/>
                      <a:pt x="26029" y="10099"/>
                    </a:cubicBezTo>
                    <a:cubicBezTo>
                      <a:pt x="26049" y="10099"/>
                      <a:pt x="26069" y="10096"/>
                      <a:pt x="26090" y="10089"/>
                    </a:cubicBezTo>
                    <a:cubicBezTo>
                      <a:pt x="26135" y="10089"/>
                      <a:pt x="26181" y="10089"/>
                      <a:pt x="26204" y="10066"/>
                    </a:cubicBezTo>
                    <a:cubicBezTo>
                      <a:pt x="26226" y="10066"/>
                      <a:pt x="26272" y="10044"/>
                      <a:pt x="26272" y="10021"/>
                    </a:cubicBezTo>
                    <a:cubicBezTo>
                      <a:pt x="26478" y="10066"/>
                      <a:pt x="26660" y="10112"/>
                      <a:pt x="26843" y="10158"/>
                    </a:cubicBezTo>
                    <a:cubicBezTo>
                      <a:pt x="27003" y="10203"/>
                      <a:pt x="27139" y="10226"/>
                      <a:pt x="27299" y="10272"/>
                    </a:cubicBezTo>
                    <a:cubicBezTo>
                      <a:pt x="27482" y="10317"/>
                      <a:pt x="27687" y="10386"/>
                      <a:pt x="27893" y="10432"/>
                    </a:cubicBezTo>
                    <a:cubicBezTo>
                      <a:pt x="27961" y="10454"/>
                      <a:pt x="28052" y="10500"/>
                      <a:pt x="28144" y="10523"/>
                    </a:cubicBezTo>
                    <a:cubicBezTo>
                      <a:pt x="28189" y="10523"/>
                      <a:pt x="28235" y="10546"/>
                      <a:pt x="28304" y="10546"/>
                    </a:cubicBezTo>
                    <a:cubicBezTo>
                      <a:pt x="28372" y="10569"/>
                      <a:pt x="28463" y="10591"/>
                      <a:pt x="28555" y="10614"/>
                    </a:cubicBezTo>
                    <a:cubicBezTo>
                      <a:pt x="28600" y="10614"/>
                      <a:pt x="28646" y="10591"/>
                      <a:pt x="28692" y="10569"/>
                    </a:cubicBezTo>
                    <a:cubicBezTo>
                      <a:pt x="28714" y="10569"/>
                      <a:pt x="28737" y="10569"/>
                      <a:pt x="28760" y="10591"/>
                    </a:cubicBezTo>
                    <a:cubicBezTo>
                      <a:pt x="28760" y="10660"/>
                      <a:pt x="28806" y="10728"/>
                      <a:pt x="28874" y="10774"/>
                    </a:cubicBezTo>
                    <a:cubicBezTo>
                      <a:pt x="28920" y="10774"/>
                      <a:pt x="28965" y="10774"/>
                      <a:pt x="29034" y="10797"/>
                    </a:cubicBezTo>
                    <a:cubicBezTo>
                      <a:pt x="29080" y="10797"/>
                      <a:pt x="29125" y="10820"/>
                      <a:pt x="29171" y="10820"/>
                    </a:cubicBezTo>
                    <a:lnTo>
                      <a:pt x="29399" y="10865"/>
                    </a:lnTo>
                    <a:cubicBezTo>
                      <a:pt x="29605" y="10888"/>
                      <a:pt x="29787" y="10911"/>
                      <a:pt x="29993" y="10957"/>
                    </a:cubicBezTo>
                    <a:cubicBezTo>
                      <a:pt x="30130" y="10979"/>
                      <a:pt x="30289" y="11002"/>
                      <a:pt x="30449" y="11025"/>
                    </a:cubicBezTo>
                    <a:cubicBezTo>
                      <a:pt x="30586" y="11048"/>
                      <a:pt x="30700" y="11094"/>
                      <a:pt x="30837" y="11116"/>
                    </a:cubicBezTo>
                    <a:cubicBezTo>
                      <a:pt x="30883" y="11116"/>
                      <a:pt x="30906" y="11139"/>
                      <a:pt x="30951" y="11139"/>
                    </a:cubicBezTo>
                    <a:cubicBezTo>
                      <a:pt x="30951" y="11162"/>
                      <a:pt x="30974" y="11185"/>
                      <a:pt x="30997" y="11208"/>
                    </a:cubicBezTo>
                    <a:cubicBezTo>
                      <a:pt x="31020" y="11208"/>
                      <a:pt x="31043" y="11208"/>
                      <a:pt x="31065" y="11230"/>
                    </a:cubicBezTo>
                    <a:cubicBezTo>
                      <a:pt x="31111" y="11230"/>
                      <a:pt x="31157" y="11253"/>
                      <a:pt x="31225" y="11253"/>
                    </a:cubicBezTo>
                    <a:cubicBezTo>
                      <a:pt x="31271" y="11253"/>
                      <a:pt x="31339" y="11276"/>
                      <a:pt x="31385" y="11276"/>
                    </a:cubicBezTo>
                    <a:cubicBezTo>
                      <a:pt x="31476" y="11299"/>
                      <a:pt x="31568" y="11299"/>
                      <a:pt x="31659" y="11299"/>
                    </a:cubicBezTo>
                    <a:cubicBezTo>
                      <a:pt x="31841" y="11322"/>
                      <a:pt x="32024" y="11345"/>
                      <a:pt x="32207" y="11367"/>
                    </a:cubicBezTo>
                    <a:cubicBezTo>
                      <a:pt x="32321" y="11367"/>
                      <a:pt x="32412" y="11390"/>
                      <a:pt x="32526" y="11390"/>
                    </a:cubicBezTo>
                    <a:lnTo>
                      <a:pt x="32572" y="11390"/>
                    </a:lnTo>
                    <a:cubicBezTo>
                      <a:pt x="32823" y="11436"/>
                      <a:pt x="33051" y="11436"/>
                      <a:pt x="33302" y="11459"/>
                    </a:cubicBezTo>
                    <a:lnTo>
                      <a:pt x="33804" y="11459"/>
                    </a:lnTo>
                    <a:cubicBezTo>
                      <a:pt x="33850" y="11459"/>
                      <a:pt x="33873" y="11459"/>
                      <a:pt x="33919" y="11482"/>
                    </a:cubicBezTo>
                    <a:lnTo>
                      <a:pt x="34010" y="11482"/>
                    </a:lnTo>
                    <a:cubicBezTo>
                      <a:pt x="34056" y="11482"/>
                      <a:pt x="34101" y="11482"/>
                      <a:pt x="34147" y="11459"/>
                    </a:cubicBezTo>
                    <a:lnTo>
                      <a:pt x="34535" y="11459"/>
                    </a:lnTo>
                    <a:cubicBezTo>
                      <a:pt x="34695" y="11459"/>
                      <a:pt x="34877" y="11482"/>
                      <a:pt x="35060" y="11482"/>
                    </a:cubicBezTo>
                    <a:lnTo>
                      <a:pt x="35311" y="11482"/>
                    </a:lnTo>
                    <a:cubicBezTo>
                      <a:pt x="35448" y="11482"/>
                      <a:pt x="35562" y="11482"/>
                      <a:pt x="35699" y="11459"/>
                    </a:cubicBezTo>
                    <a:cubicBezTo>
                      <a:pt x="35745" y="11459"/>
                      <a:pt x="35790" y="11413"/>
                      <a:pt x="35813" y="11367"/>
                    </a:cubicBezTo>
                    <a:cubicBezTo>
                      <a:pt x="36019" y="11345"/>
                      <a:pt x="36247" y="11345"/>
                      <a:pt x="36452" y="11322"/>
                    </a:cubicBezTo>
                    <a:cubicBezTo>
                      <a:pt x="36863" y="11276"/>
                      <a:pt x="37251" y="11230"/>
                      <a:pt x="37639" y="11162"/>
                    </a:cubicBezTo>
                    <a:cubicBezTo>
                      <a:pt x="38073" y="11071"/>
                      <a:pt x="38506" y="10934"/>
                      <a:pt x="38940" y="10820"/>
                    </a:cubicBezTo>
                    <a:cubicBezTo>
                      <a:pt x="39031" y="10797"/>
                      <a:pt x="39077" y="10706"/>
                      <a:pt x="39054" y="10614"/>
                    </a:cubicBezTo>
                    <a:cubicBezTo>
                      <a:pt x="39054" y="10555"/>
                      <a:pt x="38986" y="10496"/>
                      <a:pt x="38908" y="10496"/>
                    </a:cubicBezTo>
                    <a:cubicBezTo>
                      <a:pt x="38896" y="10496"/>
                      <a:pt x="38884" y="10497"/>
                      <a:pt x="38872" y="10500"/>
                    </a:cubicBezTo>
                    <a:cubicBezTo>
                      <a:pt x="38324" y="10660"/>
                      <a:pt x="37753" y="10820"/>
                      <a:pt x="37183" y="10911"/>
                    </a:cubicBezTo>
                    <a:cubicBezTo>
                      <a:pt x="36680" y="10979"/>
                      <a:pt x="36155" y="11025"/>
                      <a:pt x="35653" y="11071"/>
                    </a:cubicBezTo>
                    <a:lnTo>
                      <a:pt x="34900" y="11071"/>
                    </a:lnTo>
                    <a:cubicBezTo>
                      <a:pt x="34649" y="11071"/>
                      <a:pt x="34421" y="11094"/>
                      <a:pt x="34192" y="11094"/>
                    </a:cubicBezTo>
                    <a:cubicBezTo>
                      <a:pt x="34170" y="11071"/>
                      <a:pt x="34147" y="11071"/>
                      <a:pt x="34101" y="11048"/>
                    </a:cubicBezTo>
                    <a:cubicBezTo>
                      <a:pt x="33964" y="11025"/>
                      <a:pt x="33804" y="11025"/>
                      <a:pt x="33668" y="11025"/>
                    </a:cubicBezTo>
                    <a:lnTo>
                      <a:pt x="33439" y="11002"/>
                    </a:lnTo>
                    <a:cubicBezTo>
                      <a:pt x="33234" y="10979"/>
                      <a:pt x="33028" y="10934"/>
                      <a:pt x="32823" y="10911"/>
                    </a:cubicBezTo>
                    <a:cubicBezTo>
                      <a:pt x="32412" y="10865"/>
                      <a:pt x="32024" y="10820"/>
                      <a:pt x="31613" y="10751"/>
                    </a:cubicBezTo>
                    <a:cubicBezTo>
                      <a:pt x="31294" y="10706"/>
                      <a:pt x="30974" y="10660"/>
                      <a:pt x="30677" y="10637"/>
                    </a:cubicBezTo>
                    <a:cubicBezTo>
                      <a:pt x="30495" y="10591"/>
                      <a:pt x="30335" y="10546"/>
                      <a:pt x="30152" y="10500"/>
                    </a:cubicBezTo>
                    <a:cubicBezTo>
                      <a:pt x="29742" y="10409"/>
                      <a:pt x="29331" y="10317"/>
                      <a:pt x="28897" y="10203"/>
                    </a:cubicBezTo>
                    <a:cubicBezTo>
                      <a:pt x="28806" y="10181"/>
                      <a:pt x="28692" y="10135"/>
                      <a:pt x="28577" y="10112"/>
                    </a:cubicBezTo>
                    <a:cubicBezTo>
                      <a:pt x="28486" y="10089"/>
                      <a:pt x="28418" y="10066"/>
                      <a:pt x="28349" y="10044"/>
                    </a:cubicBezTo>
                    <a:cubicBezTo>
                      <a:pt x="28258" y="10044"/>
                      <a:pt x="28167" y="10021"/>
                      <a:pt x="28098" y="9998"/>
                    </a:cubicBezTo>
                    <a:cubicBezTo>
                      <a:pt x="27984" y="9975"/>
                      <a:pt x="27893" y="9952"/>
                      <a:pt x="27779" y="9929"/>
                    </a:cubicBezTo>
                    <a:cubicBezTo>
                      <a:pt x="27642" y="9884"/>
                      <a:pt x="27527" y="9861"/>
                      <a:pt x="27391" y="9815"/>
                    </a:cubicBezTo>
                    <a:cubicBezTo>
                      <a:pt x="26980" y="9701"/>
                      <a:pt x="26569" y="9564"/>
                      <a:pt x="26158" y="9450"/>
                    </a:cubicBezTo>
                    <a:cubicBezTo>
                      <a:pt x="25382" y="9222"/>
                      <a:pt x="24606" y="8994"/>
                      <a:pt x="23807" y="8765"/>
                    </a:cubicBezTo>
                    <a:cubicBezTo>
                      <a:pt x="23602" y="8697"/>
                      <a:pt x="23373" y="8628"/>
                      <a:pt x="23168" y="8560"/>
                    </a:cubicBezTo>
                    <a:cubicBezTo>
                      <a:pt x="23077" y="8560"/>
                      <a:pt x="23008" y="8514"/>
                      <a:pt x="22917" y="8491"/>
                    </a:cubicBezTo>
                    <a:cubicBezTo>
                      <a:pt x="22848" y="8469"/>
                      <a:pt x="22803" y="8469"/>
                      <a:pt x="22734" y="8446"/>
                    </a:cubicBezTo>
                    <a:cubicBezTo>
                      <a:pt x="22643" y="8400"/>
                      <a:pt x="22552" y="8377"/>
                      <a:pt x="22460" y="8355"/>
                    </a:cubicBezTo>
                    <a:cubicBezTo>
                      <a:pt x="22437" y="8343"/>
                      <a:pt x="22420" y="8337"/>
                      <a:pt x="22403" y="8337"/>
                    </a:cubicBezTo>
                    <a:cubicBezTo>
                      <a:pt x="22386" y="8337"/>
                      <a:pt x="22369" y="8343"/>
                      <a:pt x="22346" y="8355"/>
                    </a:cubicBezTo>
                    <a:lnTo>
                      <a:pt x="22323" y="8355"/>
                    </a:lnTo>
                    <a:cubicBezTo>
                      <a:pt x="22301" y="8332"/>
                      <a:pt x="22255" y="8332"/>
                      <a:pt x="22209" y="8309"/>
                    </a:cubicBezTo>
                    <a:cubicBezTo>
                      <a:pt x="22141" y="8286"/>
                      <a:pt x="22049" y="8240"/>
                      <a:pt x="21981" y="8218"/>
                    </a:cubicBezTo>
                    <a:cubicBezTo>
                      <a:pt x="21912" y="8195"/>
                      <a:pt x="21844" y="8172"/>
                      <a:pt x="21776" y="8149"/>
                    </a:cubicBezTo>
                    <a:cubicBezTo>
                      <a:pt x="21712" y="8128"/>
                      <a:pt x="21649" y="8107"/>
                      <a:pt x="21585" y="8086"/>
                    </a:cubicBezTo>
                    <a:lnTo>
                      <a:pt x="21585" y="8086"/>
                    </a:lnTo>
                    <a:cubicBezTo>
                      <a:pt x="21593" y="8092"/>
                      <a:pt x="21593" y="8103"/>
                      <a:pt x="21593" y="8103"/>
                    </a:cubicBezTo>
                    <a:cubicBezTo>
                      <a:pt x="21547" y="8081"/>
                      <a:pt x="21524" y="8081"/>
                      <a:pt x="21479" y="8081"/>
                    </a:cubicBezTo>
                    <a:cubicBezTo>
                      <a:pt x="21433" y="8081"/>
                      <a:pt x="21410" y="8103"/>
                      <a:pt x="21387" y="8103"/>
                    </a:cubicBezTo>
                    <a:cubicBezTo>
                      <a:pt x="21068" y="7944"/>
                      <a:pt x="20726" y="7761"/>
                      <a:pt x="20383" y="7601"/>
                    </a:cubicBezTo>
                    <a:cubicBezTo>
                      <a:pt x="19630" y="7236"/>
                      <a:pt x="18854" y="6939"/>
                      <a:pt x="18101" y="6620"/>
                    </a:cubicBezTo>
                    <a:cubicBezTo>
                      <a:pt x="18032" y="6597"/>
                      <a:pt x="17987" y="6551"/>
                      <a:pt x="17918" y="6528"/>
                    </a:cubicBezTo>
                    <a:cubicBezTo>
                      <a:pt x="17850" y="6506"/>
                      <a:pt x="17781" y="6460"/>
                      <a:pt x="17713" y="6437"/>
                    </a:cubicBezTo>
                    <a:lnTo>
                      <a:pt x="17667" y="6437"/>
                    </a:lnTo>
                    <a:lnTo>
                      <a:pt x="17598" y="6414"/>
                    </a:lnTo>
                    <a:cubicBezTo>
                      <a:pt x="17416" y="6323"/>
                      <a:pt x="17256" y="6255"/>
                      <a:pt x="17074" y="6163"/>
                    </a:cubicBezTo>
                    <a:cubicBezTo>
                      <a:pt x="17028" y="6163"/>
                      <a:pt x="16982" y="6140"/>
                      <a:pt x="16914" y="6118"/>
                    </a:cubicBezTo>
                    <a:cubicBezTo>
                      <a:pt x="16891" y="6095"/>
                      <a:pt x="16868" y="6095"/>
                      <a:pt x="16845" y="6072"/>
                    </a:cubicBezTo>
                    <a:cubicBezTo>
                      <a:pt x="16731" y="6004"/>
                      <a:pt x="16594" y="5958"/>
                      <a:pt x="16457" y="5889"/>
                    </a:cubicBezTo>
                    <a:cubicBezTo>
                      <a:pt x="16343" y="5844"/>
                      <a:pt x="16229" y="5775"/>
                      <a:pt x="16092" y="5730"/>
                    </a:cubicBezTo>
                    <a:cubicBezTo>
                      <a:pt x="15818" y="5593"/>
                      <a:pt x="15544" y="5433"/>
                      <a:pt x="15247" y="5296"/>
                    </a:cubicBezTo>
                    <a:cubicBezTo>
                      <a:pt x="14517" y="4931"/>
                      <a:pt x="13787" y="4566"/>
                      <a:pt x="13056" y="4223"/>
                    </a:cubicBezTo>
                    <a:cubicBezTo>
                      <a:pt x="12760" y="4086"/>
                      <a:pt x="12463" y="3926"/>
                      <a:pt x="12143" y="3789"/>
                    </a:cubicBezTo>
                    <a:cubicBezTo>
                      <a:pt x="12120" y="3744"/>
                      <a:pt x="12075" y="3721"/>
                      <a:pt x="12052" y="3698"/>
                    </a:cubicBezTo>
                    <a:cubicBezTo>
                      <a:pt x="12006" y="3675"/>
                      <a:pt x="11938" y="3653"/>
                      <a:pt x="11892" y="3630"/>
                    </a:cubicBezTo>
                    <a:cubicBezTo>
                      <a:pt x="11481" y="3424"/>
                      <a:pt x="11048" y="3219"/>
                      <a:pt x="10614" y="3036"/>
                    </a:cubicBezTo>
                    <a:cubicBezTo>
                      <a:pt x="10272" y="2876"/>
                      <a:pt x="9906" y="2739"/>
                      <a:pt x="9564" y="2580"/>
                    </a:cubicBezTo>
                    <a:cubicBezTo>
                      <a:pt x="9541" y="2580"/>
                      <a:pt x="9518" y="2580"/>
                      <a:pt x="9518" y="2557"/>
                    </a:cubicBezTo>
                    <a:lnTo>
                      <a:pt x="9404" y="2511"/>
                    </a:lnTo>
                    <a:cubicBezTo>
                      <a:pt x="9359" y="2488"/>
                      <a:pt x="9290" y="2466"/>
                      <a:pt x="9222" y="2443"/>
                    </a:cubicBezTo>
                    <a:cubicBezTo>
                      <a:pt x="9199" y="2431"/>
                      <a:pt x="9182" y="2426"/>
                      <a:pt x="9165" y="2426"/>
                    </a:cubicBezTo>
                    <a:cubicBezTo>
                      <a:pt x="9147" y="2426"/>
                      <a:pt x="9130" y="2431"/>
                      <a:pt x="9107" y="2443"/>
                    </a:cubicBezTo>
                    <a:cubicBezTo>
                      <a:pt x="9085" y="2420"/>
                      <a:pt x="9062" y="2420"/>
                      <a:pt x="9039" y="2397"/>
                    </a:cubicBezTo>
                    <a:cubicBezTo>
                      <a:pt x="9016" y="2397"/>
                      <a:pt x="8993" y="2374"/>
                      <a:pt x="8971" y="2374"/>
                    </a:cubicBezTo>
                    <a:cubicBezTo>
                      <a:pt x="8925" y="2351"/>
                      <a:pt x="8902" y="2329"/>
                      <a:pt x="8856" y="2306"/>
                    </a:cubicBezTo>
                    <a:cubicBezTo>
                      <a:pt x="8765" y="2260"/>
                      <a:pt x="8651" y="2215"/>
                      <a:pt x="8537" y="2192"/>
                    </a:cubicBezTo>
                    <a:cubicBezTo>
                      <a:pt x="8514" y="2192"/>
                      <a:pt x="8514" y="2169"/>
                      <a:pt x="8491" y="2169"/>
                    </a:cubicBezTo>
                    <a:cubicBezTo>
                      <a:pt x="8400" y="2123"/>
                      <a:pt x="8331" y="2100"/>
                      <a:pt x="8263" y="2078"/>
                    </a:cubicBezTo>
                    <a:cubicBezTo>
                      <a:pt x="8217" y="2055"/>
                      <a:pt x="8172" y="2032"/>
                      <a:pt x="8126" y="2009"/>
                    </a:cubicBezTo>
                    <a:cubicBezTo>
                      <a:pt x="8052" y="1991"/>
                      <a:pt x="7978" y="1957"/>
                      <a:pt x="7916" y="1957"/>
                    </a:cubicBezTo>
                    <a:cubicBezTo>
                      <a:pt x="7902" y="1957"/>
                      <a:pt x="7888" y="1959"/>
                      <a:pt x="7875" y="1963"/>
                    </a:cubicBezTo>
                    <a:cubicBezTo>
                      <a:pt x="7806" y="1918"/>
                      <a:pt x="7738" y="1895"/>
                      <a:pt x="7669" y="1872"/>
                    </a:cubicBezTo>
                    <a:cubicBezTo>
                      <a:pt x="7578" y="1849"/>
                      <a:pt x="7464" y="1804"/>
                      <a:pt x="7373" y="1781"/>
                    </a:cubicBezTo>
                    <a:cubicBezTo>
                      <a:pt x="7373" y="1781"/>
                      <a:pt x="7373" y="1758"/>
                      <a:pt x="7373" y="1758"/>
                    </a:cubicBezTo>
                    <a:lnTo>
                      <a:pt x="7396" y="1758"/>
                    </a:lnTo>
                    <a:cubicBezTo>
                      <a:pt x="7441" y="1621"/>
                      <a:pt x="7350" y="1484"/>
                      <a:pt x="7236" y="1461"/>
                    </a:cubicBezTo>
                    <a:cubicBezTo>
                      <a:pt x="7053" y="1393"/>
                      <a:pt x="6848" y="1347"/>
                      <a:pt x="6665" y="1279"/>
                    </a:cubicBezTo>
                    <a:cubicBezTo>
                      <a:pt x="6460" y="1233"/>
                      <a:pt x="6254" y="1187"/>
                      <a:pt x="6072" y="1119"/>
                    </a:cubicBezTo>
                    <a:cubicBezTo>
                      <a:pt x="5638" y="1005"/>
                      <a:pt x="5204" y="868"/>
                      <a:pt x="4771" y="754"/>
                    </a:cubicBezTo>
                    <a:cubicBezTo>
                      <a:pt x="4405" y="640"/>
                      <a:pt x="4017" y="548"/>
                      <a:pt x="3629" y="457"/>
                    </a:cubicBezTo>
                    <a:cubicBezTo>
                      <a:pt x="3538" y="434"/>
                      <a:pt x="3447" y="411"/>
                      <a:pt x="3355" y="388"/>
                    </a:cubicBezTo>
                    <a:cubicBezTo>
                      <a:pt x="3355" y="343"/>
                      <a:pt x="3333" y="297"/>
                      <a:pt x="3310" y="274"/>
                    </a:cubicBezTo>
                    <a:cubicBezTo>
                      <a:pt x="3264" y="229"/>
                      <a:pt x="3219" y="206"/>
                      <a:pt x="3173" y="206"/>
                    </a:cubicBezTo>
                    <a:cubicBezTo>
                      <a:pt x="3104" y="206"/>
                      <a:pt x="3059" y="206"/>
                      <a:pt x="3013" y="183"/>
                    </a:cubicBezTo>
                    <a:lnTo>
                      <a:pt x="2808" y="183"/>
                    </a:lnTo>
                    <a:cubicBezTo>
                      <a:pt x="2694" y="160"/>
                      <a:pt x="2602" y="160"/>
                      <a:pt x="2488" y="160"/>
                    </a:cubicBezTo>
                    <a:cubicBezTo>
                      <a:pt x="2328" y="137"/>
                      <a:pt x="2169" y="137"/>
                      <a:pt x="2009" y="115"/>
                    </a:cubicBezTo>
                    <a:cubicBezTo>
                      <a:pt x="1963" y="115"/>
                      <a:pt x="1940" y="92"/>
                      <a:pt x="1895" y="92"/>
                    </a:cubicBezTo>
                    <a:cubicBezTo>
                      <a:pt x="1781" y="69"/>
                      <a:pt x="1666" y="69"/>
                      <a:pt x="1552" y="69"/>
                    </a:cubicBezTo>
                    <a:cubicBezTo>
                      <a:pt x="1438" y="46"/>
                      <a:pt x="1324" y="23"/>
                      <a:pt x="1210" y="23"/>
                    </a:cubicBezTo>
                    <a:lnTo>
                      <a:pt x="822" y="23"/>
                    </a:lnTo>
                    <a:cubicBezTo>
                      <a:pt x="594" y="23"/>
                      <a:pt x="388" y="0"/>
                      <a:pt x="160" y="0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1" name="Google Shape;2001;p24"/>
              <p:cNvSpPr/>
              <p:nvPr/>
            </p:nvSpPr>
            <p:spPr>
              <a:xfrm>
                <a:off x="12557603" y="3362008"/>
                <a:ext cx="3844" cy="17827"/>
              </a:xfrm>
              <a:custGeom>
                <a:avLst/>
                <a:gdLst/>
                <a:ahLst/>
                <a:cxnLst/>
                <a:rect l="l" t="t" r="r" b="b"/>
                <a:pathLst>
                  <a:path w="138" h="640" extrusionOk="0">
                    <a:moveTo>
                      <a:pt x="24" y="1"/>
                    </a:moveTo>
                    <a:cubicBezTo>
                      <a:pt x="24" y="183"/>
                      <a:pt x="24" y="366"/>
                      <a:pt x="24" y="548"/>
                    </a:cubicBezTo>
                    <a:lnTo>
                      <a:pt x="1" y="640"/>
                    </a:lnTo>
                    <a:cubicBezTo>
                      <a:pt x="69" y="617"/>
                      <a:pt x="115" y="571"/>
                      <a:pt x="115" y="503"/>
                    </a:cubicBezTo>
                    <a:cubicBezTo>
                      <a:pt x="138" y="457"/>
                      <a:pt x="115" y="412"/>
                      <a:pt x="115" y="366"/>
                    </a:cubicBezTo>
                    <a:cubicBezTo>
                      <a:pt x="115" y="320"/>
                      <a:pt x="92" y="275"/>
                      <a:pt x="92" y="252"/>
                    </a:cubicBezTo>
                    <a:cubicBezTo>
                      <a:pt x="69" y="183"/>
                      <a:pt x="46" y="115"/>
                      <a:pt x="46" y="46"/>
                    </a:cubicBezTo>
                    <a:cubicBezTo>
                      <a:pt x="24" y="24"/>
                      <a:pt x="24" y="1"/>
                      <a:pt x="24" y="1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2" name="Google Shape;2002;p24"/>
              <p:cNvSpPr/>
              <p:nvPr/>
            </p:nvSpPr>
            <p:spPr>
              <a:xfrm>
                <a:off x="12557603" y="3348025"/>
                <a:ext cx="4485" cy="9554"/>
              </a:xfrm>
              <a:custGeom>
                <a:avLst/>
                <a:gdLst/>
                <a:ahLst/>
                <a:cxnLst/>
                <a:rect l="l" t="t" r="r" b="b"/>
                <a:pathLst>
                  <a:path w="161" h="343" extrusionOk="0">
                    <a:moveTo>
                      <a:pt x="115" y="1"/>
                    </a:moveTo>
                    <a:cubicBezTo>
                      <a:pt x="46" y="23"/>
                      <a:pt x="1" y="92"/>
                      <a:pt x="24" y="137"/>
                    </a:cubicBezTo>
                    <a:cubicBezTo>
                      <a:pt x="24" y="206"/>
                      <a:pt x="24" y="274"/>
                      <a:pt x="24" y="343"/>
                    </a:cubicBezTo>
                    <a:cubicBezTo>
                      <a:pt x="92" y="320"/>
                      <a:pt x="161" y="229"/>
                      <a:pt x="138" y="137"/>
                    </a:cubicBezTo>
                    <a:cubicBezTo>
                      <a:pt x="138" y="92"/>
                      <a:pt x="115" y="46"/>
                      <a:pt x="115" y="1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3" name="Google Shape;2003;p24"/>
              <p:cNvSpPr/>
              <p:nvPr/>
            </p:nvSpPr>
            <p:spPr>
              <a:xfrm>
                <a:off x="13843836" y="2983068"/>
                <a:ext cx="467323" cy="592197"/>
              </a:xfrm>
              <a:custGeom>
                <a:avLst/>
                <a:gdLst/>
                <a:ahLst/>
                <a:cxnLst/>
                <a:rect l="l" t="t" r="r" b="b"/>
                <a:pathLst>
                  <a:path w="16777" h="21260" extrusionOk="0">
                    <a:moveTo>
                      <a:pt x="114" y="1"/>
                    </a:moveTo>
                    <a:cubicBezTo>
                      <a:pt x="46" y="24"/>
                      <a:pt x="0" y="115"/>
                      <a:pt x="23" y="206"/>
                    </a:cubicBezTo>
                    <a:cubicBezTo>
                      <a:pt x="137" y="549"/>
                      <a:pt x="251" y="891"/>
                      <a:pt x="366" y="1211"/>
                    </a:cubicBezTo>
                    <a:cubicBezTo>
                      <a:pt x="457" y="1530"/>
                      <a:pt x="548" y="1827"/>
                      <a:pt x="662" y="2124"/>
                    </a:cubicBezTo>
                    <a:cubicBezTo>
                      <a:pt x="731" y="2283"/>
                      <a:pt x="776" y="2443"/>
                      <a:pt x="845" y="2603"/>
                    </a:cubicBezTo>
                    <a:cubicBezTo>
                      <a:pt x="913" y="2763"/>
                      <a:pt x="982" y="2922"/>
                      <a:pt x="1027" y="3082"/>
                    </a:cubicBezTo>
                    <a:cubicBezTo>
                      <a:pt x="1164" y="3379"/>
                      <a:pt x="1301" y="3676"/>
                      <a:pt x="1438" y="3972"/>
                    </a:cubicBezTo>
                    <a:cubicBezTo>
                      <a:pt x="1575" y="4292"/>
                      <a:pt x="1735" y="4612"/>
                      <a:pt x="1918" y="4908"/>
                    </a:cubicBezTo>
                    <a:cubicBezTo>
                      <a:pt x="2055" y="5205"/>
                      <a:pt x="2237" y="5479"/>
                      <a:pt x="2397" y="5753"/>
                    </a:cubicBezTo>
                    <a:cubicBezTo>
                      <a:pt x="2557" y="6050"/>
                      <a:pt x="2739" y="6323"/>
                      <a:pt x="2899" y="6620"/>
                    </a:cubicBezTo>
                    <a:cubicBezTo>
                      <a:pt x="3082" y="6894"/>
                      <a:pt x="3242" y="7168"/>
                      <a:pt x="3424" y="7442"/>
                    </a:cubicBezTo>
                    <a:cubicBezTo>
                      <a:pt x="3584" y="7716"/>
                      <a:pt x="3767" y="7990"/>
                      <a:pt x="3926" y="8264"/>
                    </a:cubicBezTo>
                    <a:cubicBezTo>
                      <a:pt x="4018" y="8423"/>
                      <a:pt x="4132" y="8537"/>
                      <a:pt x="4223" y="8697"/>
                    </a:cubicBezTo>
                    <a:cubicBezTo>
                      <a:pt x="4314" y="8811"/>
                      <a:pt x="4406" y="8948"/>
                      <a:pt x="4497" y="9085"/>
                    </a:cubicBezTo>
                    <a:cubicBezTo>
                      <a:pt x="4680" y="9359"/>
                      <a:pt x="4885" y="9610"/>
                      <a:pt x="5068" y="9884"/>
                    </a:cubicBezTo>
                    <a:cubicBezTo>
                      <a:pt x="5273" y="10135"/>
                      <a:pt x="5478" y="10386"/>
                      <a:pt x="5661" y="10637"/>
                    </a:cubicBezTo>
                    <a:cubicBezTo>
                      <a:pt x="5866" y="10888"/>
                      <a:pt x="6049" y="11140"/>
                      <a:pt x="6254" y="11391"/>
                    </a:cubicBezTo>
                    <a:cubicBezTo>
                      <a:pt x="6460" y="11665"/>
                      <a:pt x="6665" y="11938"/>
                      <a:pt x="6894" y="12190"/>
                    </a:cubicBezTo>
                    <a:cubicBezTo>
                      <a:pt x="7099" y="12463"/>
                      <a:pt x="7304" y="12715"/>
                      <a:pt x="7510" y="12966"/>
                    </a:cubicBezTo>
                    <a:cubicBezTo>
                      <a:pt x="7715" y="13217"/>
                      <a:pt x="7921" y="13468"/>
                      <a:pt x="8103" y="13719"/>
                    </a:cubicBezTo>
                    <a:cubicBezTo>
                      <a:pt x="8263" y="13901"/>
                      <a:pt x="8400" y="14084"/>
                      <a:pt x="8560" y="14244"/>
                    </a:cubicBezTo>
                    <a:cubicBezTo>
                      <a:pt x="8697" y="14426"/>
                      <a:pt x="8857" y="14609"/>
                      <a:pt x="8994" y="14792"/>
                    </a:cubicBezTo>
                    <a:cubicBezTo>
                      <a:pt x="9085" y="14883"/>
                      <a:pt x="9176" y="14997"/>
                      <a:pt x="9267" y="15088"/>
                    </a:cubicBezTo>
                    <a:cubicBezTo>
                      <a:pt x="9290" y="15111"/>
                      <a:pt x="9313" y="15134"/>
                      <a:pt x="9336" y="15157"/>
                    </a:cubicBezTo>
                    <a:cubicBezTo>
                      <a:pt x="9359" y="15180"/>
                      <a:pt x="9382" y="15202"/>
                      <a:pt x="9382" y="15225"/>
                    </a:cubicBezTo>
                    <a:cubicBezTo>
                      <a:pt x="9404" y="15248"/>
                      <a:pt x="9427" y="15248"/>
                      <a:pt x="9427" y="15271"/>
                    </a:cubicBezTo>
                    <a:cubicBezTo>
                      <a:pt x="9496" y="15339"/>
                      <a:pt x="9564" y="15408"/>
                      <a:pt x="9633" y="15499"/>
                    </a:cubicBezTo>
                    <a:cubicBezTo>
                      <a:pt x="9884" y="15750"/>
                      <a:pt x="10135" y="16024"/>
                      <a:pt x="10363" y="16298"/>
                    </a:cubicBezTo>
                    <a:cubicBezTo>
                      <a:pt x="10386" y="16321"/>
                      <a:pt x="10409" y="16344"/>
                      <a:pt x="10432" y="16367"/>
                    </a:cubicBezTo>
                    <a:cubicBezTo>
                      <a:pt x="10477" y="16412"/>
                      <a:pt x="10523" y="16481"/>
                      <a:pt x="10591" y="16526"/>
                    </a:cubicBezTo>
                    <a:cubicBezTo>
                      <a:pt x="11048" y="17051"/>
                      <a:pt x="11504" y="17576"/>
                      <a:pt x="12006" y="18056"/>
                    </a:cubicBezTo>
                    <a:cubicBezTo>
                      <a:pt x="12235" y="18307"/>
                      <a:pt x="12486" y="18535"/>
                      <a:pt x="12737" y="18763"/>
                    </a:cubicBezTo>
                    <a:cubicBezTo>
                      <a:pt x="12988" y="18946"/>
                      <a:pt x="13216" y="19151"/>
                      <a:pt x="13444" y="19357"/>
                    </a:cubicBezTo>
                    <a:cubicBezTo>
                      <a:pt x="13581" y="19471"/>
                      <a:pt x="13741" y="19608"/>
                      <a:pt x="13878" y="19722"/>
                    </a:cubicBezTo>
                    <a:cubicBezTo>
                      <a:pt x="14038" y="19836"/>
                      <a:pt x="14198" y="19973"/>
                      <a:pt x="14357" y="20110"/>
                    </a:cubicBezTo>
                    <a:cubicBezTo>
                      <a:pt x="14426" y="20156"/>
                      <a:pt x="14494" y="20224"/>
                      <a:pt x="14586" y="20270"/>
                    </a:cubicBezTo>
                    <a:cubicBezTo>
                      <a:pt x="14654" y="20338"/>
                      <a:pt x="14723" y="20384"/>
                      <a:pt x="14791" y="20452"/>
                    </a:cubicBezTo>
                    <a:cubicBezTo>
                      <a:pt x="14930" y="20551"/>
                      <a:pt x="15068" y="20650"/>
                      <a:pt x="15207" y="20749"/>
                    </a:cubicBezTo>
                    <a:lnTo>
                      <a:pt x="15207" y="20749"/>
                    </a:lnTo>
                    <a:cubicBezTo>
                      <a:pt x="15205" y="20749"/>
                      <a:pt x="15204" y="20749"/>
                      <a:pt x="15202" y="20749"/>
                    </a:cubicBezTo>
                    <a:cubicBezTo>
                      <a:pt x="15216" y="20759"/>
                      <a:pt x="15231" y="20768"/>
                      <a:pt x="15246" y="20777"/>
                    </a:cubicBezTo>
                    <a:lnTo>
                      <a:pt x="15246" y="20777"/>
                    </a:lnTo>
                    <a:cubicBezTo>
                      <a:pt x="15254" y="20783"/>
                      <a:pt x="15262" y="20789"/>
                      <a:pt x="15270" y="20795"/>
                    </a:cubicBezTo>
                    <a:cubicBezTo>
                      <a:pt x="15268" y="20792"/>
                      <a:pt x="15266" y="20790"/>
                      <a:pt x="15264" y="20788"/>
                    </a:cubicBezTo>
                    <a:lnTo>
                      <a:pt x="15264" y="20788"/>
                    </a:lnTo>
                    <a:cubicBezTo>
                      <a:pt x="15385" y="20861"/>
                      <a:pt x="15519" y="20922"/>
                      <a:pt x="15636" y="21000"/>
                    </a:cubicBezTo>
                    <a:cubicBezTo>
                      <a:pt x="15704" y="21023"/>
                      <a:pt x="15750" y="21046"/>
                      <a:pt x="15818" y="21069"/>
                    </a:cubicBezTo>
                    <a:cubicBezTo>
                      <a:pt x="15841" y="21091"/>
                      <a:pt x="15887" y="21137"/>
                      <a:pt x="15910" y="21160"/>
                    </a:cubicBezTo>
                    <a:cubicBezTo>
                      <a:pt x="15979" y="21230"/>
                      <a:pt x="16089" y="21259"/>
                      <a:pt x="16188" y="21259"/>
                    </a:cubicBezTo>
                    <a:cubicBezTo>
                      <a:pt x="16218" y="21259"/>
                      <a:pt x="16248" y="21257"/>
                      <a:pt x="16275" y="21251"/>
                    </a:cubicBezTo>
                    <a:cubicBezTo>
                      <a:pt x="16298" y="21228"/>
                      <a:pt x="16343" y="21228"/>
                      <a:pt x="16366" y="21206"/>
                    </a:cubicBezTo>
                    <a:cubicBezTo>
                      <a:pt x="16389" y="21183"/>
                      <a:pt x="16412" y="21137"/>
                      <a:pt x="16435" y="21114"/>
                    </a:cubicBezTo>
                    <a:cubicBezTo>
                      <a:pt x="16457" y="21091"/>
                      <a:pt x="16457" y="21046"/>
                      <a:pt x="16457" y="21023"/>
                    </a:cubicBezTo>
                    <a:cubicBezTo>
                      <a:pt x="16480" y="21000"/>
                      <a:pt x="16503" y="21000"/>
                      <a:pt x="16503" y="21000"/>
                    </a:cubicBezTo>
                    <a:cubicBezTo>
                      <a:pt x="16594" y="20954"/>
                      <a:pt x="16686" y="20909"/>
                      <a:pt x="16731" y="20817"/>
                    </a:cubicBezTo>
                    <a:cubicBezTo>
                      <a:pt x="16754" y="20726"/>
                      <a:pt x="16777" y="20635"/>
                      <a:pt x="16731" y="20544"/>
                    </a:cubicBezTo>
                    <a:cubicBezTo>
                      <a:pt x="16686" y="20429"/>
                      <a:pt x="16572" y="20361"/>
                      <a:pt x="16480" y="20270"/>
                    </a:cubicBezTo>
                    <a:cubicBezTo>
                      <a:pt x="16412" y="20224"/>
                      <a:pt x="16343" y="20178"/>
                      <a:pt x="16275" y="20133"/>
                    </a:cubicBezTo>
                    <a:cubicBezTo>
                      <a:pt x="16161" y="20041"/>
                      <a:pt x="16024" y="19950"/>
                      <a:pt x="15887" y="19859"/>
                    </a:cubicBezTo>
                    <a:cubicBezTo>
                      <a:pt x="15704" y="19745"/>
                      <a:pt x="15522" y="19608"/>
                      <a:pt x="15339" y="19494"/>
                    </a:cubicBezTo>
                    <a:cubicBezTo>
                      <a:pt x="15339" y="19471"/>
                      <a:pt x="15316" y="19448"/>
                      <a:pt x="15293" y="19425"/>
                    </a:cubicBezTo>
                    <a:cubicBezTo>
                      <a:pt x="15270" y="19379"/>
                      <a:pt x="15225" y="19357"/>
                      <a:pt x="15179" y="19334"/>
                    </a:cubicBezTo>
                    <a:cubicBezTo>
                      <a:pt x="15088" y="19265"/>
                      <a:pt x="15019" y="19197"/>
                      <a:pt x="14928" y="19128"/>
                    </a:cubicBezTo>
                    <a:cubicBezTo>
                      <a:pt x="14905" y="19106"/>
                      <a:pt x="14905" y="19106"/>
                      <a:pt x="14882" y="19083"/>
                    </a:cubicBezTo>
                    <a:lnTo>
                      <a:pt x="14860" y="19083"/>
                    </a:lnTo>
                    <a:cubicBezTo>
                      <a:pt x="14609" y="18832"/>
                      <a:pt x="14335" y="18581"/>
                      <a:pt x="14061" y="18330"/>
                    </a:cubicBezTo>
                    <a:cubicBezTo>
                      <a:pt x="13878" y="18170"/>
                      <a:pt x="13718" y="18033"/>
                      <a:pt x="13536" y="17873"/>
                    </a:cubicBezTo>
                    <a:cubicBezTo>
                      <a:pt x="13467" y="17805"/>
                      <a:pt x="13399" y="17736"/>
                      <a:pt x="13330" y="17668"/>
                    </a:cubicBezTo>
                    <a:cubicBezTo>
                      <a:pt x="13034" y="17417"/>
                      <a:pt x="12760" y="17143"/>
                      <a:pt x="12463" y="16869"/>
                    </a:cubicBezTo>
                    <a:cubicBezTo>
                      <a:pt x="12303" y="16732"/>
                      <a:pt x="12143" y="16595"/>
                      <a:pt x="11984" y="16435"/>
                    </a:cubicBezTo>
                    <a:cubicBezTo>
                      <a:pt x="11961" y="16412"/>
                      <a:pt x="11938" y="16389"/>
                      <a:pt x="11915" y="16367"/>
                    </a:cubicBezTo>
                    <a:cubicBezTo>
                      <a:pt x="11824" y="16275"/>
                      <a:pt x="11755" y="16184"/>
                      <a:pt x="11664" y="16093"/>
                    </a:cubicBezTo>
                    <a:cubicBezTo>
                      <a:pt x="11459" y="15910"/>
                      <a:pt x="11276" y="15705"/>
                      <a:pt x="11093" y="15499"/>
                    </a:cubicBezTo>
                    <a:cubicBezTo>
                      <a:pt x="10865" y="15271"/>
                      <a:pt x="10660" y="15020"/>
                      <a:pt x="10432" y="14792"/>
                    </a:cubicBezTo>
                    <a:lnTo>
                      <a:pt x="10432" y="14792"/>
                    </a:lnTo>
                    <a:cubicBezTo>
                      <a:pt x="10435" y="14795"/>
                      <a:pt x="10454" y="14814"/>
                      <a:pt x="10454" y="14814"/>
                    </a:cubicBezTo>
                    <a:cubicBezTo>
                      <a:pt x="10203" y="14518"/>
                      <a:pt x="9929" y="14244"/>
                      <a:pt x="9678" y="13970"/>
                    </a:cubicBezTo>
                    <a:cubicBezTo>
                      <a:pt x="9655" y="13947"/>
                      <a:pt x="9633" y="13924"/>
                      <a:pt x="9610" y="13901"/>
                    </a:cubicBezTo>
                    <a:cubicBezTo>
                      <a:pt x="9610" y="13879"/>
                      <a:pt x="9610" y="13879"/>
                      <a:pt x="9610" y="13879"/>
                    </a:cubicBezTo>
                    <a:cubicBezTo>
                      <a:pt x="9450" y="13628"/>
                      <a:pt x="9267" y="13422"/>
                      <a:pt x="9085" y="13194"/>
                    </a:cubicBezTo>
                    <a:cubicBezTo>
                      <a:pt x="8994" y="13080"/>
                      <a:pt x="8902" y="12966"/>
                      <a:pt x="8788" y="12829"/>
                    </a:cubicBezTo>
                    <a:cubicBezTo>
                      <a:pt x="8537" y="12532"/>
                      <a:pt x="8286" y="12235"/>
                      <a:pt x="8035" y="11916"/>
                    </a:cubicBezTo>
                    <a:cubicBezTo>
                      <a:pt x="7578" y="11368"/>
                      <a:pt x="7145" y="10797"/>
                      <a:pt x="6688" y="10249"/>
                    </a:cubicBezTo>
                    <a:cubicBezTo>
                      <a:pt x="6414" y="9884"/>
                      <a:pt x="6140" y="9519"/>
                      <a:pt x="5889" y="9154"/>
                    </a:cubicBezTo>
                    <a:cubicBezTo>
                      <a:pt x="5729" y="8948"/>
                      <a:pt x="5593" y="8743"/>
                      <a:pt x="5433" y="8537"/>
                    </a:cubicBezTo>
                    <a:cubicBezTo>
                      <a:pt x="5364" y="8446"/>
                      <a:pt x="5296" y="8355"/>
                      <a:pt x="5227" y="8264"/>
                    </a:cubicBezTo>
                    <a:cubicBezTo>
                      <a:pt x="5159" y="8172"/>
                      <a:pt x="5090" y="8058"/>
                      <a:pt x="5022" y="7967"/>
                    </a:cubicBezTo>
                    <a:cubicBezTo>
                      <a:pt x="4978" y="7923"/>
                      <a:pt x="4924" y="7897"/>
                      <a:pt x="4867" y="7897"/>
                    </a:cubicBezTo>
                    <a:cubicBezTo>
                      <a:pt x="4836" y="7897"/>
                      <a:pt x="4803" y="7905"/>
                      <a:pt x="4771" y="7921"/>
                    </a:cubicBezTo>
                    <a:lnTo>
                      <a:pt x="4702" y="7830"/>
                    </a:lnTo>
                    <a:cubicBezTo>
                      <a:pt x="4520" y="7556"/>
                      <a:pt x="4337" y="7282"/>
                      <a:pt x="4132" y="7008"/>
                    </a:cubicBezTo>
                    <a:cubicBezTo>
                      <a:pt x="4109" y="6985"/>
                      <a:pt x="4086" y="6963"/>
                      <a:pt x="4063" y="6963"/>
                    </a:cubicBezTo>
                    <a:cubicBezTo>
                      <a:pt x="4040" y="6917"/>
                      <a:pt x="4018" y="6848"/>
                      <a:pt x="3972" y="6803"/>
                    </a:cubicBezTo>
                    <a:cubicBezTo>
                      <a:pt x="3812" y="6529"/>
                      <a:pt x="3630" y="6232"/>
                      <a:pt x="3447" y="5958"/>
                    </a:cubicBezTo>
                    <a:cubicBezTo>
                      <a:pt x="3242" y="5639"/>
                      <a:pt x="3059" y="5342"/>
                      <a:pt x="2854" y="5045"/>
                    </a:cubicBezTo>
                    <a:cubicBezTo>
                      <a:pt x="2808" y="5000"/>
                      <a:pt x="2785" y="4931"/>
                      <a:pt x="2739" y="4863"/>
                    </a:cubicBezTo>
                    <a:cubicBezTo>
                      <a:pt x="2739" y="4863"/>
                      <a:pt x="2717" y="4840"/>
                      <a:pt x="2717" y="4840"/>
                    </a:cubicBezTo>
                    <a:cubicBezTo>
                      <a:pt x="2625" y="4657"/>
                      <a:pt x="2511" y="4497"/>
                      <a:pt x="2397" y="4315"/>
                    </a:cubicBezTo>
                    <a:cubicBezTo>
                      <a:pt x="2283" y="4155"/>
                      <a:pt x="2169" y="3972"/>
                      <a:pt x="2055" y="3813"/>
                    </a:cubicBezTo>
                    <a:cubicBezTo>
                      <a:pt x="2021" y="3779"/>
                      <a:pt x="1988" y="3758"/>
                      <a:pt x="1954" y="3758"/>
                    </a:cubicBezTo>
                    <a:cubicBezTo>
                      <a:pt x="1942" y="3758"/>
                      <a:pt x="1930" y="3761"/>
                      <a:pt x="1918" y="3767"/>
                    </a:cubicBezTo>
                    <a:cubicBezTo>
                      <a:pt x="1849" y="3653"/>
                      <a:pt x="1804" y="3562"/>
                      <a:pt x="1758" y="3447"/>
                    </a:cubicBezTo>
                    <a:lnTo>
                      <a:pt x="1758" y="3447"/>
                    </a:lnTo>
                    <a:lnTo>
                      <a:pt x="1781" y="3516"/>
                    </a:lnTo>
                    <a:cubicBezTo>
                      <a:pt x="1735" y="3402"/>
                      <a:pt x="1667" y="3288"/>
                      <a:pt x="1621" y="3196"/>
                    </a:cubicBezTo>
                    <a:cubicBezTo>
                      <a:pt x="1621" y="3196"/>
                      <a:pt x="1621" y="3219"/>
                      <a:pt x="1621" y="3219"/>
                    </a:cubicBezTo>
                    <a:cubicBezTo>
                      <a:pt x="1507" y="2968"/>
                      <a:pt x="1393" y="2740"/>
                      <a:pt x="1279" y="2489"/>
                    </a:cubicBezTo>
                    <a:cubicBezTo>
                      <a:pt x="1210" y="2352"/>
                      <a:pt x="1142" y="2238"/>
                      <a:pt x="1096" y="2101"/>
                    </a:cubicBezTo>
                    <a:cubicBezTo>
                      <a:pt x="1027" y="1987"/>
                      <a:pt x="982" y="1850"/>
                      <a:pt x="936" y="1736"/>
                    </a:cubicBezTo>
                    <a:cubicBezTo>
                      <a:pt x="822" y="1484"/>
                      <a:pt x="731" y="1211"/>
                      <a:pt x="639" y="959"/>
                    </a:cubicBezTo>
                    <a:cubicBezTo>
                      <a:pt x="525" y="663"/>
                      <a:pt x="434" y="389"/>
                      <a:pt x="320" y="92"/>
                    </a:cubicBezTo>
                    <a:cubicBezTo>
                      <a:pt x="297" y="24"/>
                      <a:pt x="229" y="1"/>
                      <a:pt x="183" y="1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4" name="Google Shape;2004;p24"/>
              <p:cNvSpPr/>
              <p:nvPr/>
            </p:nvSpPr>
            <p:spPr>
              <a:xfrm>
                <a:off x="14246285" y="3519695"/>
                <a:ext cx="63621" cy="42618"/>
              </a:xfrm>
              <a:custGeom>
                <a:avLst/>
                <a:gdLst/>
                <a:ahLst/>
                <a:cxnLst/>
                <a:rect l="l" t="t" r="r" b="b"/>
                <a:pathLst>
                  <a:path w="2284" h="1530" extrusionOk="0">
                    <a:moveTo>
                      <a:pt x="92" y="0"/>
                    </a:moveTo>
                    <a:cubicBezTo>
                      <a:pt x="69" y="0"/>
                      <a:pt x="46" y="0"/>
                      <a:pt x="24" y="23"/>
                    </a:cubicBezTo>
                    <a:cubicBezTo>
                      <a:pt x="1" y="46"/>
                      <a:pt x="1" y="114"/>
                      <a:pt x="46" y="137"/>
                    </a:cubicBezTo>
                    <a:cubicBezTo>
                      <a:pt x="183" y="274"/>
                      <a:pt x="343" y="388"/>
                      <a:pt x="503" y="525"/>
                    </a:cubicBezTo>
                    <a:cubicBezTo>
                      <a:pt x="686" y="639"/>
                      <a:pt x="868" y="754"/>
                      <a:pt x="1028" y="868"/>
                    </a:cubicBezTo>
                    <a:cubicBezTo>
                      <a:pt x="1188" y="982"/>
                      <a:pt x="1347" y="1096"/>
                      <a:pt x="1507" y="1187"/>
                    </a:cubicBezTo>
                    <a:cubicBezTo>
                      <a:pt x="1576" y="1256"/>
                      <a:pt x="1667" y="1301"/>
                      <a:pt x="1758" y="1347"/>
                    </a:cubicBezTo>
                    <a:cubicBezTo>
                      <a:pt x="1781" y="1370"/>
                      <a:pt x="1827" y="1393"/>
                      <a:pt x="1850" y="1416"/>
                    </a:cubicBezTo>
                    <a:cubicBezTo>
                      <a:pt x="1895" y="1438"/>
                      <a:pt x="1918" y="1461"/>
                      <a:pt x="1941" y="1461"/>
                    </a:cubicBezTo>
                    <a:lnTo>
                      <a:pt x="2032" y="1461"/>
                    </a:lnTo>
                    <a:cubicBezTo>
                      <a:pt x="2078" y="1507"/>
                      <a:pt x="2124" y="1530"/>
                      <a:pt x="2192" y="1530"/>
                    </a:cubicBezTo>
                    <a:cubicBezTo>
                      <a:pt x="2238" y="1530"/>
                      <a:pt x="2260" y="1484"/>
                      <a:pt x="2283" y="1438"/>
                    </a:cubicBezTo>
                    <a:cubicBezTo>
                      <a:pt x="2283" y="1393"/>
                      <a:pt x="2260" y="1324"/>
                      <a:pt x="2192" y="1324"/>
                    </a:cubicBezTo>
                    <a:cubicBezTo>
                      <a:pt x="2169" y="1301"/>
                      <a:pt x="2169" y="1301"/>
                      <a:pt x="2146" y="1279"/>
                    </a:cubicBezTo>
                    <a:cubicBezTo>
                      <a:pt x="2078" y="1233"/>
                      <a:pt x="2032" y="1210"/>
                      <a:pt x="1987" y="1164"/>
                    </a:cubicBezTo>
                    <a:cubicBezTo>
                      <a:pt x="1964" y="1142"/>
                      <a:pt x="1918" y="1119"/>
                      <a:pt x="1895" y="1096"/>
                    </a:cubicBezTo>
                    <a:cubicBezTo>
                      <a:pt x="1872" y="1096"/>
                      <a:pt x="1872" y="1073"/>
                      <a:pt x="1850" y="1073"/>
                    </a:cubicBezTo>
                    <a:cubicBezTo>
                      <a:pt x="1831" y="1064"/>
                      <a:pt x="1812" y="1058"/>
                      <a:pt x="1795" y="1058"/>
                    </a:cubicBezTo>
                    <a:cubicBezTo>
                      <a:pt x="1770" y="1058"/>
                      <a:pt x="1749" y="1069"/>
                      <a:pt x="1735" y="1096"/>
                    </a:cubicBezTo>
                    <a:cubicBezTo>
                      <a:pt x="1735" y="1096"/>
                      <a:pt x="1713" y="1119"/>
                      <a:pt x="1713" y="1142"/>
                    </a:cubicBezTo>
                    <a:cubicBezTo>
                      <a:pt x="1690" y="1119"/>
                      <a:pt x="1667" y="1119"/>
                      <a:pt x="1667" y="1096"/>
                    </a:cubicBezTo>
                    <a:cubicBezTo>
                      <a:pt x="1393" y="936"/>
                      <a:pt x="1142" y="754"/>
                      <a:pt x="891" y="594"/>
                    </a:cubicBezTo>
                    <a:cubicBezTo>
                      <a:pt x="777" y="503"/>
                      <a:pt x="640" y="411"/>
                      <a:pt x="526" y="320"/>
                    </a:cubicBezTo>
                    <a:cubicBezTo>
                      <a:pt x="389" y="229"/>
                      <a:pt x="275" y="114"/>
                      <a:pt x="138" y="0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5" name="Google Shape;2005;p24"/>
              <p:cNvSpPr/>
              <p:nvPr/>
            </p:nvSpPr>
            <p:spPr>
              <a:xfrm>
                <a:off x="13880716" y="3145212"/>
                <a:ext cx="329998" cy="425374"/>
              </a:xfrm>
              <a:custGeom>
                <a:avLst/>
                <a:gdLst/>
                <a:ahLst/>
                <a:cxnLst/>
                <a:rect l="l" t="t" r="r" b="b"/>
                <a:pathLst>
                  <a:path w="11847" h="15271" extrusionOk="0">
                    <a:moveTo>
                      <a:pt x="616" y="1005"/>
                    </a:moveTo>
                    <a:cubicBezTo>
                      <a:pt x="616" y="1005"/>
                      <a:pt x="617" y="1014"/>
                      <a:pt x="623" y="1021"/>
                    </a:cubicBezTo>
                    <a:lnTo>
                      <a:pt x="623" y="1021"/>
                    </a:lnTo>
                    <a:cubicBezTo>
                      <a:pt x="619" y="1018"/>
                      <a:pt x="616" y="1013"/>
                      <a:pt x="616" y="1005"/>
                    </a:cubicBezTo>
                    <a:close/>
                    <a:moveTo>
                      <a:pt x="8423" y="11641"/>
                    </a:moveTo>
                    <a:cubicBezTo>
                      <a:pt x="8427" y="11646"/>
                      <a:pt x="8431" y="11651"/>
                      <a:pt x="8435" y="11657"/>
                    </a:cubicBezTo>
                    <a:lnTo>
                      <a:pt x="8435" y="11657"/>
                    </a:lnTo>
                    <a:cubicBezTo>
                      <a:pt x="8432" y="11651"/>
                      <a:pt x="8428" y="11646"/>
                      <a:pt x="8423" y="11641"/>
                    </a:cubicBezTo>
                    <a:close/>
                    <a:moveTo>
                      <a:pt x="92" y="0"/>
                    </a:moveTo>
                    <a:cubicBezTo>
                      <a:pt x="92" y="0"/>
                      <a:pt x="92" y="23"/>
                      <a:pt x="69" y="23"/>
                    </a:cubicBezTo>
                    <a:cubicBezTo>
                      <a:pt x="23" y="23"/>
                      <a:pt x="0" y="69"/>
                      <a:pt x="23" y="114"/>
                    </a:cubicBezTo>
                    <a:cubicBezTo>
                      <a:pt x="160" y="434"/>
                      <a:pt x="320" y="754"/>
                      <a:pt x="457" y="1050"/>
                    </a:cubicBezTo>
                    <a:cubicBezTo>
                      <a:pt x="548" y="1210"/>
                      <a:pt x="639" y="1370"/>
                      <a:pt x="708" y="1530"/>
                    </a:cubicBezTo>
                    <a:cubicBezTo>
                      <a:pt x="799" y="1667"/>
                      <a:pt x="890" y="1826"/>
                      <a:pt x="959" y="1963"/>
                    </a:cubicBezTo>
                    <a:cubicBezTo>
                      <a:pt x="1050" y="2123"/>
                      <a:pt x="1141" y="2283"/>
                      <a:pt x="1256" y="2443"/>
                    </a:cubicBezTo>
                    <a:cubicBezTo>
                      <a:pt x="1347" y="2580"/>
                      <a:pt x="1438" y="2739"/>
                      <a:pt x="1530" y="2876"/>
                    </a:cubicBezTo>
                    <a:cubicBezTo>
                      <a:pt x="1689" y="3150"/>
                      <a:pt x="1872" y="3447"/>
                      <a:pt x="2032" y="3744"/>
                    </a:cubicBezTo>
                    <a:cubicBezTo>
                      <a:pt x="2191" y="4018"/>
                      <a:pt x="2374" y="4314"/>
                      <a:pt x="2534" y="4611"/>
                    </a:cubicBezTo>
                    <a:cubicBezTo>
                      <a:pt x="2625" y="4748"/>
                      <a:pt x="2716" y="4885"/>
                      <a:pt x="2785" y="5022"/>
                    </a:cubicBezTo>
                    <a:cubicBezTo>
                      <a:pt x="2876" y="5182"/>
                      <a:pt x="2968" y="5319"/>
                      <a:pt x="3036" y="5456"/>
                    </a:cubicBezTo>
                    <a:cubicBezTo>
                      <a:pt x="3219" y="5729"/>
                      <a:pt x="3378" y="6003"/>
                      <a:pt x="3538" y="6300"/>
                    </a:cubicBezTo>
                    <a:cubicBezTo>
                      <a:pt x="3721" y="6597"/>
                      <a:pt x="3926" y="6871"/>
                      <a:pt x="4109" y="7167"/>
                    </a:cubicBezTo>
                    <a:cubicBezTo>
                      <a:pt x="4200" y="7304"/>
                      <a:pt x="4314" y="7441"/>
                      <a:pt x="4405" y="7601"/>
                    </a:cubicBezTo>
                    <a:cubicBezTo>
                      <a:pt x="4497" y="7738"/>
                      <a:pt x="4588" y="7875"/>
                      <a:pt x="4679" y="8035"/>
                    </a:cubicBezTo>
                    <a:cubicBezTo>
                      <a:pt x="4862" y="8309"/>
                      <a:pt x="5067" y="8583"/>
                      <a:pt x="5273" y="8856"/>
                    </a:cubicBezTo>
                    <a:cubicBezTo>
                      <a:pt x="5478" y="9153"/>
                      <a:pt x="5729" y="9427"/>
                      <a:pt x="5958" y="9701"/>
                    </a:cubicBezTo>
                    <a:cubicBezTo>
                      <a:pt x="6163" y="9975"/>
                      <a:pt x="6391" y="10226"/>
                      <a:pt x="6620" y="10500"/>
                    </a:cubicBezTo>
                    <a:cubicBezTo>
                      <a:pt x="6734" y="10637"/>
                      <a:pt x="6871" y="10774"/>
                      <a:pt x="6985" y="10911"/>
                    </a:cubicBezTo>
                    <a:cubicBezTo>
                      <a:pt x="7099" y="11048"/>
                      <a:pt x="7236" y="11185"/>
                      <a:pt x="7350" y="11344"/>
                    </a:cubicBezTo>
                    <a:lnTo>
                      <a:pt x="7377" y="11358"/>
                    </a:lnTo>
                    <a:lnTo>
                      <a:pt x="7377" y="11358"/>
                    </a:lnTo>
                    <a:cubicBezTo>
                      <a:pt x="7373" y="11352"/>
                      <a:pt x="7373" y="11344"/>
                      <a:pt x="7373" y="11344"/>
                    </a:cubicBezTo>
                    <a:lnTo>
                      <a:pt x="7373" y="11344"/>
                    </a:lnTo>
                    <a:cubicBezTo>
                      <a:pt x="7375" y="11350"/>
                      <a:pt x="7378" y="11355"/>
                      <a:pt x="7382" y="11360"/>
                    </a:cubicBezTo>
                    <a:lnTo>
                      <a:pt x="7382" y="11360"/>
                    </a:lnTo>
                    <a:lnTo>
                      <a:pt x="7377" y="11358"/>
                    </a:lnTo>
                    <a:lnTo>
                      <a:pt x="7377" y="11358"/>
                    </a:lnTo>
                    <a:cubicBezTo>
                      <a:pt x="7378" y="11361"/>
                      <a:pt x="7381" y="11363"/>
                      <a:pt x="7384" y="11365"/>
                    </a:cubicBezTo>
                    <a:lnTo>
                      <a:pt x="7384" y="11365"/>
                    </a:lnTo>
                    <a:cubicBezTo>
                      <a:pt x="7383" y="11363"/>
                      <a:pt x="7382" y="11362"/>
                      <a:pt x="7382" y="11360"/>
                    </a:cubicBezTo>
                    <a:lnTo>
                      <a:pt x="7382" y="11360"/>
                    </a:lnTo>
                    <a:lnTo>
                      <a:pt x="7396" y="11367"/>
                    </a:lnTo>
                    <a:cubicBezTo>
                      <a:pt x="7391" y="11367"/>
                      <a:pt x="7387" y="11366"/>
                      <a:pt x="7384" y="11365"/>
                    </a:cubicBezTo>
                    <a:lnTo>
                      <a:pt x="7384" y="11365"/>
                    </a:lnTo>
                    <a:cubicBezTo>
                      <a:pt x="7409" y="11403"/>
                      <a:pt x="7445" y="11439"/>
                      <a:pt x="7464" y="11459"/>
                    </a:cubicBezTo>
                    <a:cubicBezTo>
                      <a:pt x="7487" y="11481"/>
                      <a:pt x="7510" y="11504"/>
                      <a:pt x="7533" y="11527"/>
                    </a:cubicBezTo>
                    <a:cubicBezTo>
                      <a:pt x="7555" y="11550"/>
                      <a:pt x="7578" y="11596"/>
                      <a:pt x="7624" y="11618"/>
                    </a:cubicBezTo>
                    <a:lnTo>
                      <a:pt x="7601" y="11618"/>
                    </a:lnTo>
                    <a:cubicBezTo>
                      <a:pt x="7829" y="11869"/>
                      <a:pt x="8058" y="12120"/>
                      <a:pt x="8286" y="12372"/>
                    </a:cubicBezTo>
                    <a:cubicBezTo>
                      <a:pt x="8514" y="12645"/>
                      <a:pt x="8765" y="12874"/>
                      <a:pt x="9039" y="13125"/>
                    </a:cubicBezTo>
                    <a:cubicBezTo>
                      <a:pt x="9541" y="13581"/>
                      <a:pt x="10066" y="13992"/>
                      <a:pt x="10546" y="14449"/>
                    </a:cubicBezTo>
                    <a:cubicBezTo>
                      <a:pt x="10660" y="14540"/>
                      <a:pt x="10797" y="14654"/>
                      <a:pt x="10911" y="14768"/>
                    </a:cubicBezTo>
                    <a:cubicBezTo>
                      <a:pt x="11025" y="14882"/>
                      <a:pt x="11139" y="14974"/>
                      <a:pt x="11253" y="15088"/>
                    </a:cubicBezTo>
                    <a:cubicBezTo>
                      <a:pt x="11276" y="15111"/>
                      <a:pt x="11299" y="15133"/>
                      <a:pt x="11299" y="15156"/>
                    </a:cubicBezTo>
                    <a:cubicBezTo>
                      <a:pt x="11344" y="15202"/>
                      <a:pt x="11413" y="15248"/>
                      <a:pt x="11481" y="15270"/>
                    </a:cubicBezTo>
                    <a:cubicBezTo>
                      <a:pt x="11550" y="15270"/>
                      <a:pt x="11641" y="15270"/>
                      <a:pt x="11687" y="15225"/>
                    </a:cubicBezTo>
                    <a:cubicBezTo>
                      <a:pt x="11824" y="15133"/>
                      <a:pt x="11847" y="14951"/>
                      <a:pt x="11755" y="14837"/>
                    </a:cubicBezTo>
                    <a:cubicBezTo>
                      <a:pt x="11550" y="14540"/>
                      <a:pt x="11276" y="14289"/>
                      <a:pt x="11002" y="14038"/>
                    </a:cubicBezTo>
                    <a:cubicBezTo>
                      <a:pt x="10751" y="13810"/>
                      <a:pt x="10477" y="13581"/>
                      <a:pt x="10226" y="13353"/>
                    </a:cubicBezTo>
                    <a:cubicBezTo>
                      <a:pt x="9975" y="13148"/>
                      <a:pt x="9724" y="12942"/>
                      <a:pt x="9496" y="12737"/>
                    </a:cubicBezTo>
                    <a:cubicBezTo>
                      <a:pt x="9244" y="12486"/>
                      <a:pt x="8993" y="12257"/>
                      <a:pt x="8765" y="12006"/>
                    </a:cubicBezTo>
                    <a:cubicBezTo>
                      <a:pt x="8742" y="12006"/>
                      <a:pt x="8742" y="11984"/>
                      <a:pt x="8742" y="11984"/>
                    </a:cubicBezTo>
                    <a:cubicBezTo>
                      <a:pt x="8742" y="11984"/>
                      <a:pt x="8742" y="11984"/>
                      <a:pt x="8742" y="12006"/>
                    </a:cubicBezTo>
                    <a:lnTo>
                      <a:pt x="8719" y="11961"/>
                    </a:lnTo>
                    <a:cubicBezTo>
                      <a:pt x="8632" y="11874"/>
                      <a:pt x="8524" y="11766"/>
                      <a:pt x="8435" y="11657"/>
                    </a:cubicBezTo>
                    <a:lnTo>
                      <a:pt x="8435" y="11657"/>
                    </a:lnTo>
                    <a:cubicBezTo>
                      <a:pt x="8444" y="11670"/>
                      <a:pt x="8448" y="11683"/>
                      <a:pt x="8458" y="11697"/>
                    </a:cubicBezTo>
                    <a:lnTo>
                      <a:pt x="8458" y="11697"/>
                    </a:lnTo>
                    <a:cubicBezTo>
                      <a:pt x="8233" y="11428"/>
                      <a:pt x="8008" y="11181"/>
                      <a:pt x="7761" y="10934"/>
                    </a:cubicBezTo>
                    <a:cubicBezTo>
                      <a:pt x="7624" y="10774"/>
                      <a:pt x="7487" y="10614"/>
                      <a:pt x="7350" y="10477"/>
                    </a:cubicBezTo>
                    <a:cubicBezTo>
                      <a:pt x="7236" y="10340"/>
                      <a:pt x="7099" y="10203"/>
                      <a:pt x="6985" y="10066"/>
                    </a:cubicBezTo>
                    <a:cubicBezTo>
                      <a:pt x="6734" y="9792"/>
                      <a:pt x="6505" y="9541"/>
                      <a:pt x="6277" y="9267"/>
                    </a:cubicBezTo>
                    <a:cubicBezTo>
                      <a:pt x="6163" y="9130"/>
                      <a:pt x="6049" y="9016"/>
                      <a:pt x="5935" y="8879"/>
                    </a:cubicBezTo>
                    <a:cubicBezTo>
                      <a:pt x="5821" y="8742"/>
                      <a:pt x="5729" y="8628"/>
                      <a:pt x="5615" y="8491"/>
                    </a:cubicBezTo>
                    <a:cubicBezTo>
                      <a:pt x="5410" y="8217"/>
                      <a:pt x="5204" y="7943"/>
                      <a:pt x="4999" y="7670"/>
                    </a:cubicBezTo>
                    <a:cubicBezTo>
                      <a:pt x="4794" y="7396"/>
                      <a:pt x="4588" y="7099"/>
                      <a:pt x="4383" y="6825"/>
                    </a:cubicBezTo>
                    <a:cubicBezTo>
                      <a:pt x="3995" y="6277"/>
                      <a:pt x="3607" y="5729"/>
                      <a:pt x="3241" y="5159"/>
                    </a:cubicBezTo>
                    <a:cubicBezTo>
                      <a:pt x="3059" y="4885"/>
                      <a:pt x="2876" y="4611"/>
                      <a:pt x="2694" y="4337"/>
                    </a:cubicBezTo>
                    <a:cubicBezTo>
                      <a:pt x="2511" y="4063"/>
                      <a:pt x="2306" y="3789"/>
                      <a:pt x="2146" y="3493"/>
                    </a:cubicBezTo>
                    <a:cubicBezTo>
                      <a:pt x="2009" y="3287"/>
                      <a:pt x="1872" y="3105"/>
                      <a:pt x="1758" y="2899"/>
                    </a:cubicBezTo>
                    <a:cubicBezTo>
                      <a:pt x="1621" y="2716"/>
                      <a:pt x="1484" y="2534"/>
                      <a:pt x="1370" y="2328"/>
                    </a:cubicBezTo>
                    <a:cubicBezTo>
                      <a:pt x="1119" y="1895"/>
                      <a:pt x="868" y="1461"/>
                      <a:pt x="639" y="1027"/>
                    </a:cubicBezTo>
                    <a:cubicBezTo>
                      <a:pt x="548" y="868"/>
                      <a:pt x="480" y="708"/>
                      <a:pt x="411" y="571"/>
                    </a:cubicBezTo>
                    <a:cubicBezTo>
                      <a:pt x="320" y="411"/>
                      <a:pt x="251" y="229"/>
                      <a:pt x="183" y="69"/>
                    </a:cubicBezTo>
                    <a:cubicBezTo>
                      <a:pt x="160" y="23"/>
                      <a:pt x="137" y="0"/>
                      <a:pt x="92" y="0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6" name="Google Shape;2006;p24"/>
              <p:cNvSpPr/>
              <p:nvPr/>
            </p:nvSpPr>
            <p:spPr>
              <a:xfrm>
                <a:off x="14219599" y="3581366"/>
                <a:ext cx="8273" cy="8301"/>
              </a:xfrm>
              <a:custGeom>
                <a:avLst/>
                <a:gdLst/>
                <a:ahLst/>
                <a:cxnLst/>
                <a:rect l="l" t="t" r="r" b="b"/>
                <a:pathLst>
                  <a:path w="297" h="298" extrusionOk="0">
                    <a:moveTo>
                      <a:pt x="137" y="0"/>
                    </a:moveTo>
                    <a:cubicBezTo>
                      <a:pt x="46" y="0"/>
                      <a:pt x="0" y="92"/>
                      <a:pt x="0" y="160"/>
                    </a:cubicBezTo>
                    <a:cubicBezTo>
                      <a:pt x="0" y="229"/>
                      <a:pt x="69" y="297"/>
                      <a:pt x="160" y="297"/>
                    </a:cubicBezTo>
                    <a:cubicBezTo>
                      <a:pt x="228" y="297"/>
                      <a:pt x="297" y="206"/>
                      <a:pt x="274" y="137"/>
                    </a:cubicBezTo>
                    <a:cubicBezTo>
                      <a:pt x="274" y="69"/>
                      <a:pt x="206" y="0"/>
                      <a:pt x="137" y="0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7" name="Google Shape;2007;p24"/>
              <p:cNvSpPr/>
              <p:nvPr/>
            </p:nvSpPr>
            <p:spPr>
              <a:xfrm>
                <a:off x="13796788" y="3046021"/>
                <a:ext cx="168495" cy="305709"/>
              </a:xfrm>
              <a:custGeom>
                <a:avLst/>
                <a:gdLst/>
                <a:ahLst/>
                <a:cxnLst/>
                <a:rect l="l" t="t" r="r" b="b"/>
                <a:pathLst>
                  <a:path w="6049" h="10975" extrusionOk="0">
                    <a:moveTo>
                      <a:pt x="69" y="1"/>
                    </a:moveTo>
                    <a:cubicBezTo>
                      <a:pt x="23" y="23"/>
                      <a:pt x="0" y="92"/>
                      <a:pt x="23" y="137"/>
                    </a:cubicBezTo>
                    <a:cubicBezTo>
                      <a:pt x="69" y="320"/>
                      <a:pt x="137" y="480"/>
                      <a:pt x="206" y="662"/>
                    </a:cubicBezTo>
                    <a:cubicBezTo>
                      <a:pt x="251" y="822"/>
                      <a:pt x="297" y="959"/>
                      <a:pt x="365" y="1119"/>
                    </a:cubicBezTo>
                    <a:cubicBezTo>
                      <a:pt x="434" y="1279"/>
                      <a:pt x="502" y="1461"/>
                      <a:pt x="571" y="1621"/>
                    </a:cubicBezTo>
                    <a:cubicBezTo>
                      <a:pt x="617" y="1804"/>
                      <a:pt x="685" y="1964"/>
                      <a:pt x="754" y="2123"/>
                    </a:cubicBezTo>
                    <a:cubicBezTo>
                      <a:pt x="890" y="2443"/>
                      <a:pt x="1050" y="2762"/>
                      <a:pt x="1187" y="3082"/>
                    </a:cubicBezTo>
                    <a:cubicBezTo>
                      <a:pt x="1301" y="3402"/>
                      <a:pt x="1461" y="3698"/>
                      <a:pt x="1598" y="3995"/>
                    </a:cubicBezTo>
                    <a:cubicBezTo>
                      <a:pt x="1705" y="4187"/>
                      <a:pt x="1791" y="4378"/>
                      <a:pt x="1895" y="4588"/>
                    </a:cubicBezTo>
                    <a:lnTo>
                      <a:pt x="1895" y="4588"/>
                    </a:lnTo>
                    <a:cubicBezTo>
                      <a:pt x="1895" y="4588"/>
                      <a:pt x="1895" y="4588"/>
                      <a:pt x="1895" y="4588"/>
                    </a:cubicBezTo>
                    <a:cubicBezTo>
                      <a:pt x="1899" y="4597"/>
                      <a:pt x="1904" y="4606"/>
                      <a:pt x="1908" y="4615"/>
                    </a:cubicBezTo>
                    <a:lnTo>
                      <a:pt x="1908" y="4615"/>
                    </a:lnTo>
                    <a:cubicBezTo>
                      <a:pt x="1911" y="4621"/>
                      <a:pt x="1914" y="4628"/>
                      <a:pt x="1918" y="4634"/>
                    </a:cubicBezTo>
                    <a:cubicBezTo>
                      <a:pt x="1918" y="4634"/>
                      <a:pt x="1918" y="4634"/>
                      <a:pt x="1918" y="4634"/>
                    </a:cubicBezTo>
                    <a:lnTo>
                      <a:pt x="1918" y="4634"/>
                    </a:lnTo>
                    <a:cubicBezTo>
                      <a:pt x="2070" y="4936"/>
                      <a:pt x="2222" y="5220"/>
                      <a:pt x="2374" y="5524"/>
                    </a:cubicBezTo>
                    <a:cubicBezTo>
                      <a:pt x="2511" y="5821"/>
                      <a:pt x="2671" y="6141"/>
                      <a:pt x="2831" y="6437"/>
                    </a:cubicBezTo>
                    <a:cubicBezTo>
                      <a:pt x="2990" y="6734"/>
                      <a:pt x="3150" y="7031"/>
                      <a:pt x="3333" y="7327"/>
                    </a:cubicBezTo>
                    <a:cubicBezTo>
                      <a:pt x="3493" y="7624"/>
                      <a:pt x="3652" y="7921"/>
                      <a:pt x="3812" y="8195"/>
                    </a:cubicBezTo>
                    <a:cubicBezTo>
                      <a:pt x="3949" y="8446"/>
                      <a:pt x="4086" y="8674"/>
                      <a:pt x="4246" y="8902"/>
                    </a:cubicBezTo>
                    <a:cubicBezTo>
                      <a:pt x="4383" y="9108"/>
                      <a:pt x="4520" y="9336"/>
                      <a:pt x="4657" y="9541"/>
                    </a:cubicBezTo>
                    <a:cubicBezTo>
                      <a:pt x="4794" y="9770"/>
                      <a:pt x="4931" y="9975"/>
                      <a:pt x="5067" y="10203"/>
                    </a:cubicBezTo>
                    <a:cubicBezTo>
                      <a:pt x="5136" y="10295"/>
                      <a:pt x="5204" y="10409"/>
                      <a:pt x="5273" y="10523"/>
                    </a:cubicBezTo>
                    <a:cubicBezTo>
                      <a:pt x="5364" y="10637"/>
                      <a:pt x="5433" y="10751"/>
                      <a:pt x="5524" y="10865"/>
                    </a:cubicBezTo>
                    <a:cubicBezTo>
                      <a:pt x="5574" y="10932"/>
                      <a:pt x="5661" y="10975"/>
                      <a:pt x="5749" y="10975"/>
                    </a:cubicBezTo>
                    <a:cubicBezTo>
                      <a:pt x="5781" y="10975"/>
                      <a:pt x="5813" y="10969"/>
                      <a:pt x="5844" y="10957"/>
                    </a:cubicBezTo>
                    <a:cubicBezTo>
                      <a:pt x="5912" y="10934"/>
                      <a:pt x="5958" y="10888"/>
                      <a:pt x="6003" y="10820"/>
                    </a:cubicBezTo>
                    <a:cubicBezTo>
                      <a:pt x="6026" y="10751"/>
                      <a:pt x="6049" y="10660"/>
                      <a:pt x="6003" y="10591"/>
                    </a:cubicBezTo>
                    <a:cubicBezTo>
                      <a:pt x="5935" y="10432"/>
                      <a:pt x="5844" y="10272"/>
                      <a:pt x="5729" y="10112"/>
                    </a:cubicBezTo>
                    <a:cubicBezTo>
                      <a:pt x="5638" y="9975"/>
                      <a:pt x="5570" y="9838"/>
                      <a:pt x="5456" y="9701"/>
                    </a:cubicBezTo>
                    <a:cubicBezTo>
                      <a:pt x="5296" y="9427"/>
                      <a:pt x="5113" y="9176"/>
                      <a:pt x="4931" y="8902"/>
                    </a:cubicBezTo>
                    <a:cubicBezTo>
                      <a:pt x="4748" y="8628"/>
                      <a:pt x="4543" y="8332"/>
                      <a:pt x="4360" y="8035"/>
                    </a:cubicBezTo>
                    <a:cubicBezTo>
                      <a:pt x="4269" y="7898"/>
                      <a:pt x="4177" y="7761"/>
                      <a:pt x="4086" y="7601"/>
                    </a:cubicBezTo>
                    <a:cubicBezTo>
                      <a:pt x="4018" y="7464"/>
                      <a:pt x="3926" y="7327"/>
                      <a:pt x="3835" y="7190"/>
                    </a:cubicBezTo>
                    <a:cubicBezTo>
                      <a:pt x="3652" y="6917"/>
                      <a:pt x="3493" y="6620"/>
                      <a:pt x="3333" y="6346"/>
                    </a:cubicBezTo>
                    <a:cubicBezTo>
                      <a:pt x="3150" y="6049"/>
                      <a:pt x="2990" y="5775"/>
                      <a:pt x="2831" y="5479"/>
                    </a:cubicBezTo>
                    <a:cubicBezTo>
                      <a:pt x="2648" y="5182"/>
                      <a:pt x="2488" y="4885"/>
                      <a:pt x="2328" y="4588"/>
                    </a:cubicBezTo>
                    <a:cubicBezTo>
                      <a:pt x="2146" y="4292"/>
                      <a:pt x="1963" y="3972"/>
                      <a:pt x="1803" y="3653"/>
                    </a:cubicBezTo>
                    <a:cubicBezTo>
                      <a:pt x="1712" y="3516"/>
                      <a:pt x="1644" y="3379"/>
                      <a:pt x="1575" y="3242"/>
                    </a:cubicBezTo>
                    <a:cubicBezTo>
                      <a:pt x="1438" y="2991"/>
                      <a:pt x="1324" y="2740"/>
                      <a:pt x="1210" y="2488"/>
                    </a:cubicBezTo>
                    <a:cubicBezTo>
                      <a:pt x="1096" y="2237"/>
                      <a:pt x="959" y="1964"/>
                      <a:pt x="845" y="1690"/>
                    </a:cubicBezTo>
                    <a:cubicBezTo>
                      <a:pt x="731" y="1439"/>
                      <a:pt x="617" y="1165"/>
                      <a:pt x="525" y="914"/>
                    </a:cubicBezTo>
                    <a:cubicBezTo>
                      <a:pt x="411" y="617"/>
                      <a:pt x="320" y="343"/>
                      <a:pt x="206" y="69"/>
                    </a:cubicBezTo>
                    <a:cubicBezTo>
                      <a:pt x="206" y="23"/>
                      <a:pt x="160" y="1"/>
                      <a:pt x="114" y="1"/>
                    </a:cubicBez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8" name="Google Shape;2008;p24"/>
              <p:cNvSpPr/>
              <p:nvPr/>
            </p:nvSpPr>
            <p:spPr>
              <a:xfrm>
                <a:off x="10795802" y="2981815"/>
                <a:ext cx="476237" cy="621779"/>
              </a:xfrm>
              <a:custGeom>
                <a:avLst/>
                <a:gdLst/>
                <a:ahLst/>
                <a:cxnLst/>
                <a:rect l="l" t="t" r="r" b="b"/>
                <a:pathLst>
                  <a:path w="17097" h="22322" extrusionOk="0">
                    <a:moveTo>
                      <a:pt x="15408" y="4908"/>
                    </a:moveTo>
                    <a:lnTo>
                      <a:pt x="15408" y="4908"/>
                    </a:lnTo>
                    <a:cubicBezTo>
                      <a:pt x="15405" y="4914"/>
                      <a:pt x="15402" y="4921"/>
                      <a:pt x="15399" y="4928"/>
                    </a:cubicBezTo>
                    <a:lnTo>
                      <a:pt x="15399" y="4928"/>
                    </a:lnTo>
                    <a:cubicBezTo>
                      <a:pt x="15404" y="4923"/>
                      <a:pt x="15408" y="4917"/>
                      <a:pt x="15408" y="4908"/>
                    </a:cubicBezTo>
                    <a:close/>
                    <a:moveTo>
                      <a:pt x="13308" y="7601"/>
                    </a:moveTo>
                    <a:lnTo>
                      <a:pt x="13308" y="7601"/>
                    </a:lnTo>
                    <a:cubicBezTo>
                      <a:pt x="13240" y="7715"/>
                      <a:pt x="13171" y="7852"/>
                      <a:pt x="13080" y="7989"/>
                    </a:cubicBezTo>
                    <a:cubicBezTo>
                      <a:pt x="13148" y="7875"/>
                      <a:pt x="13217" y="7738"/>
                      <a:pt x="13308" y="7601"/>
                    </a:cubicBezTo>
                    <a:close/>
                    <a:moveTo>
                      <a:pt x="4269" y="18785"/>
                    </a:moveTo>
                    <a:cubicBezTo>
                      <a:pt x="4269" y="18808"/>
                      <a:pt x="4292" y="18831"/>
                      <a:pt x="4292" y="18854"/>
                    </a:cubicBezTo>
                    <a:cubicBezTo>
                      <a:pt x="4315" y="18854"/>
                      <a:pt x="4315" y="18877"/>
                      <a:pt x="4315" y="18877"/>
                    </a:cubicBezTo>
                    <a:cubicBezTo>
                      <a:pt x="4246" y="18968"/>
                      <a:pt x="4178" y="19059"/>
                      <a:pt x="4109" y="19151"/>
                    </a:cubicBezTo>
                    <a:cubicBezTo>
                      <a:pt x="4018" y="19242"/>
                      <a:pt x="3950" y="19333"/>
                      <a:pt x="3881" y="19424"/>
                    </a:cubicBezTo>
                    <a:lnTo>
                      <a:pt x="3858" y="19424"/>
                    </a:lnTo>
                    <a:cubicBezTo>
                      <a:pt x="3835" y="19379"/>
                      <a:pt x="3790" y="19333"/>
                      <a:pt x="3744" y="19310"/>
                    </a:cubicBezTo>
                    <a:cubicBezTo>
                      <a:pt x="3927" y="19128"/>
                      <a:pt x="4109" y="18945"/>
                      <a:pt x="4269" y="18785"/>
                    </a:cubicBezTo>
                    <a:close/>
                    <a:moveTo>
                      <a:pt x="16777" y="0"/>
                    </a:moveTo>
                    <a:cubicBezTo>
                      <a:pt x="16732" y="0"/>
                      <a:pt x="16686" y="23"/>
                      <a:pt x="16640" y="46"/>
                    </a:cubicBezTo>
                    <a:cubicBezTo>
                      <a:pt x="16572" y="69"/>
                      <a:pt x="16526" y="160"/>
                      <a:pt x="16504" y="228"/>
                    </a:cubicBezTo>
                    <a:cubicBezTo>
                      <a:pt x="16435" y="616"/>
                      <a:pt x="16344" y="1004"/>
                      <a:pt x="16207" y="1393"/>
                    </a:cubicBezTo>
                    <a:cubicBezTo>
                      <a:pt x="16070" y="1781"/>
                      <a:pt x="15887" y="2169"/>
                      <a:pt x="15727" y="2534"/>
                    </a:cubicBezTo>
                    <a:cubicBezTo>
                      <a:pt x="15636" y="2739"/>
                      <a:pt x="15545" y="2945"/>
                      <a:pt x="15476" y="3150"/>
                    </a:cubicBezTo>
                    <a:cubicBezTo>
                      <a:pt x="15476" y="3127"/>
                      <a:pt x="15476" y="3127"/>
                      <a:pt x="15476" y="3127"/>
                    </a:cubicBezTo>
                    <a:cubicBezTo>
                      <a:pt x="15476" y="3127"/>
                      <a:pt x="15454" y="3150"/>
                      <a:pt x="15454" y="3150"/>
                    </a:cubicBezTo>
                    <a:cubicBezTo>
                      <a:pt x="15454" y="3173"/>
                      <a:pt x="15454" y="3196"/>
                      <a:pt x="15431" y="3196"/>
                    </a:cubicBezTo>
                    <a:lnTo>
                      <a:pt x="15454" y="3196"/>
                    </a:lnTo>
                    <a:cubicBezTo>
                      <a:pt x="15385" y="3333"/>
                      <a:pt x="15339" y="3470"/>
                      <a:pt x="15271" y="3607"/>
                    </a:cubicBezTo>
                    <a:cubicBezTo>
                      <a:pt x="15225" y="3698"/>
                      <a:pt x="15180" y="3789"/>
                      <a:pt x="15134" y="3880"/>
                    </a:cubicBezTo>
                    <a:cubicBezTo>
                      <a:pt x="15043" y="4109"/>
                      <a:pt x="14951" y="4337"/>
                      <a:pt x="14860" y="4542"/>
                    </a:cubicBezTo>
                    <a:lnTo>
                      <a:pt x="14906" y="4451"/>
                    </a:lnTo>
                    <a:lnTo>
                      <a:pt x="14906" y="4451"/>
                    </a:lnTo>
                    <a:cubicBezTo>
                      <a:pt x="14769" y="4771"/>
                      <a:pt x="14632" y="5067"/>
                      <a:pt x="14495" y="5364"/>
                    </a:cubicBezTo>
                    <a:cubicBezTo>
                      <a:pt x="14381" y="5547"/>
                      <a:pt x="14289" y="5729"/>
                      <a:pt x="14198" y="5935"/>
                    </a:cubicBezTo>
                    <a:cubicBezTo>
                      <a:pt x="14198" y="5912"/>
                      <a:pt x="14198" y="5889"/>
                      <a:pt x="14198" y="5866"/>
                    </a:cubicBezTo>
                    <a:cubicBezTo>
                      <a:pt x="14175" y="5775"/>
                      <a:pt x="14084" y="5684"/>
                      <a:pt x="13993" y="5661"/>
                    </a:cubicBezTo>
                    <a:cubicBezTo>
                      <a:pt x="13963" y="5651"/>
                      <a:pt x="13934" y="5647"/>
                      <a:pt x="13906" y="5647"/>
                    </a:cubicBezTo>
                    <a:cubicBezTo>
                      <a:pt x="13800" y="5647"/>
                      <a:pt x="13704" y="5708"/>
                      <a:pt x="13650" y="5798"/>
                    </a:cubicBezTo>
                    <a:cubicBezTo>
                      <a:pt x="13536" y="5958"/>
                      <a:pt x="13422" y="6117"/>
                      <a:pt x="13331" y="6277"/>
                    </a:cubicBezTo>
                    <a:cubicBezTo>
                      <a:pt x="13240" y="6414"/>
                      <a:pt x="13125" y="6551"/>
                      <a:pt x="13034" y="6688"/>
                    </a:cubicBezTo>
                    <a:cubicBezTo>
                      <a:pt x="12851" y="6985"/>
                      <a:pt x="12646" y="7304"/>
                      <a:pt x="12463" y="7601"/>
                    </a:cubicBezTo>
                    <a:cubicBezTo>
                      <a:pt x="12349" y="7738"/>
                      <a:pt x="12258" y="7898"/>
                      <a:pt x="12167" y="8058"/>
                    </a:cubicBezTo>
                    <a:cubicBezTo>
                      <a:pt x="12053" y="8194"/>
                      <a:pt x="11938" y="8354"/>
                      <a:pt x="11847" y="8491"/>
                    </a:cubicBezTo>
                    <a:cubicBezTo>
                      <a:pt x="11802" y="8560"/>
                      <a:pt x="11756" y="8628"/>
                      <a:pt x="11710" y="8697"/>
                    </a:cubicBezTo>
                    <a:lnTo>
                      <a:pt x="11665" y="8697"/>
                    </a:lnTo>
                    <a:cubicBezTo>
                      <a:pt x="11619" y="8697"/>
                      <a:pt x="11573" y="8697"/>
                      <a:pt x="11528" y="8719"/>
                    </a:cubicBezTo>
                    <a:cubicBezTo>
                      <a:pt x="11482" y="8765"/>
                      <a:pt x="11436" y="8788"/>
                      <a:pt x="11413" y="8834"/>
                    </a:cubicBezTo>
                    <a:cubicBezTo>
                      <a:pt x="11368" y="8879"/>
                      <a:pt x="11345" y="8902"/>
                      <a:pt x="11322" y="8948"/>
                    </a:cubicBezTo>
                    <a:cubicBezTo>
                      <a:pt x="11094" y="9244"/>
                      <a:pt x="10843" y="9518"/>
                      <a:pt x="10592" y="9792"/>
                    </a:cubicBezTo>
                    <a:cubicBezTo>
                      <a:pt x="10386" y="10043"/>
                      <a:pt x="10158" y="10294"/>
                      <a:pt x="9953" y="10545"/>
                    </a:cubicBezTo>
                    <a:cubicBezTo>
                      <a:pt x="9473" y="11116"/>
                      <a:pt x="9017" y="11687"/>
                      <a:pt x="8560" y="12280"/>
                    </a:cubicBezTo>
                    <a:cubicBezTo>
                      <a:pt x="8332" y="12577"/>
                      <a:pt x="8104" y="12896"/>
                      <a:pt x="7853" y="13193"/>
                    </a:cubicBezTo>
                    <a:cubicBezTo>
                      <a:pt x="7761" y="13330"/>
                      <a:pt x="7670" y="13444"/>
                      <a:pt x="7579" y="13581"/>
                    </a:cubicBezTo>
                    <a:cubicBezTo>
                      <a:pt x="7533" y="13650"/>
                      <a:pt x="7465" y="13741"/>
                      <a:pt x="7419" y="13809"/>
                    </a:cubicBezTo>
                    <a:cubicBezTo>
                      <a:pt x="7351" y="13901"/>
                      <a:pt x="7282" y="13992"/>
                      <a:pt x="7236" y="14083"/>
                    </a:cubicBezTo>
                    <a:cubicBezTo>
                      <a:pt x="7191" y="14129"/>
                      <a:pt x="7191" y="14197"/>
                      <a:pt x="7191" y="14243"/>
                    </a:cubicBezTo>
                    <a:cubicBezTo>
                      <a:pt x="7145" y="14266"/>
                      <a:pt x="7122" y="14312"/>
                      <a:pt x="7077" y="14334"/>
                    </a:cubicBezTo>
                    <a:cubicBezTo>
                      <a:pt x="6963" y="14449"/>
                      <a:pt x="6848" y="14563"/>
                      <a:pt x="6734" y="14654"/>
                    </a:cubicBezTo>
                    <a:cubicBezTo>
                      <a:pt x="6711" y="14654"/>
                      <a:pt x="6689" y="14677"/>
                      <a:pt x="6666" y="14677"/>
                    </a:cubicBezTo>
                    <a:cubicBezTo>
                      <a:pt x="6552" y="14700"/>
                      <a:pt x="6438" y="14745"/>
                      <a:pt x="6346" y="14814"/>
                    </a:cubicBezTo>
                    <a:cubicBezTo>
                      <a:pt x="6255" y="14882"/>
                      <a:pt x="6164" y="14951"/>
                      <a:pt x="6072" y="15019"/>
                    </a:cubicBezTo>
                    <a:cubicBezTo>
                      <a:pt x="5935" y="15133"/>
                      <a:pt x="5821" y="15225"/>
                      <a:pt x="5707" y="15339"/>
                    </a:cubicBezTo>
                    <a:cubicBezTo>
                      <a:pt x="5570" y="15476"/>
                      <a:pt x="5433" y="15590"/>
                      <a:pt x="5296" y="15727"/>
                    </a:cubicBezTo>
                    <a:cubicBezTo>
                      <a:pt x="5022" y="15978"/>
                      <a:pt x="4771" y="16252"/>
                      <a:pt x="4497" y="16503"/>
                    </a:cubicBezTo>
                    <a:cubicBezTo>
                      <a:pt x="3995" y="17028"/>
                      <a:pt x="3539" y="17553"/>
                      <a:pt x="3059" y="18078"/>
                    </a:cubicBezTo>
                    <a:cubicBezTo>
                      <a:pt x="2945" y="18215"/>
                      <a:pt x="2831" y="18329"/>
                      <a:pt x="2740" y="18466"/>
                    </a:cubicBezTo>
                    <a:cubicBezTo>
                      <a:pt x="2649" y="18511"/>
                      <a:pt x="2580" y="18580"/>
                      <a:pt x="2512" y="18648"/>
                    </a:cubicBezTo>
                    <a:cubicBezTo>
                      <a:pt x="2397" y="18717"/>
                      <a:pt x="2306" y="18785"/>
                      <a:pt x="2192" y="18877"/>
                    </a:cubicBezTo>
                    <a:cubicBezTo>
                      <a:pt x="1781" y="19151"/>
                      <a:pt x="1370" y="19447"/>
                      <a:pt x="959" y="19721"/>
                    </a:cubicBezTo>
                    <a:cubicBezTo>
                      <a:pt x="731" y="19881"/>
                      <a:pt x="480" y="20041"/>
                      <a:pt x="252" y="20223"/>
                    </a:cubicBezTo>
                    <a:cubicBezTo>
                      <a:pt x="183" y="20292"/>
                      <a:pt x="115" y="20360"/>
                      <a:pt x="69" y="20429"/>
                    </a:cubicBezTo>
                    <a:cubicBezTo>
                      <a:pt x="24" y="20520"/>
                      <a:pt x="1" y="20634"/>
                      <a:pt x="24" y="20748"/>
                    </a:cubicBezTo>
                    <a:cubicBezTo>
                      <a:pt x="46" y="20817"/>
                      <a:pt x="92" y="20885"/>
                      <a:pt x="138" y="20931"/>
                    </a:cubicBezTo>
                    <a:cubicBezTo>
                      <a:pt x="229" y="20999"/>
                      <a:pt x="320" y="21091"/>
                      <a:pt x="412" y="21159"/>
                    </a:cubicBezTo>
                    <a:cubicBezTo>
                      <a:pt x="480" y="21228"/>
                      <a:pt x="571" y="21319"/>
                      <a:pt x="663" y="21387"/>
                    </a:cubicBezTo>
                    <a:cubicBezTo>
                      <a:pt x="777" y="21456"/>
                      <a:pt x="868" y="21524"/>
                      <a:pt x="959" y="21616"/>
                    </a:cubicBezTo>
                    <a:cubicBezTo>
                      <a:pt x="1028" y="21661"/>
                      <a:pt x="1096" y="21730"/>
                      <a:pt x="1188" y="21798"/>
                    </a:cubicBezTo>
                    <a:cubicBezTo>
                      <a:pt x="1256" y="21844"/>
                      <a:pt x="1325" y="21912"/>
                      <a:pt x="1416" y="21958"/>
                    </a:cubicBezTo>
                    <a:cubicBezTo>
                      <a:pt x="1530" y="22027"/>
                      <a:pt x="1667" y="22095"/>
                      <a:pt x="1781" y="22186"/>
                    </a:cubicBezTo>
                    <a:cubicBezTo>
                      <a:pt x="1906" y="22240"/>
                      <a:pt x="2031" y="22322"/>
                      <a:pt x="2168" y="22322"/>
                    </a:cubicBezTo>
                    <a:cubicBezTo>
                      <a:pt x="2205" y="22322"/>
                      <a:pt x="2244" y="22315"/>
                      <a:pt x="2283" y="22300"/>
                    </a:cubicBezTo>
                    <a:cubicBezTo>
                      <a:pt x="2329" y="22278"/>
                      <a:pt x="2375" y="22255"/>
                      <a:pt x="2420" y="22232"/>
                    </a:cubicBezTo>
                    <a:cubicBezTo>
                      <a:pt x="2443" y="22209"/>
                      <a:pt x="2466" y="22209"/>
                      <a:pt x="2489" y="22186"/>
                    </a:cubicBezTo>
                    <a:cubicBezTo>
                      <a:pt x="2534" y="22164"/>
                      <a:pt x="2580" y="22118"/>
                      <a:pt x="2626" y="22095"/>
                    </a:cubicBezTo>
                    <a:cubicBezTo>
                      <a:pt x="2694" y="22049"/>
                      <a:pt x="2740" y="22027"/>
                      <a:pt x="2763" y="22004"/>
                    </a:cubicBezTo>
                    <a:lnTo>
                      <a:pt x="2763" y="22004"/>
                    </a:lnTo>
                    <a:lnTo>
                      <a:pt x="2694" y="22049"/>
                    </a:lnTo>
                    <a:cubicBezTo>
                      <a:pt x="2922" y="21890"/>
                      <a:pt x="3128" y="21684"/>
                      <a:pt x="3333" y="21524"/>
                    </a:cubicBezTo>
                    <a:cubicBezTo>
                      <a:pt x="3562" y="21319"/>
                      <a:pt x="3790" y="21136"/>
                      <a:pt x="3995" y="20931"/>
                    </a:cubicBezTo>
                    <a:cubicBezTo>
                      <a:pt x="4224" y="20726"/>
                      <a:pt x="4452" y="20497"/>
                      <a:pt x="4657" y="20269"/>
                    </a:cubicBezTo>
                    <a:cubicBezTo>
                      <a:pt x="4863" y="20041"/>
                      <a:pt x="5045" y="19790"/>
                      <a:pt x="5273" y="19561"/>
                    </a:cubicBezTo>
                    <a:cubicBezTo>
                      <a:pt x="5707" y="19082"/>
                      <a:pt x="6164" y="18603"/>
                      <a:pt x="6597" y="18123"/>
                    </a:cubicBezTo>
                    <a:cubicBezTo>
                      <a:pt x="7054" y="17621"/>
                      <a:pt x="7510" y="17119"/>
                      <a:pt x="7967" y="16617"/>
                    </a:cubicBezTo>
                    <a:cubicBezTo>
                      <a:pt x="8423" y="16092"/>
                      <a:pt x="8857" y="15567"/>
                      <a:pt x="9268" y="15019"/>
                    </a:cubicBezTo>
                    <a:cubicBezTo>
                      <a:pt x="9473" y="14745"/>
                      <a:pt x="9656" y="14471"/>
                      <a:pt x="9861" y="14197"/>
                    </a:cubicBezTo>
                    <a:cubicBezTo>
                      <a:pt x="10067" y="13924"/>
                      <a:pt x="10249" y="13673"/>
                      <a:pt x="10432" y="13399"/>
                    </a:cubicBezTo>
                    <a:cubicBezTo>
                      <a:pt x="10615" y="13125"/>
                      <a:pt x="10820" y="12851"/>
                      <a:pt x="11003" y="12600"/>
                    </a:cubicBezTo>
                    <a:cubicBezTo>
                      <a:pt x="11094" y="12463"/>
                      <a:pt x="11185" y="12326"/>
                      <a:pt x="11277" y="12189"/>
                    </a:cubicBezTo>
                    <a:cubicBezTo>
                      <a:pt x="11368" y="12029"/>
                      <a:pt x="11459" y="11892"/>
                      <a:pt x="11550" y="11755"/>
                    </a:cubicBezTo>
                    <a:cubicBezTo>
                      <a:pt x="11756" y="11481"/>
                      <a:pt x="11916" y="11162"/>
                      <a:pt x="12098" y="10888"/>
                    </a:cubicBezTo>
                    <a:cubicBezTo>
                      <a:pt x="12281" y="10591"/>
                      <a:pt x="12441" y="10317"/>
                      <a:pt x="12600" y="10043"/>
                    </a:cubicBezTo>
                    <a:cubicBezTo>
                      <a:pt x="12943" y="9495"/>
                      <a:pt x="13285" y="8925"/>
                      <a:pt x="13628" y="8354"/>
                    </a:cubicBezTo>
                    <a:cubicBezTo>
                      <a:pt x="13787" y="8080"/>
                      <a:pt x="13947" y="7784"/>
                      <a:pt x="14107" y="7510"/>
                    </a:cubicBezTo>
                    <a:cubicBezTo>
                      <a:pt x="14244" y="7213"/>
                      <a:pt x="14426" y="6916"/>
                      <a:pt x="14586" y="6620"/>
                    </a:cubicBezTo>
                    <a:cubicBezTo>
                      <a:pt x="14857" y="6078"/>
                      <a:pt x="15150" y="5492"/>
                      <a:pt x="15399" y="4928"/>
                    </a:cubicBezTo>
                    <a:lnTo>
                      <a:pt x="15399" y="4928"/>
                    </a:lnTo>
                    <a:cubicBezTo>
                      <a:pt x="15397" y="4929"/>
                      <a:pt x="15396" y="4931"/>
                      <a:pt x="15394" y="4932"/>
                    </a:cubicBezTo>
                    <a:lnTo>
                      <a:pt x="15394" y="4932"/>
                    </a:lnTo>
                    <a:cubicBezTo>
                      <a:pt x="15504" y="4688"/>
                      <a:pt x="15594" y="4444"/>
                      <a:pt x="15705" y="4200"/>
                    </a:cubicBezTo>
                    <a:cubicBezTo>
                      <a:pt x="15727" y="4132"/>
                      <a:pt x="15750" y="4086"/>
                      <a:pt x="15796" y="4017"/>
                    </a:cubicBezTo>
                    <a:cubicBezTo>
                      <a:pt x="15910" y="3766"/>
                      <a:pt x="16001" y="3492"/>
                      <a:pt x="16115" y="3241"/>
                    </a:cubicBezTo>
                    <a:cubicBezTo>
                      <a:pt x="16230" y="3013"/>
                      <a:pt x="16321" y="2762"/>
                      <a:pt x="16412" y="2534"/>
                    </a:cubicBezTo>
                    <a:cubicBezTo>
                      <a:pt x="16526" y="2306"/>
                      <a:pt x="16618" y="2054"/>
                      <a:pt x="16709" y="1826"/>
                    </a:cubicBezTo>
                    <a:cubicBezTo>
                      <a:pt x="16777" y="1575"/>
                      <a:pt x="16869" y="1347"/>
                      <a:pt x="16937" y="1119"/>
                    </a:cubicBezTo>
                    <a:cubicBezTo>
                      <a:pt x="16983" y="868"/>
                      <a:pt x="17029" y="639"/>
                      <a:pt x="17074" y="388"/>
                    </a:cubicBezTo>
                    <a:cubicBezTo>
                      <a:pt x="17097" y="297"/>
                      <a:pt x="17097" y="228"/>
                      <a:pt x="17051" y="160"/>
                    </a:cubicBezTo>
                    <a:cubicBezTo>
                      <a:pt x="17006" y="91"/>
                      <a:pt x="16937" y="46"/>
                      <a:pt x="16869" y="23"/>
                    </a:cubicBezTo>
                    <a:cubicBezTo>
                      <a:pt x="16846" y="23"/>
                      <a:pt x="16823" y="0"/>
                      <a:pt x="16777" y="0"/>
                    </a:cubicBezTo>
                    <a:close/>
                  </a:path>
                </a:pathLst>
              </a:custGeom>
              <a:solidFill>
                <a:srgbClr val="FAFF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9" name="Google Shape;2009;p24"/>
              <p:cNvSpPr/>
              <p:nvPr/>
            </p:nvSpPr>
            <p:spPr>
              <a:xfrm>
                <a:off x="10879089" y="3315601"/>
                <a:ext cx="1276734" cy="288689"/>
              </a:xfrm>
              <a:custGeom>
                <a:avLst/>
                <a:gdLst/>
                <a:ahLst/>
                <a:cxnLst/>
                <a:rect l="l" t="t" r="r" b="b"/>
                <a:pathLst>
                  <a:path w="45835" h="10364" extrusionOk="0">
                    <a:moveTo>
                      <a:pt x="40333" y="0"/>
                    </a:moveTo>
                    <a:cubicBezTo>
                      <a:pt x="40105" y="0"/>
                      <a:pt x="39877" y="23"/>
                      <a:pt x="39671" y="23"/>
                    </a:cubicBezTo>
                    <a:lnTo>
                      <a:pt x="38918" y="23"/>
                    </a:lnTo>
                    <a:cubicBezTo>
                      <a:pt x="38462" y="46"/>
                      <a:pt x="38005" y="69"/>
                      <a:pt x="37571" y="115"/>
                    </a:cubicBezTo>
                    <a:cubicBezTo>
                      <a:pt x="37092" y="160"/>
                      <a:pt x="36636" y="206"/>
                      <a:pt x="36179" y="274"/>
                    </a:cubicBezTo>
                    <a:cubicBezTo>
                      <a:pt x="35951" y="297"/>
                      <a:pt x="35723" y="320"/>
                      <a:pt x="35494" y="366"/>
                    </a:cubicBezTo>
                    <a:cubicBezTo>
                      <a:pt x="35266" y="411"/>
                      <a:pt x="35061" y="457"/>
                      <a:pt x="34832" y="503"/>
                    </a:cubicBezTo>
                    <a:cubicBezTo>
                      <a:pt x="34604" y="571"/>
                      <a:pt x="34376" y="617"/>
                      <a:pt x="34148" y="685"/>
                    </a:cubicBezTo>
                    <a:cubicBezTo>
                      <a:pt x="33919" y="754"/>
                      <a:pt x="33714" y="822"/>
                      <a:pt x="33486" y="891"/>
                    </a:cubicBezTo>
                    <a:cubicBezTo>
                      <a:pt x="33075" y="1005"/>
                      <a:pt x="32641" y="1142"/>
                      <a:pt x="32230" y="1279"/>
                    </a:cubicBezTo>
                    <a:cubicBezTo>
                      <a:pt x="31797" y="1416"/>
                      <a:pt x="31386" y="1598"/>
                      <a:pt x="30952" y="1758"/>
                    </a:cubicBezTo>
                    <a:cubicBezTo>
                      <a:pt x="30769" y="1826"/>
                      <a:pt x="30564" y="1918"/>
                      <a:pt x="30359" y="1986"/>
                    </a:cubicBezTo>
                    <a:cubicBezTo>
                      <a:pt x="30176" y="2055"/>
                      <a:pt x="29993" y="2146"/>
                      <a:pt x="29788" y="2214"/>
                    </a:cubicBezTo>
                    <a:cubicBezTo>
                      <a:pt x="29377" y="2374"/>
                      <a:pt x="28966" y="2534"/>
                      <a:pt x="28555" y="2717"/>
                    </a:cubicBezTo>
                    <a:cubicBezTo>
                      <a:pt x="28145" y="2922"/>
                      <a:pt x="27734" y="3128"/>
                      <a:pt x="27323" y="3310"/>
                    </a:cubicBezTo>
                    <a:cubicBezTo>
                      <a:pt x="27140" y="3401"/>
                      <a:pt x="26935" y="3493"/>
                      <a:pt x="26729" y="3584"/>
                    </a:cubicBezTo>
                    <a:cubicBezTo>
                      <a:pt x="26547" y="3675"/>
                      <a:pt x="26341" y="3789"/>
                      <a:pt x="26159" y="3881"/>
                    </a:cubicBezTo>
                    <a:cubicBezTo>
                      <a:pt x="25953" y="3972"/>
                      <a:pt x="25771" y="4086"/>
                      <a:pt x="25565" y="4177"/>
                    </a:cubicBezTo>
                    <a:cubicBezTo>
                      <a:pt x="25360" y="4292"/>
                      <a:pt x="25154" y="4383"/>
                      <a:pt x="24949" y="4474"/>
                    </a:cubicBezTo>
                    <a:cubicBezTo>
                      <a:pt x="24561" y="4680"/>
                      <a:pt x="24173" y="4885"/>
                      <a:pt x="23785" y="5090"/>
                    </a:cubicBezTo>
                    <a:cubicBezTo>
                      <a:pt x="23397" y="5296"/>
                      <a:pt x="22986" y="5501"/>
                      <a:pt x="22575" y="5684"/>
                    </a:cubicBezTo>
                    <a:cubicBezTo>
                      <a:pt x="22187" y="5867"/>
                      <a:pt x="21822" y="6049"/>
                      <a:pt x="21434" y="6232"/>
                    </a:cubicBezTo>
                    <a:cubicBezTo>
                      <a:pt x="21023" y="6414"/>
                      <a:pt x="20612" y="6597"/>
                      <a:pt x="20201" y="6757"/>
                    </a:cubicBezTo>
                    <a:cubicBezTo>
                      <a:pt x="19996" y="6848"/>
                      <a:pt x="19813" y="6939"/>
                      <a:pt x="19608" y="7031"/>
                    </a:cubicBezTo>
                    <a:cubicBezTo>
                      <a:pt x="19425" y="7099"/>
                      <a:pt x="19243" y="7190"/>
                      <a:pt x="19060" y="7282"/>
                    </a:cubicBezTo>
                    <a:cubicBezTo>
                      <a:pt x="18855" y="7350"/>
                      <a:pt x="18672" y="7441"/>
                      <a:pt x="18489" y="7510"/>
                    </a:cubicBezTo>
                    <a:cubicBezTo>
                      <a:pt x="18284" y="7601"/>
                      <a:pt x="18079" y="7670"/>
                      <a:pt x="17873" y="7738"/>
                    </a:cubicBezTo>
                    <a:cubicBezTo>
                      <a:pt x="17668" y="7807"/>
                      <a:pt x="17439" y="7875"/>
                      <a:pt x="17234" y="7944"/>
                    </a:cubicBezTo>
                    <a:cubicBezTo>
                      <a:pt x="17029" y="8012"/>
                      <a:pt x="16800" y="8081"/>
                      <a:pt x="16572" y="8149"/>
                    </a:cubicBezTo>
                    <a:cubicBezTo>
                      <a:pt x="16138" y="8309"/>
                      <a:pt x="15728" y="8446"/>
                      <a:pt x="15271" y="8560"/>
                    </a:cubicBezTo>
                    <a:cubicBezTo>
                      <a:pt x="15066" y="8628"/>
                      <a:pt x="14837" y="8697"/>
                      <a:pt x="14609" y="8765"/>
                    </a:cubicBezTo>
                    <a:cubicBezTo>
                      <a:pt x="14175" y="8879"/>
                      <a:pt x="13742" y="8994"/>
                      <a:pt x="13308" y="9085"/>
                    </a:cubicBezTo>
                    <a:cubicBezTo>
                      <a:pt x="13080" y="9131"/>
                      <a:pt x="12852" y="9176"/>
                      <a:pt x="12623" y="9222"/>
                    </a:cubicBezTo>
                    <a:cubicBezTo>
                      <a:pt x="12395" y="9268"/>
                      <a:pt x="12144" y="9313"/>
                      <a:pt x="11916" y="9336"/>
                    </a:cubicBezTo>
                    <a:cubicBezTo>
                      <a:pt x="11482" y="9404"/>
                      <a:pt x="11026" y="9473"/>
                      <a:pt x="10569" y="9541"/>
                    </a:cubicBezTo>
                    <a:cubicBezTo>
                      <a:pt x="10135" y="9587"/>
                      <a:pt x="9702" y="9656"/>
                      <a:pt x="9268" y="9678"/>
                    </a:cubicBezTo>
                    <a:cubicBezTo>
                      <a:pt x="9085" y="9701"/>
                      <a:pt x="8880" y="9701"/>
                      <a:pt x="8697" y="9701"/>
                    </a:cubicBezTo>
                    <a:lnTo>
                      <a:pt x="8172" y="9701"/>
                    </a:lnTo>
                    <a:cubicBezTo>
                      <a:pt x="7990" y="9701"/>
                      <a:pt x="7784" y="9701"/>
                      <a:pt x="7602" y="9678"/>
                    </a:cubicBezTo>
                    <a:cubicBezTo>
                      <a:pt x="7374" y="9678"/>
                      <a:pt x="7168" y="9656"/>
                      <a:pt x="6940" y="9633"/>
                    </a:cubicBezTo>
                    <a:cubicBezTo>
                      <a:pt x="6712" y="9633"/>
                      <a:pt x="6506" y="9610"/>
                      <a:pt x="6301" y="9587"/>
                    </a:cubicBezTo>
                    <a:cubicBezTo>
                      <a:pt x="6072" y="9564"/>
                      <a:pt x="5844" y="9564"/>
                      <a:pt x="5616" y="9541"/>
                    </a:cubicBezTo>
                    <a:cubicBezTo>
                      <a:pt x="5411" y="9519"/>
                      <a:pt x="5205" y="9496"/>
                      <a:pt x="5000" y="9473"/>
                    </a:cubicBezTo>
                    <a:cubicBezTo>
                      <a:pt x="4771" y="9450"/>
                      <a:pt x="4543" y="9427"/>
                      <a:pt x="4338" y="9404"/>
                    </a:cubicBezTo>
                    <a:cubicBezTo>
                      <a:pt x="3881" y="9359"/>
                      <a:pt x="3448" y="9268"/>
                      <a:pt x="3014" y="9153"/>
                    </a:cubicBezTo>
                    <a:cubicBezTo>
                      <a:pt x="2786" y="9108"/>
                      <a:pt x="2535" y="9039"/>
                      <a:pt x="2306" y="8994"/>
                    </a:cubicBezTo>
                    <a:cubicBezTo>
                      <a:pt x="2147" y="8948"/>
                      <a:pt x="2010" y="8902"/>
                      <a:pt x="1873" y="8857"/>
                    </a:cubicBezTo>
                    <a:cubicBezTo>
                      <a:pt x="1713" y="8811"/>
                      <a:pt x="1553" y="8743"/>
                      <a:pt x="1393" y="8674"/>
                    </a:cubicBezTo>
                    <a:cubicBezTo>
                      <a:pt x="1234" y="8606"/>
                      <a:pt x="1097" y="8537"/>
                      <a:pt x="937" y="8446"/>
                    </a:cubicBezTo>
                    <a:cubicBezTo>
                      <a:pt x="868" y="8423"/>
                      <a:pt x="800" y="8377"/>
                      <a:pt x="731" y="8354"/>
                    </a:cubicBezTo>
                    <a:cubicBezTo>
                      <a:pt x="617" y="8309"/>
                      <a:pt x="503" y="8263"/>
                      <a:pt x="389" y="8240"/>
                    </a:cubicBezTo>
                    <a:cubicBezTo>
                      <a:pt x="376" y="8239"/>
                      <a:pt x="362" y="8238"/>
                      <a:pt x="349" y="8238"/>
                    </a:cubicBezTo>
                    <a:cubicBezTo>
                      <a:pt x="184" y="8238"/>
                      <a:pt x="45" y="8366"/>
                      <a:pt x="24" y="8514"/>
                    </a:cubicBezTo>
                    <a:cubicBezTo>
                      <a:pt x="1" y="8606"/>
                      <a:pt x="24" y="8697"/>
                      <a:pt x="92" y="8765"/>
                    </a:cubicBezTo>
                    <a:cubicBezTo>
                      <a:pt x="138" y="8834"/>
                      <a:pt x="206" y="8879"/>
                      <a:pt x="298" y="8879"/>
                    </a:cubicBezTo>
                    <a:cubicBezTo>
                      <a:pt x="298" y="8879"/>
                      <a:pt x="298" y="8879"/>
                      <a:pt x="320" y="8902"/>
                    </a:cubicBezTo>
                    <a:cubicBezTo>
                      <a:pt x="503" y="8948"/>
                      <a:pt x="686" y="9062"/>
                      <a:pt x="891" y="9153"/>
                    </a:cubicBezTo>
                    <a:cubicBezTo>
                      <a:pt x="1074" y="9245"/>
                      <a:pt x="1279" y="9336"/>
                      <a:pt x="1507" y="9427"/>
                    </a:cubicBezTo>
                    <a:cubicBezTo>
                      <a:pt x="1599" y="9450"/>
                      <a:pt x="1690" y="9473"/>
                      <a:pt x="1781" y="9519"/>
                    </a:cubicBezTo>
                    <a:cubicBezTo>
                      <a:pt x="1918" y="9541"/>
                      <a:pt x="2032" y="9587"/>
                      <a:pt x="2169" y="9633"/>
                    </a:cubicBezTo>
                    <a:cubicBezTo>
                      <a:pt x="2375" y="9678"/>
                      <a:pt x="2580" y="9724"/>
                      <a:pt x="2808" y="9770"/>
                    </a:cubicBezTo>
                    <a:cubicBezTo>
                      <a:pt x="3242" y="9884"/>
                      <a:pt x="3676" y="9975"/>
                      <a:pt x="4132" y="10044"/>
                    </a:cubicBezTo>
                    <a:cubicBezTo>
                      <a:pt x="4543" y="10089"/>
                      <a:pt x="4977" y="10135"/>
                      <a:pt x="5411" y="10158"/>
                    </a:cubicBezTo>
                    <a:cubicBezTo>
                      <a:pt x="5844" y="10203"/>
                      <a:pt x="6278" y="10249"/>
                      <a:pt x="6734" y="10272"/>
                    </a:cubicBezTo>
                    <a:cubicBezTo>
                      <a:pt x="7168" y="10317"/>
                      <a:pt x="7602" y="10340"/>
                      <a:pt x="8035" y="10363"/>
                    </a:cubicBezTo>
                    <a:cubicBezTo>
                      <a:pt x="8264" y="10363"/>
                      <a:pt x="8492" y="10363"/>
                      <a:pt x="8720" y="10340"/>
                    </a:cubicBezTo>
                    <a:cubicBezTo>
                      <a:pt x="8948" y="10340"/>
                      <a:pt x="9177" y="10340"/>
                      <a:pt x="9405" y="10317"/>
                    </a:cubicBezTo>
                    <a:cubicBezTo>
                      <a:pt x="9839" y="10295"/>
                      <a:pt x="10272" y="10226"/>
                      <a:pt x="10706" y="10181"/>
                    </a:cubicBezTo>
                    <a:cubicBezTo>
                      <a:pt x="11163" y="10112"/>
                      <a:pt x="11596" y="10044"/>
                      <a:pt x="12053" y="9975"/>
                    </a:cubicBezTo>
                    <a:cubicBezTo>
                      <a:pt x="12509" y="9907"/>
                      <a:pt x="12966" y="9815"/>
                      <a:pt x="13422" y="9724"/>
                    </a:cubicBezTo>
                    <a:cubicBezTo>
                      <a:pt x="13650" y="9678"/>
                      <a:pt x="13879" y="9610"/>
                      <a:pt x="14107" y="9564"/>
                    </a:cubicBezTo>
                    <a:cubicBezTo>
                      <a:pt x="14358" y="9496"/>
                      <a:pt x="14586" y="9427"/>
                      <a:pt x="14837" y="9359"/>
                    </a:cubicBezTo>
                    <a:cubicBezTo>
                      <a:pt x="15248" y="9245"/>
                      <a:pt x="15682" y="9131"/>
                      <a:pt x="16116" y="8994"/>
                    </a:cubicBezTo>
                    <a:cubicBezTo>
                      <a:pt x="16321" y="8925"/>
                      <a:pt x="16549" y="8857"/>
                      <a:pt x="16755" y="8788"/>
                    </a:cubicBezTo>
                    <a:cubicBezTo>
                      <a:pt x="16983" y="8720"/>
                      <a:pt x="17188" y="8651"/>
                      <a:pt x="17417" y="8583"/>
                    </a:cubicBezTo>
                    <a:cubicBezTo>
                      <a:pt x="17828" y="8423"/>
                      <a:pt x="18238" y="8286"/>
                      <a:pt x="18672" y="8149"/>
                    </a:cubicBezTo>
                    <a:cubicBezTo>
                      <a:pt x="18855" y="8081"/>
                      <a:pt x="19060" y="7989"/>
                      <a:pt x="19243" y="7898"/>
                    </a:cubicBezTo>
                    <a:cubicBezTo>
                      <a:pt x="19425" y="7830"/>
                      <a:pt x="19608" y="7738"/>
                      <a:pt x="19790" y="7647"/>
                    </a:cubicBezTo>
                    <a:cubicBezTo>
                      <a:pt x="20201" y="7464"/>
                      <a:pt x="20612" y="7305"/>
                      <a:pt x="21000" y="7122"/>
                    </a:cubicBezTo>
                    <a:cubicBezTo>
                      <a:pt x="21411" y="6962"/>
                      <a:pt x="21799" y="6780"/>
                      <a:pt x="22187" y="6597"/>
                    </a:cubicBezTo>
                    <a:cubicBezTo>
                      <a:pt x="22575" y="6392"/>
                      <a:pt x="22963" y="6232"/>
                      <a:pt x="23374" y="6026"/>
                    </a:cubicBezTo>
                    <a:cubicBezTo>
                      <a:pt x="23557" y="5935"/>
                      <a:pt x="23762" y="5844"/>
                      <a:pt x="23968" y="5730"/>
                    </a:cubicBezTo>
                    <a:cubicBezTo>
                      <a:pt x="24150" y="5638"/>
                      <a:pt x="24356" y="5524"/>
                      <a:pt x="24538" y="5410"/>
                    </a:cubicBezTo>
                    <a:cubicBezTo>
                      <a:pt x="24744" y="5319"/>
                      <a:pt x="24949" y="5205"/>
                      <a:pt x="25132" y="5113"/>
                    </a:cubicBezTo>
                    <a:cubicBezTo>
                      <a:pt x="25337" y="5022"/>
                      <a:pt x="25542" y="4908"/>
                      <a:pt x="25748" y="4817"/>
                    </a:cubicBezTo>
                    <a:cubicBezTo>
                      <a:pt x="25930" y="4725"/>
                      <a:pt x="26136" y="4611"/>
                      <a:pt x="26319" y="4520"/>
                    </a:cubicBezTo>
                    <a:cubicBezTo>
                      <a:pt x="26524" y="4406"/>
                      <a:pt x="26752" y="4314"/>
                      <a:pt x="26935" y="4223"/>
                    </a:cubicBezTo>
                    <a:cubicBezTo>
                      <a:pt x="27140" y="4109"/>
                      <a:pt x="27346" y="4041"/>
                      <a:pt x="27528" y="3949"/>
                    </a:cubicBezTo>
                    <a:cubicBezTo>
                      <a:pt x="27734" y="3835"/>
                      <a:pt x="27939" y="3744"/>
                      <a:pt x="28145" y="3652"/>
                    </a:cubicBezTo>
                    <a:cubicBezTo>
                      <a:pt x="28533" y="3447"/>
                      <a:pt x="28921" y="3264"/>
                      <a:pt x="29331" y="3105"/>
                    </a:cubicBezTo>
                    <a:cubicBezTo>
                      <a:pt x="29537" y="3013"/>
                      <a:pt x="29742" y="2922"/>
                      <a:pt x="29971" y="2854"/>
                    </a:cubicBezTo>
                    <a:cubicBezTo>
                      <a:pt x="30153" y="2762"/>
                      <a:pt x="30359" y="2694"/>
                      <a:pt x="30564" y="2603"/>
                    </a:cubicBezTo>
                    <a:cubicBezTo>
                      <a:pt x="30884" y="2466"/>
                      <a:pt x="31226" y="2351"/>
                      <a:pt x="31546" y="2214"/>
                    </a:cubicBezTo>
                    <a:cubicBezTo>
                      <a:pt x="31865" y="2100"/>
                      <a:pt x="32185" y="1963"/>
                      <a:pt x="32527" y="1872"/>
                    </a:cubicBezTo>
                    <a:cubicBezTo>
                      <a:pt x="32847" y="1758"/>
                      <a:pt x="33189" y="1644"/>
                      <a:pt x="33531" y="1530"/>
                    </a:cubicBezTo>
                    <a:cubicBezTo>
                      <a:pt x="33714" y="1484"/>
                      <a:pt x="33874" y="1438"/>
                      <a:pt x="34056" y="1370"/>
                    </a:cubicBezTo>
                    <a:cubicBezTo>
                      <a:pt x="34216" y="1324"/>
                      <a:pt x="34376" y="1279"/>
                      <a:pt x="34558" y="1233"/>
                    </a:cubicBezTo>
                    <a:lnTo>
                      <a:pt x="34536" y="1233"/>
                    </a:lnTo>
                    <a:cubicBezTo>
                      <a:pt x="34718" y="1187"/>
                      <a:pt x="34901" y="1142"/>
                      <a:pt x="35083" y="1096"/>
                    </a:cubicBezTo>
                    <a:cubicBezTo>
                      <a:pt x="35312" y="1028"/>
                      <a:pt x="35540" y="982"/>
                      <a:pt x="35768" y="936"/>
                    </a:cubicBezTo>
                    <a:cubicBezTo>
                      <a:pt x="35996" y="891"/>
                      <a:pt x="36248" y="868"/>
                      <a:pt x="36499" y="845"/>
                    </a:cubicBezTo>
                    <a:cubicBezTo>
                      <a:pt x="36727" y="799"/>
                      <a:pt x="36955" y="777"/>
                      <a:pt x="37183" y="754"/>
                    </a:cubicBezTo>
                    <a:cubicBezTo>
                      <a:pt x="37640" y="685"/>
                      <a:pt x="38074" y="640"/>
                      <a:pt x="38530" y="617"/>
                    </a:cubicBezTo>
                    <a:cubicBezTo>
                      <a:pt x="38781" y="617"/>
                      <a:pt x="39009" y="594"/>
                      <a:pt x="39260" y="571"/>
                    </a:cubicBezTo>
                    <a:cubicBezTo>
                      <a:pt x="39489" y="571"/>
                      <a:pt x="39717" y="548"/>
                      <a:pt x="39945" y="548"/>
                    </a:cubicBezTo>
                    <a:cubicBezTo>
                      <a:pt x="40562" y="503"/>
                      <a:pt x="41178" y="480"/>
                      <a:pt x="41817" y="480"/>
                    </a:cubicBezTo>
                    <a:lnTo>
                      <a:pt x="42479" y="480"/>
                    </a:lnTo>
                    <a:cubicBezTo>
                      <a:pt x="42730" y="480"/>
                      <a:pt x="42981" y="480"/>
                      <a:pt x="43232" y="503"/>
                    </a:cubicBezTo>
                    <a:cubicBezTo>
                      <a:pt x="43506" y="525"/>
                      <a:pt x="43780" y="548"/>
                      <a:pt x="44054" y="571"/>
                    </a:cubicBezTo>
                    <a:cubicBezTo>
                      <a:pt x="44602" y="640"/>
                      <a:pt x="45149" y="708"/>
                      <a:pt x="45674" y="777"/>
                    </a:cubicBezTo>
                    <a:cubicBezTo>
                      <a:pt x="45687" y="781"/>
                      <a:pt x="45699" y="782"/>
                      <a:pt x="45710" y="782"/>
                    </a:cubicBezTo>
                    <a:cubicBezTo>
                      <a:pt x="45765" y="782"/>
                      <a:pt x="45811" y="742"/>
                      <a:pt x="45811" y="685"/>
                    </a:cubicBezTo>
                    <a:cubicBezTo>
                      <a:pt x="45834" y="617"/>
                      <a:pt x="45789" y="571"/>
                      <a:pt x="45720" y="548"/>
                    </a:cubicBezTo>
                    <a:cubicBezTo>
                      <a:pt x="45264" y="480"/>
                      <a:pt x="44830" y="434"/>
                      <a:pt x="44373" y="366"/>
                    </a:cubicBezTo>
                    <a:cubicBezTo>
                      <a:pt x="43962" y="297"/>
                      <a:pt x="43552" y="206"/>
                      <a:pt x="43118" y="160"/>
                    </a:cubicBezTo>
                    <a:cubicBezTo>
                      <a:pt x="42913" y="137"/>
                      <a:pt x="42684" y="115"/>
                      <a:pt x="42479" y="92"/>
                    </a:cubicBezTo>
                    <a:cubicBezTo>
                      <a:pt x="42251" y="69"/>
                      <a:pt x="42022" y="69"/>
                      <a:pt x="41794" y="46"/>
                    </a:cubicBezTo>
                    <a:cubicBezTo>
                      <a:pt x="41566" y="46"/>
                      <a:pt x="41338" y="23"/>
                      <a:pt x="41109" y="23"/>
                    </a:cubicBezTo>
                    <a:cubicBezTo>
                      <a:pt x="40881" y="23"/>
                      <a:pt x="40630" y="0"/>
                      <a:pt x="40402" y="0"/>
                    </a:cubicBezTo>
                    <a:close/>
                  </a:path>
                </a:pathLst>
              </a:custGeom>
              <a:solidFill>
                <a:srgbClr val="FAFF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0" name="Google Shape;2010;p24"/>
              <p:cNvSpPr/>
              <p:nvPr/>
            </p:nvSpPr>
            <p:spPr>
              <a:xfrm>
                <a:off x="10840955" y="3322593"/>
                <a:ext cx="1150829" cy="322672"/>
              </a:xfrm>
              <a:custGeom>
                <a:avLst/>
                <a:gdLst/>
                <a:ahLst/>
                <a:cxnLst/>
                <a:rect l="l" t="t" r="r" b="b"/>
                <a:pathLst>
                  <a:path w="41315" h="11584" extrusionOk="0">
                    <a:moveTo>
                      <a:pt x="37437" y="1225"/>
                    </a:moveTo>
                    <a:lnTo>
                      <a:pt x="37437" y="1225"/>
                    </a:lnTo>
                    <a:cubicBezTo>
                      <a:pt x="37428" y="1228"/>
                      <a:pt x="37420" y="1230"/>
                      <a:pt x="37411" y="1233"/>
                    </a:cubicBezTo>
                    <a:cubicBezTo>
                      <a:pt x="37420" y="1233"/>
                      <a:pt x="37429" y="1230"/>
                      <a:pt x="37437" y="1225"/>
                    </a:cubicBezTo>
                    <a:close/>
                    <a:moveTo>
                      <a:pt x="1941" y="7875"/>
                    </a:moveTo>
                    <a:cubicBezTo>
                      <a:pt x="1872" y="7967"/>
                      <a:pt x="1804" y="8035"/>
                      <a:pt x="1735" y="8103"/>
                    </a:cubicBezTo>
                    <a:cubicBezTo>
                      <a:pt x="1667" y="8172"/>
                      <a:pt x="1621" y="8240"/>
                      <a:pt x="1553" y="8309"/>
                    </a:cubicBezTo>
                    <a:lnTo>
                      <a:pt x="1598" y="8240"/>
                    </a:lnTo>
                    <a:lnTo>
                      <a:pt x="1598" y="8240"/>
                    </a:lnTo>
                    <a:lnTo>
                      <a:pt x="1416" y="8423"/>
                    </a:lnTo>
                    <a:cubicBezTo>
                      <a:pt x="1324" y="8514"/>
                      <a:pt x="1210" y="8606"/>
                      <a:pt x="1073" y="8674"/>
                    </a:cubicBezTo>
                    <a:cubicBezTo>
                      <a:pt x="1073" y="8697"/>
                      <a:pt x="1050" y="8697"/>
                      <a:pt x="1028" y="8697"/>
                    </a:cubicBezTo>
                    <a:cubicBezTo>
                      <a:pt x="982" y="8651"/>
                      <a:pt x="936" y="8606"/>
                      <a:pt x="891" y="8537"/>
                    </a:cubicBezTo>
                    <a:cubicBezTo>
                      <a:pt x="891" y="8514"/>
                      <a:pt x="868" y="8492"/>
                      <a:pt x="868" y="8492"/>
                    </a:cubicBezTo>
                    <a:cubicBezTo>
                      <a:pt x="891" y="8469"/>
                      <a:pt x="891" y="8446"/>
                      <a:pt x="913" y="8423"/>
                    </a:cubicBezTo>
                    <a:cubicBezTo>
                      <a:pt x="1005" y="8332"/>
                      <a:pt x="1119" y="8240"/>
                      <a:pt x="1210" y="8149"/>
                    </a:cubicBezTo>
                    <a:cubicBezTo>
                      <a:pt x="1256" y="8195"/>
                      <a:pt x="1324" y="8218"/>
                      <a:pt x="1393" y="8218"/>
                    </a:cubicBezTo>
                    <a:lnTo>
                      <a:pt x="1438" y="8218"/>
                    </a:lnTo>
                    <a:cubicBezTo>
                      <a:pt x="1461" y="8218"/>
                      <a:pt x="1484" y="8195"/>
                      <a:pt x="1507" y="8195"/>
                    </a:cubicBezTo>
                    <a:cubicBezTo>
                      <a:pt x="1553" y="8172"/>
                      <a:pt x="1621" y="8126"/>
                      <a:pt x="1644" y="8103"/>
                    </a:cubicBezTo>
                    <a:cubicBezTo>
                      <a:pt x="1689" y="8081"/>
                      <a:pt x="1735" y="8035"/>
                      <a:pt x="1781" y="8012"/>
                    </a:cubicBezTo>
                    <a:cubicBezTo>
                      <a:pt x="1826" y="7967"/>
                      <a:pt x="1895" y="7921"/>
                      <a:pt x="1941" y="7875"/>
                    </a:cubicBezTo>
                    <a:close/>
                    <a:moveTo>
                      <a:pt x="16549" y="9975"/>
                    </a:moveTo>
                    <a:cubicBezTo>
                      <a:pt x="16522" y="9983"/>
                      <a:pt x="16496" y="9990"/>
                      <a:pt x="16471" y="9998"/>
                    </a:cubicBezTo>
                    <a:lnTo>
                      <a:pt x="16471" y="9998"/>
                    </a:lnTo>
                    <a:cubicBezTo>
                      <a:pt x="16508" y="9998"/>
                      <a:pt x="16528" y="9996"/>
                      <a:pt x="16549" y="9975"/>
                    </a:cubicBezTo>
                    <a:close/>
                    <a:moveTo>
                      <a:pt x="5958" y="10797"/>
                    </a:moveTo>
                    <a:cubicBezTo>
                      <a:pt x="5935" y="10797"/>
                      <a:pt x="5935" y="10797"/>
                      <a:pt x="5935" y="10820"/>
                    </a:cubicBezTo>
                    <a:cubicBezTo>
                      <a:pt x="5935" y="10820"/>
                      <a:pt x="5935" y="10797"/>
                      <a:pt x="5912" y="10797"/>
                    </a:cubicBezTo>
                    <a:close/>
                    <a:moveTo>
                      <a:pt x="41086" y="1"/>
                    </a:moveTo>
                    <a:cubicBezTo>
                      <a:pt x="40995" y="1"/>
                      <a:pt x="40881" y="23"/>
                      <a:pt x="40789" y="46"/>
                    </a:cubicBezTo>
                    <a:cubicBezTo>
                      <a:pt x="40698" y="46"/>
                      <a:pt x="40607" y="69"/>
                      <a:pt x="40515" y="92"/>
                    </a:cubicBezTo>
                    <a:cubicBezTo>
                      <a:pt x="40287" y="115"/>
                      <a:pt x="40059" y="160"/>
                      <a:pt x="39831" y="206"/>
                    </a:cubicBezTo>
                    <a:cubicBezTo>
                      <a:pt x="39443" y="274"/>
                      <a:pt x="39032" y="366"/>
                      <a:pt x="38644" y="434"/>
                    </a:cubicBezTo>
                    <a:cubicBezTo>
                      <a:pt x="38530" y="457"/>
                      <a:pt x="38393" y="480"/>
                      <a:pt x="38278" y="503"/>
                    </a:cubicBezTo>
                    <a:cubicBezTo>
                      <a:pt x="38142" y="526"/>
                      <a:pt x="38027" y="548"/>
                      <a:pt x="37890" y="594"/>
                    </a:cubicBezTo>
                    <a:cubicBezTo>
                      <a:pt x="37868" y="571"/>
                      <a:pt x="37868" y="571"/>
                      <a:pt x="37868" y="571"/>
                    </a:cubicBezTo>
                    <a:cubicBezTo>
                      <a:pt x="37799" y="526"/>
                      <a:pt x="37731" y="503"/>
                      <a:pt x="37662" y="503"/>
                    </a:cubicBezTo>
                    <a:cubicBezTo>
                      <a:pt x="37571" y="526"/>
                      <a:pt x="37480" y="526"/>
                      <a:pt x="37388" y="548"/>
                    </a:cubicBezTo>
                    <a:cubicBezTo>
                      <a:pt x="37411" y="480"/>
                      <a:pt x="37388" y="411"/>
                      <a:pt x="37343" y="343"/>
                    </a:cubicBezTo>
                    <a:cubicBezTo>
                      <a:pt x="37305" y="287"/>
                      <a:pt x="37221" y="246"/>
                      <a:pt x="37142" y="246"/>
                    </a:cubicBezTo>
                    <a:cubicBezTo>
                      <a:pt x="37125" y="246"/>
                      <a:pt x="37108" y="248"/>
                      <a:pt x="37092" y="252"/>
                    </a:cubicBezTo>
                    <a:cubicBezTo>
                      <a:pt x="36795" y="320"/>
                      <a:pt x="36498" y="411"/>
                      <a:pt x="36224" y="480"/>
                    </a:cubicBezTo>
                    <a:cubicBezTo>
                      <a:pt x="35996" y="548"/>
                      <a:pt x="35768" y="640"/>
                      <a:pt x="35539" y="708"/>
                    </a:cubicBezTo>
                    <a:cubicBezTo>
                      <a:pt x="35357" y="754"/>
                      <a:pt x="35174" y="822"/>
                      <a:pt x="35014" y="868"/>
                    </a:cubicBezTo>
                    <a:cubicBezTo>
                      <a:pt x="34809" y="936"/>
                      <a:pt x="34604" y="1005"/>
                      <a:pt x="34421" y="1073"/>
                    </a:cubicBezTo>
                    <a:cubicBezTo>
                      <a:pt x="34010" y="1233"/>
                      <a:pt x="33576" y="1393"/>
                      <a:pt x="33188" y="1553"/>
                    </a:cubicBezTo>
                    <a:cubicBezTo>
                      <a:pt x="32937" y="1644"/>
                      <a:pt x="32686" y="1758"/>
                      <a:pt x="32435" y="1849"/>
                    </a:cubicBezTo>
                    <a:cubicBezTo>
                      <a:pt x="32230" y="1941"/>
                      <a:pt x="32024" y="2032"/>
                      <a:pt x="31819" y="2123"/>
                    </a:cubicBezTo>
                    <a:cubicBezTo>
                      <a:pt x="31522" y="2237"/>
                      <a:pt x="31248" y="2374"/>
                      <a:pt x="30952" y="2511"/>
                    </a:cubicBezTo>
                    <a:cubicBezTo>
                      <a:pt x="30860" y="2557"/>
                      <a:pt x="30746" y="2603"/>
                      <a:pt x="30655" y="2648"/>
                    </a:cubicBezTo>
                    <a:cubicBezTo>
                      <a:pt x="30495" y="2717"/>
                      <a:pt x="30358" y="2785"/>
                      <a:pt x="30221" y="2854"/>
                    </a:cubicBezTo>
                    <a:cubicBezTo>
                      <a:pt x="30061" y="2922"/>
                      <a:pt x="29902" y="3013"/>
                      <a:pt x="29742" y="3105"/>
                    </a:cubicBezTo>
                    <a:cubicBezTo>
                      <a:pt x="29605" y="3173"/>
                      <a:pt x="29468" y="3242"/>
                      <a:pt x="29331" y="3310"/>
                    </a:cubicBezTo>
                    <a:cubicBezTo>
                      <a:pt x="29148" y="3424"/>
                      <a:pt x="28943" y="3538"/>
                      <a:pt x="28760" y="3653"/>
                    </a:cubicBezTo>
                    <a:cubicBezTo>
                      <a:pt x="28737" y="3675"/>
                      <a:pt x="28715" y="3675"/>
                      <a:pt x="28692" y="3698"/>
                    </a:cubicBezTo>
                    <a:cubicBezTo>
                      <a:pt x="28646" y="3698"/>
                      <a:pt x="28623" y="3698"/>
                      <a:pt x="28578" y="3721"/>
                    </a:cubicBezTo>
                    <a:cubicBezTo>
                      <a:pt x="28167" y="3904"/>
                      <a:pt x="27756" y="4086"/>
                      <a:pt x="27345" y="4269"/>
                    </a:cubicBezTo>
                    <a:cubicBezTo>
                      <a:pt x="26934" y="4474"/>
                      <a:pt x="26501" y="4680"/>
                      <a:pt x="26067" y="4862"/>
                    </a:cubicBezTo>
                    <a:cubicBezTo>
                      <a:pt x="25656" y="5068"/>
                      <a:pt x="25245" y="5273"/>
                      <a:pt x="24834" y="5456"/>
                    </a:cubicBezTo>
                    <a:cubicBezTo>
                      <a:pt x="24606" y="5570"/>
                      <a:pt x="24378" y="5684"/>
                      <a:pt x="24150" y="5798"/>
                    </a:cubicBezTo>
                    <a:cubicBezTo>
                      <a:pt x="24081" y="5821"/>
                      <a:pt x="24013" y="5844"/>
                      <a:pt x="23944" y="5889"/>
                    </a:cubicBezTo>
                    <a:cubicBezTo>
                      <a:pt x="23762" y="5958"/>
                      <a:pt x="23556" y="6049"/>
                      <a:pt x="23351" y="6141"/>
                    </a:cubicBezTo>
                    <a:cubicBezTo>
                      <a:pt x="23168" y="6255"/>
                      <a:pt x="22963" y="6346"/>
                      <a:pt x="22757" y="6437"/>
                    </a:cubicBezTo>
                    <a:cubicBezTo>
                      <a:pt x="22415" y="6620"/>
                      <a:pt x="22072" y="6802"/>
                      <a:pt x="21730" y="6985"/>
                    </a:cubicBezTo>
                    <a:cubicBezTo>
                      <a:pt x="21593" y="7054"/>
                      <a:pt x="21433" y="7145"/>
                      <a:pt x="21296" y="7213"/>
                    </a:cubicBezTo>
                    <a:cubicBezTo>
                      <a:pt x="21205" y="7282"/>
                      <a:pt x="21114" y="7327"/>
                      <a:pt x="21023" y="7373"/>
                    </a:cubicBezTo>
                    <a:cubicBezTo>
                      <a:pt x="20931" y="7419"/>
                      <a:pt x="20817" y="7464"/>
                      <a:pt x="20726" y="7556"/>
                    </a:cubicBezTo>
                    <a:cubicBezTo>
                      <a:pt x="20703" y="7556"/>
                      <a:pt x="20680" y="7579"/>
                      <a:pt x="20680" y="7579"/>
                    </a:cubicBezTo>
                    <a:cubicBezTo>
                      <a:pt x="20566" y="7624"/>
                      <a:pt x="20475" y="7647"/>
                      <a:pt x="20361" y="7693"/>
                    </a:cubicBezTo>
                    <a:cubicBezTo>
                      <a:pt x="20155" y="7738"/>
                      <a:pt x="19950" y="7807"/>
                      <a:pt x="19744" y="7875"/>
                    </a:cubicBezTo>
                    <a:cubicBezTo>
                      <a:pt x="19311" y="8012"/>
                      <a:pt x="18900" y="8149"/>
                      <a:pt x="18489" y="8286"/>
                    </a:cubicBezTo>
                    <a:cubicBezTo>
                      <a:pt x="18147" y="8377"/>
                      <a:pt x="17827" y="8492"/>
                      <a:pt x="17485" y="8606"/>
                    </a:cubicBezTo>
                    <a:lnTo>
                      <a:pt x="17416" y="8606"/>
                    </a:lnTo>
                    <a:cubicBezTo>
                      <a:pt x="17188" y="8628"/>
                      <a:pt x="16960" y="8697"/>
                      <a:pt x="16754" y="8743"/>
                    </a:cubicBezTo>
                    <a:cubicBezTo>
                      <a:pt x="16526" y="8788"/>
                      <a:pt x="16275" y="8857"/>
                      <a:pt x="16047" y="8902"/>
                    </a:cubicBezTo>
                    <a:lnTo>
                      <a:pt x="15955" y="8925"/>
                    </a:lnTo>
                    <a:cubicBezTo>
                      <a:pt x="15910" y="8925"/>
                      <a:pt x="15841" y="8948"/>
                      <a:pt x="15796" y="8948"/>
                    </a:cubicBezTo>
                    <a:cubicBezTo>
                      <a:pt x="15750" y="8948"/>
                      <a:pt x="15704" y="8971"/>
                      <a:pt x="15659" y="8971"/>
                    </a:cubicBezTo>
                    <a:cubicBezTo>
                      <a:pt x="15544" y="8971"/>
                      <a:pt x="15430" y="8994"/>
                      <a:pt x="15316" y="9017"/>
                    </a:cubicBezTo>
                    <a:cubicBezTo>
                      <a:pt x="15134" y="9039"/>
                      <a:pt x="14928" y="9085"/>
                      <a:pt x="14723" y="9108"/>
                    </a:cubicBezTo>
                    <a:cubicBezTo>
                      <a:pt x="14312" y="9176"/>
                      <a:pt x="13901" y="9290"/>
                      <a:pt x="13490" y="9382"/>
                    </a:cubicBezTo>
                    <a:cubicBezTo>
                      <a:pt x="13262" y="9427"/>
                      <a:pt x="13056" y="9496"/>
                      <a:pt x="12828" y="9541"/>
                    </a:cubicBezTo>
                    <a:cubicBezTo>
                      <a:pt x="12600" y="9610"/>
                      <a:pt x="12372" y="9678"/>
                      <a:pt x="12166" y="9747"/>
                    </a:cubicBezTo>
                    <a:cubicBezTo>
                      <a:pt x="11847" y="9815"/>
                      <a:pt x="11527" y="9907"/>
                      <a:pt x="11208" y="9998"/>
                    </a:cubicBezTo>
                    <a:cubicBezTo>
                      <a:pt x="10979" y="10044"/>
                      <a:pt x="10728" y="10089"/>
                      <a:pt x="10477" y="10135"/>
                    </a:cubicBezTo>
                    <a:lnTo>
                      <a:pt x="10181" y="10135"/>
                    </a:lnTo>
                    <a:cubicBezTo>
                      <a:pt x="10158" y="10112"/>
                      <a:pt x="10112" y="10089"/>
                      <a:pt x="10044" y="10066"/>
                    </a:cubicBezTo>
                    <a:cubicBezTo>
                      <a:pt x="10021" y="10044"/>
                      <a:pt x="9975" y="10044"/>
                      <a:pt x="9907" y="10021"/>
                    </a:cubicBezTo>
                    <a:cubicBezTo>
                      <a:pt x="9861" y="10021"/>
                      <a:pt x="9815" y="9998"/>
                      <a:pt x="9770" y="9998"/>
                    </a:cubicBezTo>
                    <a:cubicBezTo>
                      <a:pt x="9678" y="9975"/>
                      <a:pt x="9564" y="9952"/>
                      <a:pt x="9473" y="9930"/>
                    </a:cubicBezTo>
                    <a:cubicBezTo>
                      <a:pt x="9267" y="9884"/>
                      <a:pt x="9062" y="9838"/>
                      <a:pt x="8879" y="9793"/>
                    </a:cubicBezTo>
                    <a:cubicBezTo>
                      <a:pt x="8743" y="9770"/>
                      <a:pt x="8606" y="9747"/>
                      <a:pt x="8491" y="9724"/>
                    </a:cubicBezTo>
                    <a:cubicBezTo>
                      <a:pt x="8400" y="9724"/>
                      <a:pt x="8309" y="9701"/>
                      <a:pt x="8218" y="9701"/>
                    </a:cubicBezTo>
                    <a:cubicBezTo>
                      <a:pt x="8103" y="9678"/>
                      <a:pt x="7989" y="9678"/>
                      <a:pt x="7875" y="9656"/>
                    </a:cubicBezTo>
                    <a:lnTo>
                      <a:pt x="7784" y="9656"/>
                    </a:lnTo>
                    <a:cubicBezTo>
                      <a:pt x="7693" y="9656"/>
                      <a:pt x="7601" y="9656"/>
                      <a:pt x="7533" y="9633"/>
                    </a:cubicBezTo>
                    <a:lnTo>
                      <a:pt x="7213" y="9633"/>
                    </a:lnTo>
                    <a:cubicBezTo>
                      <a:pt x="7175" y="9625"/>
                      <a:pt x="7137" y="9623"/>
                      <a:pt x="7100" y="9623"/>
                    </a:cubicBezTo>
                    <a:cubicBezTo>
                      <a:pt x="7026" y="9623"/>
                      <a:pt x="6955" y="9633"/>
                      <a:pt x="6894" y="9633"/>
                    </a:cubicBezTo>
                    <a:lnTo>
                      <a:pt x="5844" y="9633"/>
                    </a:lnTo>
                    <a:cubicBezTo>
                      <a:pt x="5547" y="9587"/>
                      <a:pt x="5250" y="9541"/>
                      <a:pt x="4931" y="9496"/>
                    </a:cubicBezTo>
                    <a:cubicBezTo>
                      <a:pt x="4794" y="9473"/>
                      <a:pt x="4657" y="9427"/>
                      <a:pt x="4520" y="9405"/>
                    </a:cubicBezTo>
                    <a:cubicBezTo>
                      <a:pt x="4451" y="9382"/>
                      <a:pt x="4383" y="9382"/>
                      <a:pt x="4337" y="9359"/>
                    </a:cubicBezTo>
                    <a:cubicBezTo>
                      <a:pt x="3995" y="9268"/>
                      <a:pt x="3675" y="9176"/>
                      <a:pt x="3356" y="9062"/>
                    </a:cubicBezTo>
                    <a:cubicBezTo>
                      <a:pt x="3082" y="8971"/>
                      <a:pt x="2831" y="8880"/>
                      <a:pt x="2557" y="8811"/>
                    </a:cubicBezTo>
                    <a:cubicBezTo>
                      <a:pt x="2420" y="8765"/>
                      <a:pt x="2306" y="8720"/>
                      <a:pt x="2169" y="8674"/>
                    </a:cubicBezTo>
                    <a:cubicBezTo>
                      <a:pt x="2146" y="8674"/>
                      <a:pt x="2123" y="8651"/>
                      <a:pt x="2078" y="8651"/>
                    </a:cubicBezTo>
                    <a:cubicBezTo>
                      <a:pt x="2100" y="8628"/>
                      <a:pt x="2123" y="8606"/>
                      <a:pt x="2146" y="8583"/>
                    </a:cubicBezTo>
                    <a:cubicBezTo>
                      <a:pt x="2283" y="8446"/>
                      <a:pt x="2420" y="8286"/>
                      <a:pt x="2557" y="8126"/>
                    </a:cubicBezTo>
                    <a:cubicBezTo>
                      <a:pt x="2625" y="8058"/>
                      <a:pt x="2694" y="7967"/>
                      <a:pt x="2762" y="7875"/>
                    </a:cubicBezTo>
                    <a:cubicBezTo>
                      <a:pt x="2785" y="7830"/>
                      <a:pt x="2831" y="7761"/>
                      <a:pt x="2876" y="7715"/>
                    </a:cubicBezTo>
                    <a:cubicBezTo>
                      <a:pt x="2899" y="7670"/>
                      <a:pt x="2922" y="7601"/>
                      <a:pt x="2968" y="7556"/>
                    </a:cubicBezTo>
                    <a:cubicBezTo>
                      <a:pt x="3013" y="7464"/>
                      <a:pt x="3082" y="7373"/>
                      <a:pt x="3127" y="7259"/>
                    </a:cubicBezTo>
                    <a:cubicBezTo>
                      <a:pt x="3173" y="7099"/>
                      <a:pt x="3242" y="6939"/>
                      <a:pt x="3264" y="6780"/>
                    </a:cubicBezTo>
                    <a:cubicBezTo>
                      <a:pt x="3287" y="6757"/>
                      <a:pt x="3310" y="6734"/>
                      <a:pt x="3333" y="6711"/>
                    </a:cubicBezTo>
                    <a:lnTo>
                      <a:pt x="3356" y="6666"/>
                    </a:lnTo>
                    <a:cubicBezTo>
                      <a:pt x="3379" y="6620"/>
                      <a:pt x="3401" y="6574"/>
                      <a:pt x="3424" y="6551"/>
                    </a:cubicBezTo>
                    <a:cubicBezTo>
                      <a:pt x="3470" y="6460"/>
                      <a:pt x="3447" y="6323"/>
                      <a:pt x="3401" y="6255"/>
                    </a:cubicBezTo>
                    <a:cubicBezTo>
                      <a:pt x="3342" y="6195"/>
                      <a:pt x="3249" y="6136"/>
                      <a:pt x="3165" y="6136"/>
                    </a:cubicBezTo>
                    <a:cubicBezTo>
                      <a:pt x="3152" y="6136"/>
                      <a:pt x="3140" y="6137"/>
                      <a:pt x="3127" y="6141"/>
                    </a:cubicBezTo>
                    <a:cubicBezTo>
                      <a:pt x="3059" y="6163"/>
                      <a:pt x="3013" y="6186"/>
                      <a:pt x="2945" y="6186"/>
                    </a:cubicBezTo>
                    <a:cubicBezTo>
                      <a:pt x="2876" y="6209"/>
                      <a:pt x="2808" y="6255"/>
                      <a:pt x="2762" y="6300"/>
                    </a:cubicBezTo>
                    <a:cubicBezTo>
                      <a:pt x="2648" y="6346"/>
                      <a:pt x="2534" y="6437"/>
                      <a:pt x="2420" y="6506"/>
                    </a:cubicBezTo>
                    <a:cubicBezTo>
                      <a:pt x="2306" y="6574"/>
                      <a:pt x="2192" y="6643"/>
                      <a:pt x="2100" y="6734"/>
                    </a:cubicBezTo>
                    <a:cubicBezTo>
                      <a:pt x="2055" y="6757"/>
                      <a:pt x="2009" y="6780"/>
                      <a:pt x="1963" y="6825"/>
                    </a:cubicBezTo>
                    <a:cubicBezTo>
                      <a:pt x="1804" y="6939"/>
                      <a:pt x="1621" y="7076"/>
                      <a:pt x="1461" y="7213"/>
                    </a:cubicBezTo>
                    <a:cubicBezTo>
                      <a:pt x="1279" y="7350"/>
                      <a:pt x="1119" y="7487"/>
                      <a:pt x="936" y="7624"/>
                    </a:cubicBezTo>
                    <a:cubicBezTo>
                      <a:pt x="776" y="7761"/>
                      <a:pt x="640" y="7898"/>
                      <a:pt x="480" y="8035"/>
                    </a:cubicBezTo>
                    <a:cubicBezTo>
                      <a:pt x="457" y="8058"/>
                      <a:pt x="411" y="8103"/>
                      <a:pt x="388" y="8126"/>
                    </a:cubicBezTo>
                    <a:cubicBezTo>
                      <a:pt x="388" y="8149"/>
                      <a:pt x="366" y="8149"/>
                      <a:pt x="366" y="8172"/>
                    </a:cubicBezTo>
                    <a:cubicBezTo>
                      <a:pt x="343" y="8195"/>
                      <a:pt x="320" y="8240"/>
                      <a:pt x="297" y="8263"/>
                    </a:cubicBezTo>
                    <a:cubicBezTo>
                      <a:pt x="297" y="8309"/>
                      <a:pt x="274" y="8355"/>
                      <a:pt x="274" y="8423"/>
                    </a:cubicBezTo>
                    <a:cubicBezTo>
                      <a:pt x="251" y="8492"/>
                      <a:pt x="274" y="8583"/>
                      <a:pt x="297" y="8651"/>
                    </a:cubicBezTo>
                    <a:cubicBezTo>
                      <a:pt x="320" y="8743"/>
                      <a:pt x="366" y="8811"/>
                      <a:pt x="411" y="8880"/>
                    </a:cubicBezTo>
                    <a:cubicBezTo>
                      <a:pt x="343" y="8902"/>
                      <a:pt x="274" y="8925"/>
                      <a:pt x="206" y="8948"/>
                    </a:cubicBezTo>
                    <a:cubicBezTo>
                      <a:pt x="137" y="8994"/>
                      <a:pt x="69" y="9062"/>
                      <a:pt x="46" y="9131"/>
                    </a:cubicBezTo>
                    <a:cubicBezTo>
                      <a:pt x="23" y="9153"/>
                      <a:pt x="23" y="9176"/>
                      <a:pt x="23" y="9222"/>
                    </a:cubicBezTo>
                    <a:cubicBezTo>
                      <a:pt x="0" y="9268"/>
                      <a:pt x="23" y="9336"/>
                      <a:pt x="46" y="9382"/>
                    </a:cubicBezTo>
                    <a:cubicBezTo>
                      <a:pt x="46" y="9450"/>
                      <a:pt x="92" y="9496"/>
                      <a:pt x="137" y="9541"/>
                    </a:cubicBezTo>
                    <a:cubicBezTo>
                      <a:pt x="183" y="9564"/>
                      <a:pt x="229" y="9587"/>
                      <a:pt x="274" y="9610"/>
                    </a:cubicBezTo>
                    <a:lnTo>
                      <a:pt x="320" y="9610"/>
                    </a:lnTo>
                    <a:cubicBezTo>
                      <a:pt x="343" y="9610"/>
                      <a:pt x="366" y="9633"/>
                      <a:pt x="411" y="9633"/>
                    </a:cubicBezTo>
                    <a:cubicBezTo>
                      <a:pt x="411" y="9724"/>
                      <a:pt x="457" y="9815"/>
                      <a:pt x="525" y="9861"/>
                    </a:cubicBezTo>
                    <a:cubicBezTo>
                      <a:pt x="662" y="9952"/>
                      <a:pt x="845" y="10044"/>
                      <a:pt x="1005" y="10135"/>
                    </a:cubicBezTo>
                    <a:cubicBezTo>
                      <a:pt x="1028" y="10158"/>
                      <a:pt x="1050" y="10203"/>
                      <a:pt x="1073" y="10226"/>
                    </a:cubicBezTo>
                    <a:cubicBezTo>
                      <a:pt x="1165" y="10295"/>
                      <a:pt x="1256" y="10340"/>
                      <a:pt x="1370" y="10386"/>
                    </a:cubicBezTo>
                    <a:cubicBezTo>
                      <a:pt x="1416" y="10409"/>
                      <a:pt x="1461" y="10432"/>
                      <a:pt x="1530" y="10432"/>
                    </a:cubicBezTo>
                    <a:cubicBezTo>
                      <a:pt x="1621" y="10477"/>
                      <a:pt x="1712" y="10500"/>
                      <a:pt x="1804" y="10546"/>
                    </a:cubicBezTo>
                    <a:cubicBezTo>
                      <a:pt x="2009" y="10614"/>
                      <a:pt x="2214" y="10683"/>
                      <a:pt x="2420" y="10751"/>
                    </a:cubicBezTo>
                    <a:cubicBezTo>
                      <a:pt x="2854" y="10888"/>
                      <a:pt x="3287" y="11002"/>
                      <a:pt x="3744" y="11116"/>
                    </a:cubicBezTo>
                    <a:cubicBezTo>
                      <a:pt x="4177" y="11231"/>
                      <a:pt x="4588" y="11322"/>
                      <a:pt x="5022" y="11413"/>
                    </a:cubicBezTo>
                    <a:cubicBezTo>
                      <a:pt x="5456" y="11482"/>
                      <a:pt x="5867" y="11527"/>
                      <a:pt x="6300" y="11550"/>
                    </a:cubicBezTo>
                    <a:cubicBezTo>
                      <a:pt x="6528" y="11573"/>
                      <a:pt x="6734" y="11573"/>
                      <a:pt x="6962" y="11573"/>
                    </a:cubicBezTo>
                    <a:cubicBezTo>
                      <a:pt x="7038" y="11581"/>
                      <a:pt x="7114" y="11583"/>
                      <a:pt x="7190" y="11583"/>
                    </a:cubicBezTo>
                    <a:cubicBezTo>
                      <a:pt x="7343" y="11583"/>
                      <a:pt x="7495" y="11573"/>
                      <a:pt x="7647" y="11573"/>
                    </a:cubicBezTo>
                    <a:cubicBezTo>
                      <a:pt x="7875" y="11550"/>
                      <a:pt x="8081" y="11527"/>
                      <a:pt x="8309" y="11527"/>
                    </a:cubicBezTo>
                    <a:cubicBezTo>
                      <a:pt x="8537" y="11504"/>
                      <a:pt x="8743" y="11482"/>
                      <a:pt x="8971" y="11459"/>
                    </a:cubicBezTo>
                    <a:cubicBezTo>
                      <a:pt x="9153" y="11436"/>
                      <a:pt x="9359" y="11413"/>
                      <a:pt x="9564" y="11368"/>
                    </a:cubicBezTo>
                    <a:cubicBezTo>
                      <a:pt x="9770" y="11345"/>
                      <a:pt x="9998" y="11322"/>
                      <a:pt x="10203" y="11276"/>
                    </a:cubicBezTo>
                    <a:cubicBezTo>
                      <a:pt x="10295" y="11253"/>
                      <a:pt x="10386" y="11231"/>
                      <a:pt x="10477" y="11185"/>
                    </a:cubicBezTo>
                    <a:cubicBezTo>
                      <a:pt x="10500" y="11162"/>
                      <a:pt x="10523" y="11162"/>
                      <a:pt x="10546" y="11139"/>
                    </a:cubicBezTo>
                    <a:cubicBezTo>
                      <a:pt x="10683" y="11116"/>
                      <a:pt x="10797" y="11094"/>
                      <a:pt x="10911" y="11071"/>
                    </a:cubicBezTo>
                    <a:cubicBezTo>
                      <a:pt x="11139" y="11025"/>
                      <a:pt x="11345" y="10979"/>
                      <a:pt x="11550" y="10957"/>
                    </a:cubicBezTo>
                    <a:cubicBezTo>
                      <a:pt x="11733" y="10911"/>
                      <a:pt x="11938" y="10865"/>
                      <a:pt x="12143" y="10820"/>
                    </a:cubicBezTo>
                    <a:cubicBezTo>
                      <a:pt x="12280" y="10797"/>
                      <a:pt x="12440" y="10751"/>
                      <a:pt x="12600" y="10728"/>
                    </a:cubicBezTo>
                    <a:cubicBezTo>
                      <a:pt x="12648" y="10745"/>
                      <a:pt x="12685" y="10761"/>
                      <a:pt x="12727" y="10761"/>
                    </a:cubicBezTo>
                    <a:cubicBezTo>
                      <a:pt x="12744" y="10761"/>
                      <a:pt x="12763" y="10758"/>
                      <a:pt x="12783" y="10751"/>
                    </a:cubicBezTo>
                    <a:cubicBezTo>
                      <a:pt x="12988" y="10728"/>
                      <a:pt x="13216" y="10660"/>
                      <a:pt x="13422" y="10614"/>
                    </a:cubicBezTo>
                    <a:cubicBezTo>
                      <a:pt x="13650" y="10569"/>
                      <a:pt x="13855" y="10523"/>
                      <a:pt x="14084" y="10477"/>
                    </a:cubicBezTo>
                    <a:cubicBezTo>
                      <a:pt x="14494" y="10363"/>
                      <a:pt x="14905" y="10249"/>
                      <a:pt x="15316" y="10112"/>
                    </a:cubicBezTo>
                    <a:cubicBezTo>
                      <a:pt x="15373" y="10188"/>
                      <a:pt x="15461" y="10232"/>
                      <a:pt x="15541" y="10232"/>
                    </a:cubicBezTo>
                    <a:cubicBezTo>
                      <a:pt x="15558" y="10232"/>
                      <a:pt x="15574" y="10230"/>
                      <a:pt x="15590" y="10226"/>
                    </a:cubicBezTo>
                    <a:cubicBezTo>
                      <a:pt x="15659" y="10226"/>
                      <a:pt x="15727" y="10203"/>
                      <a:pt x="15796" y="10181"/>
                    </a:cubicBezTo>
                    <a:cubicBezTo>
                      <a:pt x="15910" y="10158"/>
                      <a:pt x="16001" y="10135"/>
                      <a:pt x="16092" y="10112"/>
                    </a:cubicBezTo>
                    <a:cubicBezTo>
                      <a:pt x="16225" y="10074"/>
                      <a:pt x="16343" y="10036"/>
                      <a:pt x="16471" y="9998"/>
                    </a:cubicBezTo>
                    <a:lnTo>
                      <a:pt x="16471" y="9998"/>
                    </a:lnTo>
                    <a:cubicBezTo>
                      <a:pt x="16466" y="9998"/>
                      <a:pt x="16462" y="9998"/>
                      <a:pt x="16457" y="9998"/>
                    </a:cubicBezTo>
                    <a:cubicBezTo>
                      <a:pt x="16891" y="9884"/>
                      <a:pt x="17302" y="9770"/>
                      <a:pt x="17713" y="9656"/>
                    </a:cubicBezTo>
                    <a:cubicBezTo>
                      <a:pt x="18078" y="9541"/>
                      <a:pt x="18443" y="9405"/>
                      <a:pt x="18808" y="9268"/>
                    </a:cubicBezTo>
                    <a:cubicBezTo>
                      <a:pt x="19174" y="9153"/>
                      <a:pt x="19539" y="9017"/>
                      <a:pt x="19881" y="8857"/>
                    </a:cubicBezTo>
                    <a:cubicBezTo>
                      <a:pt x="20292" y="8697"/>
                      <a:pt x="20680" y="8560"/>
                      <a:pt x="21068" y="8377"/>
                    </a:cubicBezTo>
                    <a:cubicBezTo>
                      <a:pt x="21097" y="8387"/>
                      <a:pt x="21125" y="8392"/>
                      <a:pt x="21153" y="8392"/>
                    </a:cubicBezTo>
                    <a:cubicBezTo>
                      <a:pt x="21193" y="8392"/>
                      <a:pt x="21233" y="8381"/>
                      <a:pt x="21274" y="8355"/>
                    </a:cubicBezTo>
                    <a:cubicBezTo>
                      <a:pt x="21479" y="8263"/>
                      <a:pt x="21684" y="8149"/>
                      <a:pt x="21890" y="8058"/>
                    </a:cubicBezTo>
                    <a:cubicBezTo>
                      <a:pt x="22072" y="7967"/>
                      <a:pt x="22255" y="7875"/>
                      <a:pt x="22438" y="7784"/>
                    </a:cubicBezTo>
                    <a:cubicBezTo>
                      <a:pt x="22506" y="7761"/>
                      <a:pt x="22575" y="7715"/>
                      <a:pt x="22643" y="7693"/>
                    </a:cubicBezTo>
                    <a:cubicBezTo>
                      <a:pt x="22666" y="7693"/>
                      <a:pt x="22712" y="7670"/>
                      <a:pt x="22757" y="7670"/>
                    </a:cubicBezTo>
                    <a:cubicBezTo>
                      <a:pt x="22871" y="7624"/>
                      <a:pt x="22963" y="7579"/>
                      <a:pt x="23077" y="7533"/>
                    </a:cubicBezTo>
                    <a:cubicBezTo>
                      <a:pt x="23168" y="7487"/>
                      <a:pt x="23282" y="7442"/>
                      <a:pt x="23374" y="7396"/>
                    </a:cubicBezTo>
                    <a:cubicBezTo>
                      <a:pt x="23556" y="7305"/>
                      <a:pt x="23762" y="7213"/>
                      <a:pt x="23944" y="7122"/>
                    </a:cubicBezTo>
                    <a:cubicBezTo>
                      <a:pt x="24378" y="6917"/>
                      <a:pt x="24789" y="6688"/>
                      <a:pt x="25222" y="6483"/>
                    </a:cubicBezTo>
                    <a:cubicBezTo>
                      <a:pt x="25542" y="6323"/>
                      <a:pt x="25884" y="6163"/>
                      <a:pt x="26204" y="6004"/>
                    </a:cubicBezTo>
                    <a:cubicBezTo>
                      <a:pt x="26224" y="6010"/>
                      <a:pt x="26242" y="6013"/>
                      <a:pt x="26259" y="6013"/>
                    </a:cubicBezTo>
                    <a:cubicBezTo>
                      <a:pt x="26301" y="6013"/>
                      <a:pt x="26338" y="5997"/>
                      <a:pt x="26386" y="5981"/>
                    </a:cubicBezTo>
                    <a:cubicBezTo>
                      <a:pt x="26569" y="5912"/>
                      <a:pt x="26752" y="5798"/>
                      <a:pt x="26934" y="5707"/>
                    </a:cubicBezTo>
                    <a:cubicBezTo>
                      <a:pt x="27117" y="5616"/>
                      <a:pt x="27299" y="5524"/>
                      <a:pt x="27482" y="5433"/>
                    </a:cubicBezTo>
                    <a:cubicBezTo>
                      <a:pt x="27870" y="5228"/>
                      <a:pt x="28258" y="5045"/>
                      <a:pt x="28646" y="4862"/>
                    </a:cubicBezTo>
                    <a:cubicBezTo>
                      <a:pt x="29034" y="4657"/>
                      <a:pt x="29445" y="4451"/>
                      <a:pt x="29833" y="4269"/>
                    </a:cubicBezTo>
                    <a:cubicBezTo>
                      <a:pt x="30267" y="4063"/>
                      <a:pt x="30678" y="3881"/>
                      <a:pt x="31111" y="3675"/>
                    </a:cubicBezTo>
                    <a:cubicBezTo>
                      <a:pt x="31499" y="3493"/>
                      <a:pt x="31910" y="3310"/>
                      <a:pt x="32298" y="3128"/>
                    </a:cubicBezTo>
                    <a:cubicBezTo>
                      <a:pt x="32481" y="3036"/>
                      <a:pt x="32641" y="2968"/>
                      <a:pt x="32823" y="2877"/>
                    </a:cubicBezTo>
                    <a:cubicBezTo>
                      <a:pt x="32937" y="2831"/>
                      <a:pt x="33074" y="2785"/>
                      <a:pt x="33188" y="2717"/>
                    </a:cubicBezTo>
                    <a:cubicBezTo>
                      <a:pt x="33234" y="2717"/>
                      <a:pt x="33257" y="2694"/>
                      <a:pt x="33280" y="2694"/>
                    </a:cubicBezTo>
                    <a:lnTo>
                      <a:pt x="33371" y="2694"/>
                    </a:lnTo>
                    <a:cubicBezTo>
                      <a:pt x="33417" y="2671"/>
                      <a:pt x="33462" y="2671"/>
                      <a:pt x="33508" y="2648"/>
                    </a:cubicBezTo>
                    <a:cubicBezTo>
                      <a:pt x="33554" y="2625"/>
                      <a:pt x="33622" y="2603"/>
                      <a:pt x="33691" y="2580"/>
                    </a:cubicBezTo>
                    <a:cubicBezTo>
                      <a:pt x="33736" y="2557"/>
                      <a:pt x="33782" y="2534"/>
                      <a:pt x="33828" y="2511"/>
                    </a:cubicBezTo>
                    <a:cubicBezTo>
                      <a:pt x="33919" y="2488"/>
                      <a:pt x="34010" y="2443"/>
                      <a:pt x="34079" y="2397"/>
                    </a:cubicBezTo>
                    <a:cubicBezTo>
                      <a:pt x="34284" y="2329"/>
                      <a:pt x="34467" y="2260"/>
                      <a:pt x="34649" y="2169"/>
                    </a:cubicBezTo>
                    <a:cubicBezTo>
                      <a:pt x="35014" y="2032"/>
                      <a:pt x="35380" y="1895"/>
                      <a:pt x="35722" y="1758"/>
                    </a:cubicBezTo>
                    <a:cubicBezTo>
                      <a:pt x="35905" y="1690"/>
                      <a:pt x="36064" y="1644"/>
                      <a:pt x="36247" y="1575"/>
                    </a:cubicBezTo>
                    <a:lnTo>
                      <a:pt x="36384" y="1530"/>
                    </a:lnTo>
                    <a:cubicBezTo>
                      <a:pt x="36544" y="1484"/>
                      <a:pt x="36704" y="1416"/>
                      <a:pt x="36886" y="1370"/>
                    </a:cubicBezTo>
                    <a:cubicBezTo>
                      <a:pt x="37069" y="1324"/>
                      <a:pt x="37274" y="1256"/>
                      <a:pt x="37457" y="1210"/>
                    </a:cubicBezTo>
                    <a:lnTo>
                      <a:pt x="37457" y="1210"/>
                    </a:lnTo>
                    <a:cubicBezTo>
                      <a:pt x="37457" y="1210"/>
                      <a:pt x="37448" y="1219"/>
                      <a:pt x="37437" y="1225"/>
                    </a:cubicBezTo>
                    <a:lnTo>
                      <a:pt x="37437" y="1225"/>
                    </a:lnTo>
                    <a:cubicBezTo>
                      <a:pt x="37725" y="1138"/>
                      <a:pt x="38013" y="1071"/>
                      <a:pt x="38301" y="1005"/>
                    </a:cubicBezTo>
                    <a:cubicBezTo>
                      <a:pt x="38621" y="914"/>
                      <a:pt x="38940" y="845"/>
                      <a:pt x="39260" y="777"/>
                    </a:cubicBezTo>
                    <a:cubicBezTo>
                      <a:pt x="39580" y="708"/>
                      <a:pt x="39922" y="617"/>
                      <a:pt x="40264" y="571"/>
                    </a:cubicBezTo>
                    <a:cubicBezTo>
                      <a:pt x="40401" y="526"/>
                      <a:pt x="40538" y="503"/>
                      <a:pt x="40675" y="480"/>
                    </a:cubicBezTo>
                    <a:cubicBezTo>
                      <a:pt x="40766" y="480"/>
                      <a:pt x="40835" y="457"/>
                      <a:pt x="40926" y="434"/>
                    </a:cubicBezTo>
                    <a:cubicBezTo>
                      <a:pt x="40995" y="434"/>
                      <a:pt x="41063" y="434"/>
                      <a:pt x="41132" y="411"/>
                    </a:cubicBezTo>
                    <a:cubicBezTo>
                      <a:pt x="41223" y="389"/>
                      <a:pt x="41291" y="320"/>
                      <a:pt x="41314" y="229"/>
                    </a:cubicBezTo>
                    <a:cubicBezTo>
                      <a:pt x="41314" y="183"/>
                      <a:pt x="41314" y="115"/>
                      <a:pt x="41269" y="92"/>
                    </a:cubicBezTo>
                    <a:cubicBezTo>
                      <a:pt x="41223" y="23"/>
                      <a:pt x="41154" y="1"/>
                      <a:pt x="41086" y="1"/>
                    </a:cubicBezTo>
                    <a:close/>
                  </a:path>
                </a:pathLst>
              </a:custGeom>
              <a:solidFill>
                <a:srgbClr val="FAFF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1" name="Google Shape;2011;p24"/>
              <p:cNvSpPr/>
              <p:nvPr/>
            </p:nvSpPr>
            <p:spPr>
              <a:xfrm>
                <a:off x="11003712" y="3076550"/>
                <a:ext cx="295681" cy="440248"/>
              </a:xfrm>
              <a:custGeom>
                <a:avLst/>
                <a:gdLst/>
                <a:ahLst/>
                <a:cxnLst/>
                <a:rect l="l" t="t" r="r" b="b"/>
                <a:pathLst>
                  <a:path w="10615" h="15805" extrusionOk="0">
                    <a:moveTo>
                      <a:pt x="717" y="14643"/>
                    </a:moveTo>
                    <a:lnTo>
                      <a:pt x="717" y="14643"/>
                    </a:lnTo>
                    <a:cubicBezTo>
                      <a:pt x="700" y="14655"/>
                      <a:pt x="685" y="14659"/>
                      <a:pt x="685" y="14677"/>
                    </a:cubicBezTo>
                    <a:cubicBezTo>
                      <a:pt x="696" y="14665"/>
                      <a:pt x="707" y="14654"/>
                      <a:pt x="717" y="14643"/>
                    </a:cubicBezTo>
                    <a:close/>
                    <a:moveTo>
                      <a:pt x="10409" y="0"/>
                    </a:moveTo>
                    <a:cubicBezTo>
                      <a:pt x="10341" y="0"/>
                      <a:pt x="10272" y="46"/>
                      <a:pt x="10249" y="114"/>
                    </a:cubicBezTo>
                    <a:cubicBezTo>
                      <a:pt x="10181" y="274"/>
                      <a:pt x="10135" y="411"/>
                      <a:pt x="10067" y="571"/>
                    </a:cubicBezTo>
                    <a:cubicBezTo>
                      <a:pt x="9998" y="731"/>
                      <a:pt x="9930" y="868"/>
                      <a:pt x="9861" y="1027"/>
                    </a:cubicBezTo>
                    <a:cubicBezTo>
                      <a:pt x="9816" y="1141"/>
                      <a:pt x="9747" y="1278"/>
                      <a:pt x="9679" y="1415"/>
                    </a:cubicBezTo>
                    <a:cubicBezTo>
                      <a:pt x="9610" y="1552"/>
                      <a:pt x="9542" y="1689"/>
                      <a:pt x="9473" y="1849"/>
                    </a:cubicBezTo>
                    <a:cubicBezTo>
                      <a:pt x="9336" y="2123"/>
                      <a:pt x="9199" y="2420"/>
                      <a:pt x="9062" y="2694"/>
                    </a:cubicBezTo>
                    <a:cubicBezTo>
                      <a:pt x="8948" y="2967"/>
                      <a:pt x="8811" y="3241"/>
                      <a:pt x="8674" y="3515"/>
                    </a:cubicBezTo>
                    <a:cubicBezTo>
                      <a:pt x="8355" y="4086"/>
                      <a:pt x="8012" y="4634"/>
                      <a:pt x="7670" y="5181"/>
                    </a:cubicBezTo>
                    <a:cubicBezTo>
                      <a:pt x="7579" y="5318"/>
                      <a:pt x="7487" y="5455"/>
                      <a:pt x="7396" y="5592"/>
                    </a:cubicBezTo>
                    <a:cubicBezTo>
                      <a:pt x="7305" y="5752"/>
                      <a:pt x="7213" y="5912"/>
                      <a:pt x="7122" y="6049"/>
                    </a:cubicBezTo>
                    <a:cubicBezTo>
                      <a:pt x="6940" y="6346"/>
                      <a:pt x="6757" y="6619"/>
                      <a:pt x="6552" y="6893"/>
                    </a:cubicBezTo>
                    <a:cubicBezTo>
                      <a:pt x="6369" y="7167"/>
                      <a:pt x="6164" y="7441"/>
                      <a:pt x="5981" y="7738"/>
                    </a:cubicBezTo>
                    <a:cubicBezTo>
                      <a:pt x="5776" y="8012"/>
                      <a:pt x="5593" y="8309"/>
                      <a:pt x="5410" y="8582"/>
                    </a:cubicBezTo>
                    <a:cubicBezTo>
                      <a:pt x="5205" y="8856"/>
                      <a:pt x="5022" y="9153"/>
                      <a:pt x="4794" y="9427"/>
                    </a:cubicBezTo>
                    <a:cubicBezTo>
                      <a:pt x="4589" y="9701"/>
                      <a:pt x="4383" y="9975"/>
                      <a:pt x="4178" y="10249"/>
                    </a:cubicBezTo>
                    <a:cubicBezTo>
                      <a:pt x="3972" y="10545"/>
                      <a:pt x="3744" y="10819"/>
                      <a:pt x="3539" y="11093"/>
                    </a:cubicBezTo>
                    <a:cubicBezTo>
                      <a:pt x="3333" y="11367"/>
                      <a:pt x="3105" y="11641"/>
                      <a:pt x="2900" y="11915"/>
                    </a:cubicBezTo>
                    <a:cubicBezTo>
                      <a:pt x="2717" y="12189"/>
                      <a:pt x="2511" y="12440"/>
                      <a:pt x="2306" y="12714"/>
                    </a:cubicBezTo>
                    <a:cubicBezTo>
                      <a:pt x="2215" y="12828"/>
                      <a:pt x="2101" y="12942"/>
                      <a:pt x="2009" y="13079"/>
                    </a:cubicBezTo>
                    <a:cubicBezTo>
                      <a:pt x="1895" y="13216"/>
                      <a:pt x="1781" y="13353"/>
                      <a:pt x="1690" y="13490"/>
                    </a:cubicBezTo>
                    <a:cubicBezTo>
                      <a:pt x="1358" y="13888"/>
                      <a:pt x="1048" y="14286"/>
                      <a:pt x="717" y="14643"/>
                    </a:cubicBezTo>
                    <a:lnTo>
                      <a:pt x="717" y="14643"/>
                    </a:lnTo>
                    <a:cubicBezTo>
                      <a:pt x="722" y="14640"/>
                      <a:pt x="726" y="14636"/>
                      <a:pt x="731" y="14631"/>
                    </a:cubicBezTo>
                    <a:lnTo>
                      <a:pt x="731" y="14631"/>
                    </a:lnTo>
                    <a:cubicBezTo>
                      <a:pt x="640" y="14722"/>
                      <a:pt x="548" y="14814"/>
                      <a:pt x="457" y="14928"/>
                    </a:cubicBezTo>
                    <a:cubicBezTo>
                      <a:pt x="320" y="15042"/>
                      <a:pt x="183" y="15156"/>
                      <a:pt x="69" y="15293"/>
                    </a:cubicBezTo>
                    <a:cubicBezTo>
                      <a:pt x="24" y="15362"/>
                      <a:pt x="1" y="15453"/>
                      <a:pt x="24" y="15544"/>
                    </a:cubicBezTo>
                    <a:cubicBezTo>
                      <a:pt x="24" y="15613"/>
                      <a:pt x="69" y="15704"/>
                      <a:pt x="138" y="15750"/>
                    </a:cubicBezTo>
                    <a:cubicBezTo>
                      <a:pt x="188" y="15783"/>
                      <a:pt x="250" y="15804"/>
                      <a:pt x="316" y="15804"/>
                    </a:cubicBezTo>
                    <a:cubicBezTo>
                      <a:pt x="340" y="15804"/>
                      <a:pt x="364" y="15801"/>
                      <a:pt x="389" y="15795"/>
                    </a:cubicBezTo>
                    <a:cubicBezTo>
                      <a:pt x="412" y="15795"/>
                      <a:pt x="434" y="15795"/>
                      <a:pt x="457" y="15772"/>
                    </a:cubicBezTo>
                    <a:cubicBezTo>
                      <a:pt x="526" y="15750"/>
                      <a:pt x="571" y="15727"/>
                      <a:pt x="594" y="15681"/>
                    </a:cubicBezTo>
                    <a:cubicBezTo>
                      <a:pt x="708" y="15567"/>
                      <a:pt x="822" y="15476"/>
                      <a:pt x="914" y="15362"/>
                    </a:cubicBezTo>
                    <a:cubicBezTo>
                      <a:pt x="1051" y="15225"/>
                      <a:pt x="1165" y="15088"/>
                      <a:pt x="1302" y="14951"/>
                    </a:cubicBezTo>
                    <a:cubicBezTo>
                      <a:pt x="1507" y="14722"/>
                      <a:pt x="1735" y="14471"/>
                      <a:pt x="1941" y="14220"/>
                    </a:cubicBezTo>
                    <a:cubicBezTo>
                      <a:pt x="2146" y="13946"/>
                      <a:pt x="2352" y="13672"/>
                      <a:pt x="2557" y="13421"/>
                    </a:cubicBezTo>
                    <a:cubicBezTo>
                      <a:pt x="2671" y="13284"/>
                      <a:pt x="2785" y="13148"/>
                      <a:pt x="2877" y="13011"/>
                    </a:cubicBezTo>
                    <a:cubicBezTo>
                      <a:pt x="2968" y="12896"/>
                      <a:pt x="3082" y="12759"/>
                      <a:pt x="3173" y="12623"/>
                    </a:cubicBezTo>
                    <a:cubicBezTo>
                      <a:pt x="3379" y="12371"/>
                      <a:pt x="3584" y="12098"/>
                      <a:pt x="3790" y="11846"/>
                    </a:cubicBezTo>
                    <a:cubicBezTo>
                      <a:pt x="3995" y="11573"/>
                      <a:pt x="4201" y="11276"/>
                      <a:pt x="4406" y="11002"/>
                    </a:cubicBezTo>
                    <a:cubicBezTo>
                      <a:pt x="4520" y="10865"/>
                      <a:pt x="4634" y="10705"/>
                      <a:pt x="4748" y="10568"/>
                    </a:cubicBezTo>
                    <a:cubicBezTo>
                      <a:pt x="4840" y="10431"/>
                      <a:pt x="4931" y="10294"/>
                      <a:pt x="5045" y="10180"/>
                    </a:cubicBezTo>
                    <a:cubicBezTo>
                      <a:pt x="5251" y="9906"/>
                      <a:pt x="5456" y="9632"/>
                      <a:pt x="5661" y="9336"/>
                    </a:cubicBezTo>
                    <a:cubicBezTo>
                      <a:pt x="5867" y="9062"/>
                      <a:pt x="6049" y="8765"/>
                      <a:pt x="6232" y="8491"/>
                    </a:cubicBezTo>
                    <a:cubicBezTo>
                      <a:pt x="6323" y="8354"/>
                      <a:pt x="6415" y="8194"/>
                      <a:pt x="6506" y="8057"/>
                    </a:cubicBezTo>
                    <a:cubicBezTo>
                      <a:pt x="6620" y="7921"/>
                      <a:pt x="6711" y="7761"/>
                      <a:pt x="6803" y="7624"/>
                    </a:cubicBezTo>
                    <a:cubicBezTo>
                      <a:pt x="7008" y="7350"/>
                      <a:pt x="7191" y="7076"/>
                      <a:pt x="7373" y="6802"/>
                    </a:cubicBezTo>
                    <a:cubicBezTo>
                      <a:pt x="7465" y="6665"/>
                      <a:pt x="7579" y="6505"/>
                      <a:pt x="7670" y="6346"/>
                    </a:cubicBezTo>
                    <a:cubicBezTo>
                      <a:pt x="7761" y="6209"/>
                      <a:pt x="7830" y="6072"/>
                      <a:pt x="7921" y="5935"/>
                    </a:cubicBezTo>
                    <a:cubicBezTo>
                      <a:pt x="8012" y="5775"/>
                      <a:pt x="8104" y="5638"/>
                      <a:pt x="8195" y="5478"/>
                    </a:cubicBezTo>
                    <a:cubicBezTo>
                      <a:pt x="8286" y="5341"/>
                      <a:pt x="8378" y="5181"/>
                      <a:pt x="8469" y="5045"/>
                    </a:cubicBezTo>
                    <a:cubicBezTo>
                      <a:pt x="8629" y="4748"/>
                      <a:pt x="8788" y="4474"/>
                      <a:pt x="8948" y="4200"/>
                    </a:cubicBezTo>
                    <a:cubicBezTo>
                      <a:pt x="9108" y="3880"/>
                      <a:pt x="9268" y="3561"/>
                      <a:pt x="9405" y="3241"/>
                    </a:cubicBezTo>
                    <a:cubicBezTo>
                      <a:pt x="9519" y="2945"/>
                      <a:pt x="9656" y="2648"/>
                      <a:pt x="9770" y="2328"/>
                    </a:cubicBezTo>
                    <a:cubicBezTo>
                      <a:pt x="9907" y="1986"/>
                      <a:pt x="10044" y="1644"/>
                      <a:pt x="10181" y="1301"/>
                    </a:cubicBezTo>
                    <a:cubicBezTo>
                      <a:pt x="10318" y="959"/>
                      <a:pt x="10432" y="594"/>
                      <a:pt x="10569" y="228"/>
                    </a:cubicBezTo>
                    <a:cubicBezTo>
                      <a:pt x="10614" y="137"/>
                      <a:pt x="10546" y="46"/>
                      <a:pt x="10455" y="0"/>
                    </a:cubicBezTo>
                    <a:close/>
                  </a:path>
                </a:pathLst>
              </a:custGeom>
              <a:solidFill>
                <a:srgbClr val="FAFF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2" name="Google Shape;2012;p24"/>
              <p:cNvSpPr/>
              <p:nvPr/>
            </p:nvSpPr>
            <p:spPr>
              <a:xfrm>
                <a:off x="11177917" y="3047943"/>
                <a:ext cx="188857" cy="356321"/>
              </a:xfrm>
              <a:custGeom>
                <a:avLst/>
                <a:gdLst/>
                <a:ahLst/>
                <a:cxnLst/>
                <a:rect l="l" t="t" r="r" b="b"/>
                <a:pathLst>
                  <a:path w="6780" h="12792" extrusionOk="0">
                    <a:moveTo>
                      <a:pt x="3927" y="7167"/>
                    </a:moveTo>
                    <a:lnTo>
                      <a:pt x="3927" y="7167"/>
                    </a:lnTo>
                    <a:cubicBezTo>
                      <a:pt x="3927" y="7178"/>
                      <a:pt x="3922" y="7183"/>
                      <a:pt x="3917" y="7189"/>
                    </a:cubicBezTo>
                    <a:lnTo>
                      <a:pt x="3917" y="7189"/>
                    </a:lnTo>
                    <a:cubicBezTo>
                      <a:pt x="3920" y="7181"/>
                      <a:pt x="3923" y="7174"/>
                      <a:pt x="3927" y="7167"/>
                    </a:cubicBezTo>
                    <a:close/>
                    <a:moveTo>
                      <a:pt x="6529" y="0"/>
                    </a:moveTo>
                    <a:cubicBezTo>
                      <a:pt x="6506" y="0"/>
                      <a:pt x="6460" y="0"/>
                      <a:pt x="6438" y="23"/>
                    </a:cubicBezTo>
                    <a:cubicBezTo>
                      <a:pt x="6369" y="46"/>
                      <a:pt x="6323" y="91"/>
                      <a:pt x="6301" y="160"/>
                    </a:cubicBezTo>
                    <a:cubicBezTo>
                      <a:pt x="6255" y="320"/>
                      <a:pt x="6232" y="502"/>
                      <a:pt x="6186" y="662"/>
                    </a:cubicBezTo>
                    <a:cubicBezTo>
                      <a:pt x="6141" y="822"/>
                      <a:pt x="6072" y="1004"/>
                      <a:pt x="6027" y="1164"/>
                    </a:cubicBezTo>
                    <a:cubicBezTo>
                      <a:pt x="5913" y="1484"/>
                      <a:pt x="5821" y="1803"/>
                      <a:pt x="5707" y="2123"/>
                    </a:cubicBezTo>
                    <a:cubicBezTo>
                      <a:pt x="5570" y="2442"/>
                      <a:pt x="5456" y="2762"/>
                      <a:pt x="5296" y="3059"/>
                    </a:cubicBezTo>
                    <a:cubicBezTo>
                      <a:pt x="5159" y="3378"/>
                      <a:pt x="5022" y="3698"/>
                      <a:pt x="4885" y="4017"/>
                    </a:cubicBezTo>
                    <a:cubicBezTo>
                      <a:pt x="4817" y="4154"/>
                      <a:pt x="4748" y="4268"/>
                      <a:pt x="4680" y="4405"/>
                    </a:cubicBezTo>
                    <a:cubicBezTo>
                      <a:pt x="4703" y="4382"/>
                      <a:pt x="4703" y="4360"/>
                      <a:pt x="4726" y="4360"/>
                    </a:cubicBezTo>
                    <a:cubicBezTo>
                      <a:pt x="4552" y="4642"/>
                      <a:pt x="4399" y="4946"/>
                      <a:pt x="4246" y="5250"/>
                    </a:cubicBezTo>
                    <a:lnTo>
                      <a:pt x="4246" y="5250"/>
                    </a:lnTo>
                    <a:cubicBezTo>
                      <a:pt x="4246" y="5250"/>
                      <a:pt x="4246" y="5250"/>
                      <a:pt x="4246" y="5250"/>
                    </a:cubicBezTo>
                    <a:lnTo>
                      <a:pt x="4246" y="5250"/>
                    </a:lnTo>
                    <a:cubicBezTo>
                      <a:pt x="4087" y="5569"/>
                      <a:pt x="3927" y="5866"/>
                      <a:pt x="3767" y="6163"/>
                    </a:cubicBezTo>
                    <a:cubicBezTo>
                      <a:pt x="3767" y="6140"/>
                      <a:pt x="3790" y="6117"/>
                      <a:pt x="3790" y="6094"/>
                    </a:cubicBezTo>
                    <a:lnTo>
                      <a:pt x="3790" y="6094"/>
                    </a:lnTo>
                    <a:cubicBezTo>
                      <a:pt x="3653" y="6391"/>
                      <a:pt x="3493" y="6665"/>
                      <a:pt x="3333" y="6962"/>
                    </a:cubicBezTo>
                    <a:cubicBezTo>
                      <a:pt x="3196" y="7236"/>
                      <a:pt x="3059" y="7510"/>
                      <a:pt x="2922" y="7783"/>
                    </a:cubicBezTo>
                    <a:cubicBezTo>
                      <a:pt x="2831" y="7920"/>
                      <a:pt x="2763" y="8080"/>
                      <a:pt x="2671" y="8217"/>
                    </a:cubicBezTo>
                    <a:cubicBezTo>
                      <a:pt x="2603" y="8354"/>
                      <a:pt x="2512" y="8514"/>
                      <a:pt x="2420" y="8651"/>
                    </a:cubicBezTo>
                    <a:cubicBezTo>
                      <a:pt x="2238" y="8948"/>
                      <a:pt x="2032" y="9244"/>
                      <a:pt x="1850" y="9564"/>
                    </a:cubicBezTo>
                    <a:cubicBezTo>
                      <a:pt x="1484" y="10157"/>
                      <a:pt x="1119" y="10751"/>
                      <a:pt x="731" y="11344"/>
                    </a:cubicBezTo>
                    <a:cubicBezTo>
                      <a:pt x="617" y="11504"/>
                      <a:pt x="503" y="11664"/>
                      <a:pt x="389" y="11823"/>
                    </a:cubicBezTo>
                    <a:cubicBezTo>
                      <a:pt x="298" y="11960"/>
                      <a:pt x="161" y="12120"/>
                      <a:pt x="69" y="12303"/>
                    </a:cubicBezTo>
                    <a:cubicBezTo>
                      <a:pt x="24" y="12371"/>
                      <a:pt x="1" y="12440"/>
                      <a:pt x="24" y="12531"/>
                    </a:cubicBezTo>
                    <a:cubicBezTo>
                      <a:pt x="24" y="12622"/>
                      <a:pt x="92" y="12691"/>
                      <a:pt x="161" y="12737"/>
                    </a:cubicBezTo>
                    <a:cubicBezTo>
                      <a:pt x="215" y="12773"/>
                      <a:pt x="281" y="12791"/>
                      <a:pt x="346" y="12791"/>
                    </a:cubicBezTo>
                    <a:cubicBezTo>
                      <a:pt x="444" y="12791"/>
                      <a:pt x="540" y="12750"/>
                      <a:pt x="594" y="12668"/>
                    </a:cubicBezTo>
                    <a:cubicBezTo>
                      <a:pt x="686" y="12531"/>
                      <a:pt x="800" y="12394"/>
                      <a:pt x="891" y="12234"/>
                    </a:cubicBezTo>
                    <a:cubicBezTo>
                      <a:pt x="982" y="12120"/>
                      <a:pt x="1074" y="11983"/>
                      <a:pt x="1165" y="11846"/>
                    </a:cubicBezTo>
                    <a:cubicBezTo>
                      <a:pt x="1370" y="11550"/>
                      <a:pt x="1553" y="11253"/>
                      <a:pt x="1736" y="10956"/>
                    </a:cubicBezTo>
                    <a:cubicBezTo>
                      <a:pt x="1918" y="10659"/>
                      <a:pt x="2124" y="10363"/>
                      <a:pt x="2283" y="10066"/>
                    </a:cubicBezTo>
                    <a:cubicBezTo>
                      <a:pt x="2466" y="9769"/>
                      <a:pt x="2649" y="9495"/>
                      <a:pt x="2831" y="9199"/>
                    </a:cubicBezTo>
                    <a:cubicBezTo>
                      <a:pt x="2922" y="9039"/>
                      <a:pt x="3014" y="8879"/>
                      <a:pt x="3105" y="8719"/>
                    </a:cubicBezTo>
                    <a:cubicBezTo>
                      <a:pt x="3219" y="8537"/>
                      <a:pt x="3311" y="8354"/>
                      <a:pt x="3425" y="8171"/>
                    </a:cubicBezTo>
                    <a:cubicBezTo>
                      <a:pt x="3578" y="7865"/>
                      <a:pt x="3752" y="7538"/>
                      <a:pt x="3907" y="7210"/>
                    </a:cubicBezTo>
                    <a:lnTo>
                      <a:pt x="3907" y="7210"/>
                    </a:lnTo>
                    <a:cubicBezTo>
                      <a:pt x="3927" y="7188"/>
                      <a:pt x="3928" y="7166"/>
                      <a:pt x="3950" y="7144"/>
                    </a:cubicBezTo>
                    <a:cubicBezTo>
                      <a:pt x="3995" y="7030"/>
                      <a:pt x="4064" y="6916"/>
                      <a:pt x="4109" y="6802"/>
                    </a:cubicBezTo>
                    <a:cubicBezTo>
                      <a:pt x="4109" y="6802"/>
                      <a:pt x="4109" y="6825"/>
                      <a:pt x="4109" y="6825"/>
                    </a:cubicBezTo>
                    <a:cubicBezTo>
                      <a:pt x="4246" y="6551"/>
                      <a:pt x="4406" y="6254"/>
                      <a:pt x="4543" y="5980"/>
                    </a:cubicBezTo>
                    <a:cubicBezTo>
                      <a:pt x="4703" y="5684"/>
                      <a:pt x="4863" y="5364"/>
                      <a:pt x="5022" y="5067"/>
                    </a:cubicBezTo>
                    <a:cubicBezTo>
                      <a:pt x="5159" y="4748"/>
                      <a:pt x="5319" y="4451"/>
                      <a:pt x="5456" y="4131"/>
                    </a:cubicBezTo>
                    <a:cubicBezTo>
                      <a:pt x="5593" y="3812"/>
                      <a:pt x="5730" y="3492"/>
                      <a:pt x="5867" y="3173"/>
                    </a:cubicBezTo>
                    <a:cubicBezTo>
                      <a:pt x="6004" y="2853"/>
                      <a:pt x="6141" y="2534"/>
                      <a:pt x="6232" y="2214"/>
                    </a:cubicBezTo>
                    <a:cubicBezTo>
                      <a:pt x="6346" y="1895"/>
                      <a:pt x="6438" y="1575"/>
                      <a:pt x="6529" y="1255"/>
                    </a:cubicBezTo>
                    <a:cubicBezTo>
                      <a:pt x="6575" y="1118"/>
                      <a:pt x="6620" y="959"/>
                      <a:pt x="6643" y="822"/>
                    </a:cubicBezTo>
                    <a:cubicBezTo>
                      <a:pt x="6689" y="662"/>
                      <a:pt x="6734" y="479"/>
                      <a:pt x="6757" y="320"/>
                    </a:cubicBezTo>
                    <a:cubicBezTo>
                      <a:pt x="6780" y="251"/>
                      <a:pt x="6780" y="205"/>
                      <a:pt x="6757" y="137"/>
                    </a:cubicBezTo>
                    <a:cubicBezTo>
                      <a:pt x="6734" y="68"/>
                      <a:pt x="6689" y="23"/>
                      <a:pt x="6620" y="0"/>
                    </a:cubicBezTo>
                    <a:close/>
                  </a:path>
                </a:pathLst>
              </a:custGeom>
              <a:solidFill>
                <a:srgbClr val="FAFF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3" name="Google Shape;2013;p24"/>
              <p:cNvSpPr/>
              <p:nvPr/>
            </p:nvSpPr>
            <p:spPr>
              <a:xfrm>
                <a:off x="11141678" y="3444654"/>
                <a:ext cx="19109" cy="18468"/>
              </a:xfrm>
              <a:custGeom>
                <a:avLst/>
                <a:gdLst/>
                <a:ahLst/>
                <a:cxnLst/>
                <a:rect l="l" t="t" r="r" b="b"/>
                <a:pathLst>
                  <a:path w="686" h="663" extrusionOk="0">
                    <a:moveTo>
                      <a:pt x="366" y="1"/>
                    </a:moveTo>
                    <a:cubicBezTo>
                      <a:pt x="275" y="1"/>
                      <a:pt x="206" y="24"/>
                      <a:pt x="138" y="92"/>
                    </a:cubicBezTo>
                    <a:cubicBezTo>
                      <a:pt x="69" y="138"/>
                      <a:pt x="24" y="229"/>
                      <a:pt x="24" y="298"/>
                    </a:cubicBezTo>
                    <a:cubicBezTo>
                      <a:pt x="1" y="457"/>
                      <a:pt x="138" y="663"/>
                      <a:pt x="320" y="663"/>
                    </a:cubicBezTo>
                    <a:cubicBezTo>
                      <a:pt x="389" y="663"/>
                      <a:pt x="480" y="640"/>
                      <a:pt x="549" y="572"/>
                    </a:cubicBezTo>
                    <a:cubicBezTo>
                      <a:pt x="617" y="526"/>
                      <a:pt x="663" y="435"/>
                      <a:pt x="663" y="366"/>
                    </a:cubicBezTo>
                    <a:cubicBezTo>
                      <a:pt x="686" y="206"/>
                      <a:pt x="549" y="1"/>
                      <a:pt x="366" y="1"/>
                    </a:cubicBezTo>
                    <a:close/>
                  </a:path>
                </a:pathLst>
              </a:custGeom>
              <a:solidFill>
                <a:srgbClr val="FAFF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4" name="Google Shape;2014;p24"/>
              <p:cNvSpPr/>
              <p:nvPr/>
            </p:nvSpPr>
            <p:spPr>
              <a:xfrm>
                <a:off x="10774187" y="3434486"/>
                <a:ext cx="1236651" cy="274706"/>
              </a:xfrm>
              <a:custGeom>
                <a:avLst/>
                <a:gdLst/>
                <a:ahLst/>
                <a:cxnLst/>
                <a:rect l="l" t="t" r="r" b="b"/>
                <a:pathLst>
                  <a:path w="44396" h="9862" extrusionOk="0">
                    <a:moveTo>
                      <a:pt x="32458" y="2991"/>
                    </a:moveTo>
                    <a:cubicBezTo>
                      <a:pt x="32458" y="2991"/>
                      <a:pt x="32447" y="2991"/>
                      <a:pt x="32440" y="2999"/>
                    </a:cubicBezTo>
                    <a:lnTo>
                      <a:pt x="32440" y="2999"/>
                    </a:lnTo>
                    <a:cubicBezTo>
                      <a:pt x="32446" y="2996"/>
                      <a:pt x="32452" y="2994"/>
                      <a:pt x="32458" y="2991"/>
                    </a:cubicBezTo>
                    <a:close/>
                    <a:moveTo>
                      <a:pt x="29423" y="4246"/>
                    </a:moveTo>
                    <a:lnTo>
                      <a:pt x="29423" y="4246"/>
                    </a:lnTo>
                    <a:cubicBezTo>
                      <a:pt x="29412" y="4253"/>
                      <a:pt x="29401" y="4259"/>
                      <a:pt x="29390" y="4265"/>
                    </a:cubicBezTo>
                    <a:lnTo>
                      <a:pt x="29390" y="4265"/>
                    </a:lnTo>
                    <a:cubicBezTo>
                      <a:pt x="29403" y="4260"/>
                      <a:pt x="29414" y="4255"/>
                      <a:pt x="29423" y="4246"/>
                    </a:cubicBezTo>
                    <a:close/>
                    <a:moveTo>
                      <a:pt x="29390" y="4265"/>
                    </a:moveTo>
                    <a:lnTo>
                      <a:pt x="29390" y="4265"/>
                    </a:lnTo>
                    <a:cubicBezTo>
                      <a:pt x="29369" y="4272"/>
                      <a:pt x="29346" y="4278"/>
                      <a:pt x="29331" y="4292"/>
                    </a:cubicBezTo>
                    <a:cubicBezTo>
                      <a:pt x="29334" y="4291"/>
                      <a:pt x="29336" y="4290"/>
                      <a:pt x="29338" y="4290"/>
                    </a:cubicBezTo>
                    <a:lnTo>
                      <a:pt x="29338" y="4290"/>
                    </a:lnTo>
                    <a:cubicBezTo>
                      <a:pt x="29356" y="4282"/>
                      <a:pt x="29373" y="4274"/>
                      <a:pt x="29390" y="4265"/>
                    </a:cubicBezTo>
                    <a:close/>
                    <a:moveTo>
                      <a:pt x="30609" y="4442"/>
                    </a:moveTo>
                    <a:cubicBezTo>
                      <a:pt x="30602" y="4445"/>
                      <a:pt x="30594" y="4448"/>
                      <a:pt x="30587" y="4452"/>
                    </a:cubicBezTo>
                    <a:cubicBezTo>
                      <a:pt x="30604" y="4452"/>
                      <a:pt x="30608" y="4452"/>
                      <a:pt x="30609" y="4442"/>
                    </a:cubicBezTo>
                    <a:close/>
                    <a:moveTo>
                      <a:pt x="1507" y="8378"/>
                    </a:moveTo>
                    <a:cubicBezTo>
                      <a:pt x="1524" y="8395"/>
                      <a:pt x="1541" y="8399"/>
                      <a:pt x="1559" y="8400"/>
                    </a:cubicBezTo>
                    <a:lnTo>
                      <a:pt x="1559" y="8400"/>
                    </a:lnTo>
                    <a:cubicBezTo>
                      <a:pt x="1541" y="8393"/>
                      <a:pt x="1524" y="8385"/>
                      <a:pt x="1507" y="8378"/>
                    </a:cubicBezTo>
                    <a:close/>
                    <a:moveTo>
                      <a:pt x="5652" y="9583"/>
                    </a:moveTo>
                    <a:cubicBezTo>
                      <a:pt x="5661" y="9586"/>
                      <a:pt x="5672" y="9587"/>
                      <a:pt x="5684" y="9587"/>
                    </a:cubicBezTo>
                    <a:cubicBezTo>
                      <a:pt x="5673" y="9586"/>
                      <a:pt x="5663" y="9585"/>
                      <a:pt x="5652" y="9583"/>
                    </a:cubicBezTo>
                    <a:close/>
                    <a:moveTo>
                      <a:pt x="14545" y="9601"/>
                    </a:moveTo>
                    <a:cubicBezTo>
                      <a:pt x="14529" y="9604"/>
                      <a:pt x="14512" y="9607"/>
                      <a:pt x="14495" y="9610"/>
                    </a:cubicBezTo>
                    <a:cubicBezTo>
                      <a:pt x="14512" y="9610"/>
                      <a:pt x="14528" y="9610"/>
                      <a:pt x="14545" y="9601"/>
                    </a:cubicBezTo>
                    <a:close/>
                    <a:moveTo>
                      <a:pt x="43506" y="1"/>
                    </a:moveTo>
                    <a:cubicBezTo>
                      <a:pt x="43300" y="24"/>
                      <a:pt x="43095" y="46"/>
                      <a:pt x="42912" y="69"/>
                    </a:cubicBezTo>
                    <a:cubicBezTo>
                      <a:pt x="42821" y="69"/>
                      <a:pt x="42730" y="92"/>
                      <a:pt x="42638" y="115"/>
                    </a:cubicBezTo>
                    <a:cubicBezTo>
                      <a:pt x="42456" y="138"/>
                      <a:pt x="42273" y="138"/>
                      <a:pt x="42091" y="161"/>
                    </a:cubicBezTo>
                    <a:cubicBezTo>
                      <a:pt x="41862" y="183"/>
                      <a:pt x="41657" y="229"/>
                      <a:pt x="41474" y="275"/>
                    </a:cubicBezTo>
                    <a:cubicBezTo>
                      <a:pt x="41269" y="298"/>
                      <a:pt x="41086" y="343"/>
                      <a:pt x="40904" y="389"/>
                    </a:cubicBezTo>
                    <a:cubicBezTo>
                      <a:pt x="40721" y="412"/>
                      <a:pt x="40561" y="457"/>
                      <a:pt x="40402" y="503"/>
                    </a:cubicBezTo>
                    <a:cubicBezTo>
                      <a:pt x="40173" y="549"/>
                      <a:pt x="39968" y="594"/>
                      <a:pt x="39740" y="640"/>
                    </a:cubicBezTo>
                    <a:cubicBezTo>
                      <a:pt x="39534" y="686"/>
                      <a:pt x="39352" y="731"/>
                      <a:pt x="39146" y="777"/>
                    </a:cubicBezTo>
                    <a:cubicBezTo>
                      <a:pt x="38941" y="845"/>
                      <a:pt x="38758" y="891"/>
                      <a:pt x="38576" y="959"/>
                    </a:cubicBezTo>
                    <a:cubicBezTo>
                      <a:pt x="38370" y="1005"/>
                      <a:pt x="38187" y="1074"/>
                      <a:pt x="37982" y="1119"/>
                    </a:cubicBezTo>
                    <a:cubicBezTo>
                      <a:pt x="37845" y="1165"/>
                      <a:pt x="37685" y="1211"/>
                      <a:pt x="37548" y="1256"/>
                    </a:cubicBezTo>
                    <a:cubicBezTo>
                      <a:pt x="37366" y="1302"/>
                      <a:pt x="37183" y="1347"/>
                      <a:pt x="37023" y="1416"/>
                    </a:cubicBezTo>
                    <a:cubicBezTo>
                      <a:pt x="36841" y="1462"/>
                      <a:pt x="36658" y="1530"/>
                      <a:pt x="36476" y="1576"/>
                    </a:cubicBezTo>
                    <a:cubicBezTo>
                      <a:pt x="36293" y="1644"/>
                      <a:pt x="36110" y="1713"/>
                      <a:pt x="35905" y="1758"/>
                    </a:cubicBezTo>
                    <a:cubicBezTo>
                      <a:pt x="35745" y="1827"/>
                      <a:pt x="35585" y="1872"/>
                      <a:pt x="35403" y="1941"/>
                    </a:cubicBezTo>
                    <a:cubicBezTo>
                      <a:pt x="35220" y="2009"/>
                      <a:pt x="35060" y="2055"/>
                      <a:pt x="34878" y="2124"/>
                    </a:cubicBezTo>
                    <a:cubicBezTo>
                      <a:pt x="34672" y="2192"/>
                      <a:pt x="34490" y="2260"/>
                      <a:pt x="34307" y="2306"/>
                    </a:cubicBezTo>
                    <a:cubicBezTo>
                      <a:pt x="34125" y="2375"/>
                      <a:pt x="33919" y="2420"/>
                      <a:pt x="33759" y="2489"/>
                    </a:cubicBezTo>
                    <a:cubicBezTo>
                      <a:pt x="33303" y="2649"/>
                      <a:pt x="32869" y="2831"/>
                      <a:pt x="32436" y="3014"/>
                    </a:cubicBezTo>
                    <a:cubicBezTo>
                      <a:pt x="32436" y="3007"/>
                      <a:pt x="32438" y="3002"/>
                      <a:pt x="32440" y="2999"/>
                    </a:cubicBezTo>
                    <a:lnTo>
                      <a:pt x="32440" y="2999"/>
                    </a:lnTo>
                    <a:cubicBezTo>
                      <a:pt x="32240" y="3088"/>
                      <a:pt x="32019" y="3176"/>
                      <a:pt x="31819" y="3265"/>
                    </a:cubicBezTo>
                    <a:cubicBezTo>
                      <a:pt x="31819" y="3242"/>
                      <a:pt x="31819" y="3242"/>
                      <a:pt x="31819" y="3242"/>
                    </a:cubicBezTo>
                    <a:cubicBezTo>
                      <a:pt x="31728" y="3288"/>
                      <a:pt x="31614" y="3333"/>
                      <a:pt x="31523" y="3379"/>
                    </a:cubicBezTo>
                    <a:cubicBezTo>
                      <a:pt x="31386" y="3447"/>
                      <a:pt x="31249" y="3516"/>
                      <a:pt x="31112" y="3562"/>
                    </a:cubicBezTo>
                    <a:lnTo>
                      <a:pt x="31203" y="3539"/>
                    </a:lnTo>
                    <a:lnTo>
                      <a:pt x="31203" y="3539"/>
                    </a:lnTo>
                    <a:cubicBezTo>
                      <a:pt x="31134" y="3562"/>
                      <a:pt x="31066" y="3584"/>
                      <a:pt x="30998" y="3607"/>
                    </a:cubicBezTo>
                    <a:cubicBezTo>
                      <a:pt x="30564" y="3790"/>
                      <a:pt x="30153" y="3950"/>
                      <a:pt x="29719" y="4132"/>
                    </a:cubicBezTo>
                    <a:cubicBezTo>
                      <a:pt x="29696" y="4132"/>
                      <a:pt x="29696" y="4155"/>
                      <a:pt x="29674" y="4155"/>
                    </a:cubicBezTo>
                    <a:cubicBezTo>
                      <a:pt x="29674" y="4155"/>
                      <a:pt x="29696" y="4132"/>
                      <a:pt x="29696" y="4132"/>
                    </a:cubicBezTo>
                    <a:lnTo>
                      <a:pt x="29696" y="4132"/>
                    </a:lnTo>
                    <a:cubicBezTo>
                      <a:pt x="29584" y="4177"/>
                      <a:pt x="29472" y="4244"/>
                      <a:pt x="29338" y="4290"/>
                    </a:cubicBezTo>
                    <a:lnTo>
                      <a:pt x="29338" y="4290"/>
                    </a:lnTo>
                    <a:cubicBezTo>
                      <a:pt x="29252" y="4327"/>
                      <a:pt x="29166" y="4349"/>
                      <a:pt x="29080" y="4383"/>
                    </a:cubicBezTo>
                    <a:cubicBezTo>
                      <a:pt x="28943" y="4452"/>
                      <a:pt x="28829" y="4497"/>
                      <a:pt x="28715" y="4543"/>
                    </a:cubicBezTo>
                    <a:cubicBezTo>
                      <a:pt x="28510" y="4634"/>
                      <a:pt x="28304" y="4748"/>
                      <a:pt x="28076" y="4840"/>
                    </a:cubicBezTo>
                    <a:cubicBezTo>
                      <a:pt x="27985" y="4885"/>
                      <a:pt x="27870" y="4931"/>
                      <a:pt x="27756" y="4977"/>
                    </a:cubicBezTo>
                    <a:cubicBezTo>
                      <a:pt x="27711" y="5000"/>
                      <a:pt x="27642" y="5022"/>
                      <a:pt x="27597" y="5045"/>
                    </a:cubicBezTo>
                    <a:cubicBezTo>
                      <a:pt x="27574" y="5068"/>
                      <a:pt x="27574" y="5068"/>
                      <a:pt x="27551" y="5068"/>
                    </a:cubicBezTo>
                    <a:cubicBezTo>
                      <a:pt x="27528" y="5091"/>
                      <a:pt x="27528" y="5091"/>
                      <a:pt x="27505" y="5091"/>
                    </a:cubicBezTo>
                    <a:lnTo>
                      <a:pt x="27482" y="5091"/>
                    </a:lnTo>
                    <a:cubicBezTo>
                      <a:pt x="27482" y="5114"/>
                      <a:pt x="27460" y="5114"/>
                      <a:pt x="27460" y="5114"/>
                    </a:cubicBezTo>
                    <a:cubicBezTo>
                      <a:pt x="27410" y="5130"/>
                      <a:pt x="27360" y="5147"/>
                      <a:pt x="27318" y="5173"/>
                    </a:cubicBezTo>
                    <a:lnTo>
                      <a:pt x="27318" y="5173"/>
                    </a:lnTo>
                    <a:cubicBezTo>
                      <a:pt x="27143" y="5257"/>
                      <a:pt x="26947" y="5322"/>
                      <a:pt x="26752" y="5388"/>
                    </a:cubicBezTo>
                    <a:cubicBezTo>
                      <a:pt x="26547" y="5479"/>
                      <a:pt x="26364" y="5547"/>
                      <a:pt x="26159" y="5616"/>
                    </a:cubicBezTo>
                    <a:cubicBezTo>
                      <a:pt x="25976" y="5684"/>
                      <a:pt x="25793" y="5753"/>
                      <a:pt x="25588" y="5821"/>
                    </a:cubicBezTo>
                    <a:cubicBezTo>
                      <a:pt x="25428" y="5890"/>
                      <a:pt x="25268" y="5958"/>
                      <a:pt x="25086" y="6027"/>
                    </a:cubicBezTo>
                    <a:cubicBezTo>
                      <a:pt x="24926" y="6095"/>
                      <a:pt x="24743" y="6164"/>
                      <a:pt x="24561" y="6232"/>
                    </a:cubicBezTo>
                    <a:cubicBezTo>
                      <a:pt x="24378" y="6301"/>
                      <a:pt x="24173" y="6369"/>
                      <a:pt x="23990" y="6437"/>
                    </a:cubicBezTo>
                    <a:cubicBezTo>
                      <a:pt x="23808" y="6506"/>
                      <a:pt x="23602" y="6597"/>
                      <a:pt x="23420" y="6666"/>
                    </a:cubicBezTo>
                    <a:cubicBezTo>
                      <a:pt x="23237" y="6734"/>
                      <a:pt x="23054" y="6780"/>
                      <a:pt x="22872" y="6848"/>
                    </a:cubicBezTo>
                    <a:cubicBezTo>
                      <a:pt x="22507" y="6985"/>
                      <a:pt x="22141" y="7122"/>
                      <a:pt x="21776" y="7236"/>
                    </a:cubicBezTo>
                    <a:cubicBezTo>
                      <a:pt x="21388" y="7351"/>
                      <a:pt x="21000" y="7465"/>
                      <a:pt x="20589" y="7556"/>
                    </a:cubicBezTo>
                    <a:cubicBezTo>
                      <a:pt x="20407" y="7602"/>
                      <a:pt x="20201" y="7670"/>
                      <a:pt x="20019" y="7693"/>
                    </a:cubicBezTo>
                    <a:cubicBezTo>
                      <a:pt x="19836" y="7739"/>
                      <a:pt x="19676" y="7784"/>
                      <a:pt x="19494" y="7830"/>
                    </a:cubicBezTo>
                    <a:cubicBezTo>
                      <a:pt x="19106" y="7944"/>
                      <a:pt x="18718" y="8035"/>
                      <a:pt x="18329" y="8127"/>
                    </a:cubicBezTo>
                    <a:cubicBezTo>
                      <a:pt x="18193" y="8149"/>
                      <a:pt x="18056" y="8195"/>
                      <a:pt x="17919" y="8241"/>
                    </a:cubicBezTo>
                    <a:cubicBezTo>
                      <a:pt x="17805" y="8264"/>
                      <a:pt x="17690" y="8286"/>
                      <a:pt x="17553" y="8332"/>
                    </a:cubicBezTo>
                    <a:cubicBezTo>
                      <a:pt x="17302" y="8400"/>
                      <a:pt x="17028" y="8469"/>
                      <a:pt x="16755" y="8537"/>
                    </a:cubicBezTo>
                    <a:cubicBezTo>
                      <a:pt x="16481" y="8606"/>
                      <a:pt x="16207" y="8674"/>
                      <a:pt x="15910" y="8720"/>
                    </a:cubicBezTo>
                    <a:cubicBezTo>
                      <a:pt x="15659" y="8788"/>
                      <a:pt x="15385" y="8834"/>
                      <a:pt x="15111" y="8880"/>
                    </a:cubicBezTo>
                    <a:cubicBezTo>
                      <a:pt x="14974" y="8903"/>
                      <a:pt x="14814" y="8903"/>
                      <a:pt x="14655" y="8925"/>
                    </a:cubicBezTo>
                    <a:cubicBezTo>
                      <a:pt x="14518" y="8948"/>
                      <a:pt x="14358" y="8971"/>
                      <a:pt x="14221" y="8994"/>
                    </a:cubicBezTo>
                    <a:cubicBezTo>
                      <a:pt x="13833" y="9040"/>
                      <a:pt x="13445" y="9062"/>
                      <a:pt x="13057" y="9108"/>
                    </a:cubicBezTo>
                    <a:cubicBezTo>
                      <a:pt x="12646" y="9154"/>
                      <a:pt x="12235" y="9177"/>
                      <a:pt x="11824" y="9199"/>
                    </a:cubicBezTo>
                    <a:lnTo>
                      <a:pt x="9473" y="9199"/>
                    </a:lnTo>
                    <a:cubicBezTo>
                      <a:pt x="9154" y="9199"/>
                      <a:pt x="8834" y="9199"/>
                      <a:pt x="8515" y="9177"/>
                    </a:cubicBezTo>
                    <a:cubicBezTo>
                      <a:pt x="8218" y="9177"/>
                      <a:pt x="7921" y="9154"/>
                      <a:pt x="7624" y="9131"/>
                    </a:cubicBezTo>
                    <a:cubicBezTo>
                      <a:pt x="7465" y="9108"/>
                      <a:pt x="7305" y="9108"/>
                      <a:pt x="7168" y="9085"/>
                    </a:cubicBezTo>
                    <a:cubicBezTo>
                      <a:pt x="7008" y="9085"/>
                      <a:pt x="6848" y="9062"/>
                      <a:pt x="6666" y="9062"/>
                    </a:cubicBezTo>
                    <a:cubicBezTo>
                      <a:pt x="6369" y="9017"/>
                      <a:pt x="6049" y="8994"/>
                      <a:pt x="5753" y="8948"/>
                    </a:cubicBezTo>
                    <a:lnTo>
                      <a:pt x="5844" y="8948"/>
                    </a:lnTo>
                    <a:cubicBezTo>
                      <a:pt x="5753" y="8948"/>
                      <a:pt x="5661" y="8925"/>
                      <a:pt x="5570" y="8925"/>
                    </a:cubicBezTo>
                    <a:cubicBezTo>
                      <a:pt x="5228" y="8880"/>
                      <a:pt x="4885" y="8811"/>
                      <a:pt x="4543" y="8720"/>
                    </a:cubicBezTo>
                    <a:cubicBezTo>
                      <a:pt x="4360" y="8674"/>
                      <a:pt x="4178" y="8652"/>
                      <a:pt x="3995" y="8606"/>
                    </a:cubicBezTo>
                    <a:cubicBezTo>
                      <a:pt x="3813" y="8560"/>
                      <a:pt x="3653" y="8515"/>
                      <a:pt x="3493" y="8469"/>
                    </a:cubicBezTo>
                    <a:cubicBezTo>
                      <a:pt x="3082" y="8355"/>
                      <a:pt x="2671" y="8218"/>
                      <a:pt x="2283" y="8058"/>
                    </a:cubicBezTo>
                    <a:cubicBezTo>
                      <a:pt x="1918" y="7921"/>
                      <a:pt x="1553" y="7807"/>
                      <a:pt x="1165" y="7670"/>
                    </a:cubicBezTo>
                    <a:cubicBezTo>
                      <a:pt x="1051" y="7624"/>
                      <a:pt x="914" y="7579"/>
                      <a:pt x="777" y="7533"/>
                    </a:cubicBezTo>
                    <a:cubicBezTo>
                      <a:pt x="640" y="7465"/>
                      <a:pt x="480" y="7442"/>
                      <a:pt x="343" y="7396"/>
                    </a:cubicBezTo>
                    <a:cubicBezTo>
                      <a:pt x="318" y="7388"/>
                      <a:pt x="294" y="7384"/>
                      <a:pt x="270" y="7384"/>
                    </a:cubicBezTo>
                    <a:cubicBezTo>
                      <a:pt x="160" y="7384"/>
                      <a:pt x="61" y="7462"/>
                      <a:pt x="24" y="7556"/>
                    </a:cubicBezTo>
                    <a:cubicBezTo>
                      <a:pt x="1" y="7693"/>
                      <a:pt x="69" y="7830"/>
                      <a:pt x="206" y="7875"/>
                    </a:cubicBezTo>
                    <a:cubicBezTo>
                      <a:pt x="320" y="7921"/>
                      <a:pt x="434" y="7944"/>
                      <a:pt x="549" y="7990"/>
                    </a:cubicBezTo>
                    <a:cubicBezTo>
                      <a:pt x="640" y="8012"/>
                      <a:pt x="731" y="8058"/>
                      <a:pt x="822" y="8081"/>
                    </a:cubicBezTo>
                    <a:cubicBezTo>
                      <a:pt x="1074" y="8195"/>
                      <a:pt x="1325" y="8309"/>
                      <a:pt x="1576" y="8400"/>
                    </a:cubicBezTo>
                    <a:cubicBezTo>
                      <a:pt x="1570" y="8400"/>
                      <a:pt x="1564" y="8400"/>
                      <a:pt x="1559" y="8400"/>
                    </a:cubicBezTo>
                    <a:lnTo>
                      <a:pt x="1559" y="8400"/>
                    </a:lnTo>
                    <a:cubicBezTo>
                      <a:pt x="1907" y="8552"/>
                      <a:pt x="2255" y="8704"/>
                      <a:pt x="2603" y="8834"/>
                    </a:cubicBezTo>
                    <a:cubicBezTo>
                      <a:pt x="2945" y="8948"/>
                      <a:pt x="3310" y="9062"/>
                      <a:pt x="3653" y="9177"/>
                    </a:cubicBezTo>
                    <a:cubicBezTo>
                      <a:pt x="3813" y="9222"/>
                      <a:pt x="3950" y="9245"/>
                      <a:pt x="4109" y="9291"/>
                    </a:cubicBezTo>
                    <a:cubicBezTo>
                      <a:pt x="4269" y="9313"/>
                      <a:pt x="4452" y="9359"/>
                      <a:pt x="4611" y="9405"/>
                    </a:cubicBezTo>
                    <a:cubicBezTo>
                      <a:pt x="4944" y="9471"/>
                      <a:pt x="5297" y="9538"/>
                      <a:pt x="5652" y="9583"/>
                    </a:cubicBezTo>
                    <a:lnTo>
                      <a:pt x="5652" y="9583"/>
                    </a:lnTo>
                    <a:cubicBezTo>
                      <a:pt x="5636" y="9579"/>
                      <a:pt x="5623" y="9573"/>
                      <a:pt x="5612" y="9569"/>
                    </a:cubicBezTo>
                    <a:lnTo>
                      <a:pt x="5612" y="9569"/>
                    </a:lnTo>
                    <a:cubicBezTo>
                      <a:pt x="5813" y="9612"/>
                      <a:pt x="6033" y="9634"/>
                      <a:pt x="6232" y="9656"/>
                    </a:cubicBezTo>
                    <a:cubicBezTo>
                      <a:pt x="6323" y="9656"/>
                      <a:pt x="6415" y="9679"/>
                      <a:pt x="6506" y="9679"/>
                    </a:cubicBezTo>
                    <a:cubicBezTo>
                      <a:pt x="6620" y="9702"/>
                      <a:pt x="6734" y="9702"/>
                      <a:pt x="6848" y="9724"/>
                    </a:cubicBezTo>
                    <a:cubicBezTo>
                      <a:pt x="6940" y="9724"/>
                      <a:pt x="7031" y="9724"/>
                      <a:pt x="7145" y="9747"/>
                    </a:cubicBezTo>
                    <a:cubicBezTo>
                      <a:pt x="7236" y="9747"/>
                      <a:pt x="7351" y="9747"/>
                      <a:pt x="7465" y="9770"/>
                    </a:cubicBezTo>
                    <a:cubicBezTo>
                      <a:pt x="7647" y="9770"/>
                      <a:pt x="7853" y="9793"/>
                      <a:pt x="8035" y="9816"/>
                    </a:cubicBezTo>
                    <a:cubicBezTo>
                      <a:pt x="8241" y="9816"/>
                      <a:pt x="8423" y="9838"/>
                      <a:pt x="8606" y="9838"/>
                    </a:cubicBezTo>
                    <a:cubicBezTo>
                      <a:pt x="8811" y="9861"/>
                      <a:pt x="9017" y="9861"/>
                      <a:pt x="9222" y="9861"/>
                    </a:cubicBezTo>
                    <a:lnTo>
                      <a:pt x="11436" y="9861"/>
                    </a:lnTo>
                    <a:cubicBezTo>
                      <a:pt x="11596" y="9861"/>
                      <a:pt x="11756" y="9838"/>
                      <a:pt x="11938" y="9838"/>
                    </a:cubicBezTo>
                    <a:cubicBezTo>
                      <a:pt x="12098" y="9838"/>
                      <a:pt x="12258" y="9816"/>
                      <a:pt x="12441" y="9816"/>
                    </a:cubicBezTo>
                    <a:cubicBezTo>
                      <a:pt x="12783" y="9793"/>
                      <a:pt x="13125" y="9747"/>
                      <a:pt x="13491" y="9724"/>
                    </a:cubicBezTo>
                    <a:cubicBezTo>
                      <a:pt x="13673" y="9702"/>
                      <a:pt x="13833" y="9679"/>
                      <a:pt x="14016" y="9679"/>
                    </a:cubicBezTo>
                    <a:cubicBezTo>
                      <a:pt x="14198" y="9656"/>
                      <a:pt x="14381" y="9633"/>
                      <a:pt x="14563" y="9587"/>
                    </a:cubicBezTo>
                    <a:lnTo>
                      <a:pt x="14563" y="9587"/>
                    </a:lnTo>
                    <a:cubicBezTo>
                      <a:pt x="14557" y="9594"/>
                      <a:pt x="14551" y="9598"/>
                      <a:pt x="14545" y="9601"/>
                    </a:cubicBezTo>
                    <a:lnTo>
                      <a:pt x="14545" y="9601"/>
                    </a:lnTo>
                    <a:cubicBezTo>
                      <a:pt x="14637" y="9587"/>
                      <a:pt x="14717" y="9584"/>
                      <a:pt x="14814" y="9565"/>
                    </a:cubicBezTo>
                    <a:cubicBezTo>
                      <a:pt x="15248" y="9519"/>
                      <a:pt x="15682" y="9450"/>
                      <a:pt x="16093" y="9359"/>
                    </a:cubicBezTo>
                    <a:cubicBezTo>
                      <a:pt x="16503" y="9268"/>
                      <a:pt x="16914" y="9177"/>
                      <a:pt x="17325" y="9062"/>
                    </a:cubicBezTo>
                    <a:cubicBezTo>
                      <a:pt x="17508" y="8994"/>
                      <a:pt x="17713" y="8948"/>
                      <a:pt x="17896" y="8903"/>
                    </a:cubicBezTo>
                    <a:cubicBezTo>
                      <a:pt x="18101" y="8857"/>
                      <a:pt x="18307" y="8811"/>
                      <a:pt x="18489" y="8766"/>
                    </a:cubicBezTo>
                    <a:cubicBezTo>
                      <a:pt x="18695" y="8720"/>
                      <a:pt x="18877" y="8674"/>
                      <a:pt x="19060" y="8629"/>
                    </a:cubicBezTo>
                    <a:cubicBezTo>
                      <a:pt x="19265" y="8583"/>
                      <a:pt x="19448" y="8515"/>
                      <a:pt x="19631" y="8469"/>
                    </a:cubicBezTo>
                    <a:cubicBezTo>
                      <a:pt x="19813" y="8423"/>
                      <a:pt x="19996" y="8378"/>
                      <a:pt x="20178" y="8332"/>
                    </a:cubicBezTo>
                    <a:cubicBezTo>
                      <a:pt x="20361" y="8286"/>
                      <a:pt x="20544" y="8241"/>
                      <a:pt x="20726" y="8195"/>
                    </a:cubicBezTo>
                    <a:cubicBezTo>
                      <a:pt x="21137" y="8104"/>
                      <a:pt x="21548" y="7990"/>
                      <a:pt x="21936" y="7875"/>
                    </a:cubicBezTo>
                    <a:cubicBezTo>
                      <a:pt x="22301" y="7761"/>
                      <a:pt x="22666" y="7624"/>
                      <a:pt x="23031" y="7487"/>
                    </a:cubicBezTo>
                    <a:cubicBezTo>
                      <a:pt x="23214" y="7419"/>
                      <a:pt x="23397" y="7373"/>
                      <a:pt x="23579" y="7305"/>
                    </a:cubicBezTo>
                    <a:cubicBezTo>
                      <a:pt x="23762" y="7236"/>
                      <a:pt x="23945" y="7145"/>
                      <a:pt x="24150" y="7077"/>
                    </a:cubicBezTo>
                    <a:cubicBezTo>
                      <a:pt x="24333" y="7008"/>
                      <a:pt x="24538" y="6940"/>
                      <a:pt x="24721" y="6871"/>
                    </a:cubicBezTo>
                    <a:cubicBezTo>
                      <a:pt x="24903" y="6803"/>
                      <a:pt x="25063" y="6734"/>
                      <a:pt x="25246" y="6666"/>
                    </a:cubicBezTo>
                    <a:cubicBezTo>
                      <a:pt x="25405" y="6597"/>
                      <a:pt x="25588" y="6529"/>
                      <a:pt x="25748" y="6460"/>
                    </a:cubicBezTo>
                    <a:cubicBezTo>
                      <a:pt x="25930" y="6392"/>
                      <a:pt x="26113" y="6323"/>
                      <a:pt x="26296" y="6255"/>
                    </a:cubicBezTo>
                    <a:cubicBezTo>
                      <a:pt x="26501" y="6186"/>
                      <a:pt x="26706" y="6118"/>
                      <a:pt x="26912" y="6027"/>
                    </a:cubicBezTo>
                    <a:cubicBezTo>
                      <a:pt x="27094" y="5958"/>
                      <a:pt x="27300" y="5890"/>
                      <a:pt x="27505" y="5798"/>
                    </a:cubicBezTo>
                    <a:cubicBezTo>
                      <a:pt x="27574" y="5776"/>
                      <a:pt x="27619" y="5753"/>
                      <a:pt x="27688" y="5730"/>
                    </a:cubicBezTo>
                    <a:cubicBezTo>
                      <a:pt x="27711" y="5707"/>
                      <a:pt x="27734" y="5707"/>
                      <a:pt x="27756" y="5684"/>
                    </a:cubicBezTo>
                    <a:cubicBezTo>
                      <a:pt x="27779" y="5684"/>
                      <a:pt x="27802" y="5661"/>
                      <a:pt x="27825" y="5661"/>
                    </a:cubicBezTo>
                    <a:lnTo>
                      <a:pt x="27848" y="5661"/>
                    </a:lnTo>
                    <a:cubicBezTo>
                      <a:pt x="27939" y="5616"/>
                      <a:pt x="28030" y="5570"/>
                      <a:pt x="28122" y="5524"/>
                    </a:cubicBezTo>
                    <a:cubicBezTo>
                      <a:pt x="28350" y="5433"/>
                      <a:pt x="28555" y="5319"/>
                      <a:pt x="28761" y="5228"/>
                    </a:cubicBezTo>
                    <a:cubicBezTo>
                      <a:pt x="28966" y="5159"/>
                      <a:pt x="29172" y="5045"/>
                      <a:pt x="29377" y="4977"/>
                    </a:cubicBezTo>
                    <a:lnTo>
                      <a:pt x="29331" y="4977"/>
                    </a:lnTo>
                    <a:cubicBezTo>
                      <a:pt x="29628" y="4863"/>
                      <a:pt x="29925" y="4726"/>
                      <a:pt x="30221" y="4611"/>
                    </a:cubicBezTo>
                    <a:cubicBezTo>
                      <a:pt x="30313" y="4566"/>
                      <a:pt x="30427" y="4520"/>
                      <a:pt x="30541" y="4475"/>
                    </a:cubicBezTo>
                    <a:cubicBezTo>
                      <a:pt x="30541" y="4475"/>
                      <a:pt x="30564" y="4452"/>
                      <a:pt x="30564" y="4452"/>
                    </a:cubicBezTo>
                    <a:cubicBezTo>
                      <a:pt x="30587" y="4452"/>
                      <a:pt x="30587" y="4452"/>
                      <a:pt x="30609" y="4429"/>
                    </a:cubicBezTo>
                    <a:lnTo>
                      <a:pt x="30609" y="4429"/>
                    </a:lnTo>
                    <a:cubicBezTo>
                      <a:pt x="30609" y="4435"/>
                      <a:pt x="30609" y="4439"/>
                      <a:pt x="30609" y="4442"/>
                    </a:cubicBezTo>
                    <a:lnTo>
                      <a:pt x="30609" y="4442"/>
                    </a:lnTo>
                    <a:cubicBezTo>
                      <a:pt x="30761" y="4377"/>
                      <a:pt x="30914" y="4312"/>
                      <a:pt x="31066" y="4246"/>
                    </a:cubicBezTo>
                    <a:cubicBezTo>
                      <a:pt x="31271" y="4155"/>
                      <a:pt x="31454" y="4064"/>
                      <a:pt x="31659" y="3972"/>
                    </a:cubicBezTo>
                    <a:cubicBezTo>
                      <a:pt x="31819" y="3904"/>
                      <a:pt x="32002" y="3813"/>
                      <a:pt x="32184" y="3744"/>
                    </a:cubicBezTo>
                    <a:cubicBezTo>
                      <a:pt x="32230" y="3721"/>
                      <a:pt x="32299" y="3698"/>
                      <a:pt x="32344" y="3676"/>
                    </a:cubicBezTo>
                    <a:lnTo>
                      <a:pt x="32321" y="3676"/>
                    </a:lnTo>
                    <a:cubicBezTo>
                      <a:pt x="32367" y="3653"/>
                      <a:pt x="32390" y="3653"/>
                      <a:pt x="32413" y="3630"/>
                    </a:cubicBezTo>
                    <a:cubicBezTo>
                      <a:pt x="32481" y="3607"/>
                      <a:pt x="32550" y="3584"/>
                      <a:pt x="32618" y="3562"/>
                    </a:cubicBezTo>
                    <a:lnTo>
                      <a:pt x="32595" y="3562"/>
                    </a:lnTo>
                    <a:cubicBezTo>
                      <a:pt x="32664" y="3539"/>
                      <a:pt x="32732" y="3516"/>
                      <a:pt x="32801" y="3470"/>
                    </a:cubicBezTo>
                    <a:cubicBezTo>
                      <a:pt x="32824" y="3470"/>
                      <a:pt x="32846" y="3447"/>
                      <a:pt x="32869" y="3447"/>
                    </a:cubicBezTo>
                    <a:cubicBezTo>
                      <a:pt x="32882" y="3435"/>
                      <a:pt x="32901" y="3429"/>
                      <a:pt x="32919" y="3423"/>
                    </a:cubicBezTo>
                    <a:lnTo>
                      <a:pt x="32919" y="3423"/>
                    </a:lnTo>
                    <a:cubicBezTo>
                      <a:pt x="32910" y="3425"/>
                      <a:pt x="32901" y="3425"/>
                      <a:pt x="32892" y="3425"/>
                    </a:cubicBezTo>
                    <a:cubicBezTo>
                      <a:pt x="32914" y="3418"/>
                      <a:pt x="32936" y="3411"/>
                      <a:pt x="32958" y="3404"/>
                    </a:cubicBezTo>
                    <a:lnTo>
                      <a:pt x="32958" y="3404"/>
                    </a:lnTo>
                    <a:cubicBezTo>
                      <a:pt x="32948" y="3413"/>
                      <a:pt x="32933" y="3418"/>
                      <a:pt x="32919" y="3423"/>
                    </a:cubicBezTo>
                    <a:lnTo>
                      <a:pt x="32919" y="3423"/>
                    </a:lnTo>
                    <a:cubicBezTo>
                      <a:pt x="32932" y="3421"/>
                      <a:pt x="32945" y="3416"/>
                      <a:pt x="32958" y="3404"/>
                    </a:cubicBezTo>
                    <a:lnTo>
                      <a:pt x="32958" y="3404"/>
                    </a:lnTo>
                    <a:cubicBezTo>
                      <a:pt x="32958" y="3404"/>
                      <a:pt x="32958" y="3404"/>
                      <a:pt x="32958" y="3404"/>
                    </a:cubicBezTo>
                    <a:lnTo>
                      <a:pt x="32958" y="3404"/>
                    </a:lnTo>
                    <a:cubicBezTo>
                      <a:pt x="32959" y="3403"/>
                      <a:pt x="32960" y="3403"/>
                      <a:pt x="32960" y="3402"/>
                    </a:cubicBezTo>
                    <a:lnTo>
                      <a:pt x="32960" y="3402"/>
                    </a:lnTo>
                    <a:cubicBezTo>
                      <a:pt x="32960" y="3403"/>
                      <a:pt x="32959" y="3403"/>
                      <a:pt x="32958" y="3404"/>
                    </a:cubicBezTo>
                    <a:lnTo>
                      <a:pt x="32958" y="3404"/>
                    </a:lnTo>
                    <a:cubicBezTo>
                      <a:pt x="33091" y="3360"/>
                      <a:pt x="33211" y="3304"/>
                      <a:pt x="33349" y="3265"/>
                    </a:cubicBezTo>
                    <a:lnTo>
                      <a:pt x="33303" y="3265"/>
                    </a:lnTo>
                    <a:cubicBezTo>
                      <a:pt x="33440" y="3219"/>
                      <a:pt x="33554" y="3173"/>
                      <a:pt x="33691" y="3105"/>
                    </a:cubicBezTo>
                    <a:lnTo>
                      <a:pt x="33691" y="3105"/>
                    </a:lnTo>
                    <a:lnTo>
                      <a:pt x="33668" y="3128"/>
                    </a:lnTo>
                    <a:cubicBezTo>
                      <a:pt x="33828" y="3037"/>
                      <a:pt x="34010" y="2991"/>
                      <a:pt x="34170" y="2922"/>
                    </a:cubicBezTo>
                    <a:cubicBezTo>
                      <a:pt x="34376" y="2854"/>
                      <a:pt x="34581" y="2785"/>
                      <a:pt x="34787" y="2694"/>
                    </a:cubicBezTo>
                    <a:cubicBezTo>
                      <a:pt x="34969" y="2626"/>
                      <a:pt x="35152" y="2580"/>
                      <a:pt x="35312" y="2512"/>
                    </a:cubicBezTo>
                    <a:cubicBezTo>
                      <a:pt x="35471" y="2443"/>
                      <a:pt x="35631" y="2397"/>
                      <a:pt x="35814" y="2329"/>
                    </a:cubicBezTo>
                    <a:cubicBezTo>
                      <a:pt x="36179" y="2192"/>
                      <a:pt x="36544" y="2055"/>
                      <a:pt x="36909" y="1918"/>
                    </a:cubicBezTo>
                    <a:cubicBezTo>
                      <a:pt x="37092" y="1850"/>
                      <a:pt x="37274" y="1781"/>
                      <a:pt x="37434" y="1735"/>
                    </a:cubicBezTo>
                    <a:cubicBezTo>
                      <a:pt x="37594" y="1690"/>
                      <a:pt x="37754" y="1621"/>
                      <a:pt x="37914" y="1576"/>
                    </a:cubicBezTo>
                    <a:cubicBezTo>
                      <a:pt x="38233" y="1462"/>
                      <a:pt x="38576" y="1347"/>
                      <a:pt x="38895" y="1233"/>
                    </a:cubicBezTo>
                    <a:cubicBezTo>
                      <a:pt x="39260" y="1119"/>
                      <a:pt x="39648" y="1028"/>
                      <a:pt x="40014" y="937"/>
                    </a:cubicBezTo>
                    <a:cubicBezTo>
                      <a:pt x="40356" y="845"/>
                      <a:pt x="40698" y="754"/>
                      <a:pt x="41041" y="686"/>
                    </a:cubicBezTo>
                    <a:cubicBezTo>
                      <a:pt x="41223" y="640"/>
                      <a:pt x="41406" y="594"/>
                      <a:pt x="41566" y="549"/>
                    </a:cubicBezTo>
                    <a:cubicBezTo>
                      <a:pt x="41771" y="526"/>
                      <a:pt x="41954" y="480"/>
                      <a:pt x="42136" y="457"/>
                    </a:cubicBezTo>
                    <a:cubicBezTo>
                      <a:pt x="42182" y="457"/>
                      <a:pt x="42205" y="434"/>
                      <a:pt x="42228" y="434"/>
                    </a:cubicBezTo>
                    <a:lnTo>
                      <a:pt x="42273" y="434"/>
                    </a:lnTo>
                    <a:cubicBezTo>
                      <a:pt x="42433" y="412"/>
                      <a:pt x="42616" y="389"/>
                      <a:pt x="42775" y="366"/>
                    </a:cubicBezTo>
                    <a:cubicBezTo>
                      <a:pt x="42935" y="343"/>
                      <a:pt x="43095" y="320"/>
                      <a:pt x="43232" y="298"/>
                    </a:cubicBezTo>
                    <a:cubicBezTo>
                      <a:pt x="43255" y="275"/>
                      <a:pt x="43255" y="275"/>
                      <a:pt x="43278" y="275"/>
                    </a:cubicBezTo>
                    <a:lnTo>
                      <a:pt x="43255" y="275"/>
                    </a:lnTo>
                    <a:cubicBezTo>
                      <a:pt x="43414" y="275"/>
                      <a:pt x="43574" y="252"/>
                      <a:pt x="43711" y="252"/>
                    </a:cubicBezTo>
                    <a:lnTo>
                      <a:pt x="44282" y="252"/>
                    </a:lnTo>
                    <a:cubicBezTo>
                      <a:pt x="44328" y="252"/>
                      <a:pt x="44396" y="183"/>
                      <a:pt x="44396" y="138"/>
                    </a:cubicBezTo>
                    <a:cubicBezTo>
                      <a:pt x="44396" y="69"/>
                      <a:pt x="44328" y="24"/>
                      <a:pt x="44282" y="1"/>
                    </a:cubicBezTo>
                    <a:close/>
                  </a:path>
                </a:pathLst>
              </a:custGeom>
              <a:solidFill>
                <a:srgbClr val="FAFF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5" name="Google Shape;2015;p24"/>
              <p:cNvSpPr/>
              <p:nvPr/>
            </p:nvSpPr>
            <p:spPr>
              <a:xfrm>
                <a:off x="10791986" y="3609973"/>
                <a:ext cx="1037014" cy="172980"/>
              </a:xfrm>
              <a:custGeom>
                <a:avLst/>
                <a:gdLst/>
                <a:ahLst/>
                <a:cxnLst/>
                <a:rect l="l" t="t" r="r" b="b"/>
                <a:pathLst>
                  <a:path w="37229" h="6210" extrusionOk="0">
                    <a:moveTo>
                      <a:pt x="29324" y="2335"/>
                    </a:moveTo>
                    <a:cubicBezTo>
                      <a:pt x="29311" y="2341"/>
                      <a:pt x="29298" y="2346"/>
                      <a:pt x="29286" y="2352"/>
                    </a:cubicBezTo>
                    <a:cubicBezTo>
                      <a:pt x="29301" y="2352"/>
                      <a:pt x="29315" y="2342"/>
                      <a:pt x="29324" y="2335"/>
                    </a:cubicBezTo>
                    <a:close/>
                    <a:moveTo>
                      <a:pt x="16367" y="5045"/>
                    </a:moveTo>
                    <a:cubicBezTo>
                      <a:pt x="16348" y="5045"/>
                      <a:pt x="16313" y="5045"/>
                      <a:pt x="16288" y="5058"/>
                    </a:cubicBezTo>
                    <a:lnTo>
                      <a:pt x="16288" y="5058"/>
                    </a:lnTo>
                    <a:cubicBezTo>
                      <a:pt x="16314" y="5054"/>
                      <a:pt x="16340" y="5049"/>
                      <a:pt x="16367" y="5045"/>
                    </a:cubicBezTo>
                    <a:close/>
                    <a:moveTo>
                      <a:pt x="15545" y="5159"/>
                    </a:moveTo>
                    <a:cubicBezTo>
                      <a:pt x="15527" y="5159"/>
                      <a:pt x="15509" y="5159"/>
                      <a:pt x="15481" y="5170"/>
                    </a:cubicBezTo>
                    <a:lnTo>
                      <a:pt x="15481" y="5170"/>
                    </a:lnTo>
                    <a:cubicBezTo>
                      <a:pt x="15502" y="5167"/>
                      <a:pt x="15524" y="5163"/>
                      <a:pt x="15545" y="5159"/>
                    </a:cubicBezTo>
                    <a:close/>
                    <a:moveTo>
                      <a:pt x="37092" y="1"/>
                    </a:moveTo>
                    <a:cubicBezTo>
                      <a:pt x="37069" y="1"/>
                      <a:pt x="37069" y="23"/>
                      <a:pt x="37046" y="23"/>
                    </a:cubicBezTo>
                    <a:cubicBezTo>
                      <a:pt x="37001" y="23"/>
                      <a:pt x="36932" y="46"/>
                      <a:pt x="36887" y="46"/>
                    </a:cubicBezTo>
                    <a:lnTo>
                      <a:pt x="36909" y="46"/>
                    </a:lnTo>
                    <a:cubicBezTo>
                      <a:pt x="36841" y="46"/>
                      <a:pt x="36772" y="69"/>
                      <a:pt x="36704" y="69"/>
                    </a:cubicBezTo>
                    <a:lnTo>
                      <a:pt x="36727" y="69"/>
                    </a:lnTo>
                    <a:cubicBezTo>
                      <a:pt x="36635" y="92"/>
                      <a:pt x="36521" y="92"/>
                      <a:pt x="36430" y="115"/>
                    </a:cubicBezTo>
                    <a:lnTo>
                      <a:pt x="36453" y="115"/>
                    </a:lnTo>
                    <a:cubicBezTo>
                      <a:pt x="36339" y="115"/>
                      <a:pt x="36202" y="137"/>
                      <a:pt x="36088" y="160"/>
                    </a:cubicBezTo>
                    <a:cubicBezTo>
                      <a:pt x="35951" y="160"/>
                      <a:pt x="35814" y="183"/>
                      <a:pt x="35700" y="206"/>
                    </a:cubicBezTo>
                    <a:cubicBezTo>
                      <a:pt x="35334" y="252"/>
                      <a:pt x="34992" y="320"/>
                      <a:pt x="34650" y="389"/>
                    </a:cubicBezTo>
                    <a:cubicBezTo>
                      <a:pt x="34490" y="411"/>
                      <a:pt x="34353" y="434"/>
                      <a:pt x="34193" y="457"/>
                    </a:cubicBezTo>
                    <a:cubicBezTo>
                      <a:pt x="34056" y="503"/>
                      <a:pt x="33919" y="526"/>
                      <a:pt x="33782" y="571"/>
                    </a:cubicBezTo>
                    <a:cubicBezTo>
                      <a:pt x="33600" y="594"/>
                      <a:pt x="33440" y="640"/>
                      <a:pt x="33280" y="685"/>
                    </a:cubicBezTo>
                    <a:cubicBezTo>
                      <a:pt x="33120" y="708"/>
                      <a:pt x="32938" y="777"/>
                      <a:pt x="32778" y="799"/>
                    </a:cubicBezTo>
                    <a:cubicBezTo>
                      <a:pt x="32458" y="891"/>
                      <a:pt x="32139" y="959"/>
                      <a:pt x="31842" y="1051"/>
                    </a:cubicBezTo>
                    <a:cubicBezTo>
                      <a:pt x="31660" y="1096"/>
                      <a:pt x="31500" y="1142"/>
                      <a:pt x="31317" y="1187"/>
                    </a:cubicBezTo>
                    <a:cubicBezTo>
                      <a:pt x="31135" y="1256"/>
                      <a:pt x="30952" y="1302"/>
                      <a:pt x="30769" y="1370"/>
                    </a:cubicBezTo>
                    <a:cubicBezTo>
                      <a:pt x="30587" y="1416"/>
                      <a:pt x="30404" y="1484"/>
                      <a:pt x="30222" y="1530"/>
                    </a:cubicBezTo>
                    <a:cubicBezTo>
                      <a:pt x="30039" y="1575"/>
                      <a:pt x="29856" y="1644"/>
                      <a:pt x="29674" y="1690"/>
                    </a:cubicBezTo>
                    <a:cubicBezTo>
                      <a:pt x="29354" y="1804"/>
                      <a:pt x="29035" y="1918"/>
                      <a:pt x="28715" y="2032"/>
                    </a:cubicBezTo>
                    <a:cubicBezTo>
                      <a:pt x="28418" y="2146"/>
                      <a:pt x="28122" y="2237"/>
                      <a:pt x="27825" y="2329"/>
                    </a:cubicBezTo>
                    <a:cubicBezTo>
                      <a:pt x="27642" y="2397"/>
                      <a:pt x="27483" y="2443"/>
                      <a:pt x="27300" y="2511"/>
                    </a:cubicBezTo>
                    <a:cubicBezTo>
                      <a:pt x="27163" y="2557"/>
                      <a:pt x="27026" y="2580"/>
                      <a:pt x="26889" y="2625"/>
                    </a:cubicBezTo>
                    <a:cubicBezTo>
                      <a:pt x="26570" y="2717"/>
                      <a:pt x="26250" y="2808"/>
                      <a:pt x="25953" y="2899"/>
                    </a:cubicBezTo>
                    <a:cubicBezTo>
                      <a:pt x="25816" y="2922"/>
                      <a:pt x="25679" y="2968"/>
                      <a:pt x="25542" y="3013"/>
                    </a:cubicBezTo>
                    <a:cubicBezTo>
                      <a:pt x="25405" y="3059"/>
                      <a:pt x="25268" y="3082"/>
                      <a:pt x="25132" y="3128"/>
                    </a:cubicBezTo>
                    <a:cubicBezTo>
                      <a:pt x="24835" y="3219"/>
                      <a:pt x="24538" y="3287"/>
                      <a:pt x="24264" y="3379"/>
                    </a:cubicBezTo>
                    <a:cubicBezTo>
                      <a:pt x="23990" y="3470"/>
                      <a:pt x="23716" y="3561"/>
                      <a:pt x="23420" y="3630"/>
                    </a:cubicBezTo>
                    <a:cubicBezTo>
                      <a:pt x="23283" y="3675"/>
                      <a:pt x="23146" y="3721"/>
                      <a:pt x="23009" y="3744"/>
                    </a:cubicBezTo>
                    <a:cubicBezTo>
                      <a:pt x="22849" y="3790"/>
                      <a:pt x="22666" y="3835"/>
                      <a:pt x="22507" y="3881"/>
                    </a:cubicBezTo>
                    <a:cubicBezTo>
                      <a:pt x="22187" y="3949"/>
                      <a:pt x="21868" y="4063"/>
                      <a:pt x="21525" y="4132"/>
                    </a:cubicBezTo>
                    <a:cubicBezTo>
                      <a:pt x="21183" y="4200"/>
                      <a:pt x="20840" y="4269"/>
                      <a:pt x="20475" y="4337"/>
                    </a:cubicBezTo>
                    <a:cubicBezTo>
                      <a:pt x="20315" y="4383"/>
                      <a:pt x="20133" y="4429"/>
                      <a:pt x="19973" y="4451"/>
                    </a:cubicBezTo>
                    <a:cubicBezTo>
                      <a:pt x="19790" y="4497"/>
                      <a:pt x="19608" y="4520"/>
                      <a:pt x="19448" y="4566"/>
                    </a:cubicBezTo>
                    <a:cubicBezTo>
                      <a:pt x="19083" y="4634"/>
                      <a:pt x="18740" y="4680"/>
                      <a:pt x="18398" y="4725"/>
                    </a:cubicBezTo>
                    <a:cubicBezTo>
                      <a:pt x="17690" y="4840"/>
                      <a:pt x="16983" y="4954"/>
                      <a:pt x="16275" y="5068"/>
                    </a:cubicBezTo>
                    <a:cubicBezTo>
                      <a:pt x="16279" y="5064"/>
                      <a:pt x="16283" y="5061"/>
                      <a:pt x="16288" y="5058"/>
                    </a:cubicBezTo>
                    <a:lnTo>
                      <a:pt x="16288" y="5058"/>
                    </a:lnTo>
                    <a:cubicBezTo>
                      <a:pt x="16185" y="5076"/>
                      <a:pt x="16093" y="5091"/>
                      <a:pt x="16001" y="5091"/>
                    </a:cubicBezTo>
                    <a:lnTo>
                      <a:pt x="16070" y="5091"/>
                    </a:lnTo>
                    <a:cubicBezTo>
                      <a:pt x="15979" y="5091"/>
                      <a:pt x="15887" y="5113"/>
                      <a:pt x="15796" y="5113"/>
                    </a:cubicBezTo>
                    <a:cubicBezTo>
                      <a:pt x="15682" y="5136"/>
                      <a:pt x="15568" y="5159"/>
                      <a:pt x="15454" y="5182"/>
                    </a:cubicBezTo>
                    <a:cubicBezTo>
                      <a:pt x="15464" y="5177"/>
                      <a:pt x="15473" y="5173"/>
                      <a:pt x="15481" y="5170"/>
                    </a:cubicBezTo>
                    <a:lnTo>
                      <a:pt x="15481" y="5170"/>
                    </a:lnTo>
                    <a:cubicBezTo>
                      <a:pt x="15388" y="5183"/>
                      <a:pt x="15295" y="5186"/>
                      <a:pt x="15203" y="5205"/>
                    </a:cubicBezTo>
                    <a:cubicBezTo>
                      <a:pt x="14837" y="5250"/>
                      <a:pt x="14495" y="5296"/>
                      <a:pt x="14130" y="5342"/>
                    </a:cubicBezTo>
                    <a:cubicBezTo>
                      <a:pt x="13765" y="5364"/>
                      <a:pt x="13422" y="5387"/>
                      <a:pt x="13057" y="5410"/>
                    </a:cubicBezTo>
                    <a:cubicBezTo>
                      <a:pt x="12692" y="5456"/>
                      <a:pt x="12327" y="5479"/>
                      <a:pt x="11939" y="5501"/>
                    </a:cubicBezTo>
                    <a:cubicBezTo>
                      <a:pt x="11756" y="5501"/>
                      <a:pt x="11596" y="5524"/>
                      <a:pt x="11414" y="5524"/>
                    </a:cubicBezTo>
                    <a:cubicBezTo>
                      <a:pt x="11231" y="5547"/>
                      <a:pt x="11048" y="5547"/>
                      <a:pt x="10889" y="5547"/>
                    </a:cubicBezTo>
                    <a:lnTo>
                      <a:pt x="8606" y="5547"/>
                    </a:lnTo>
                    <a:cubicBezTo>
                      <a:pt x="8423" y="5547"/>
                      <a:pt x="8241" y="5547"/>
                      <a:pt x="8081" y="5524"/>
                    </a:cubicBezTo>
                    <a:cubicBezTo>
                      <a:pt x="7898" y="5524"/>
                      <a:pt x="7716" y="5501"/>
                      <a:pt x="7533" y="5501"/>
                    </a:cubicBezTo>
                    <a:cubicBezTo>
                      <a:pt x="7168" y="5456"/>
                      <a:pt x="6803" y="5433"/>
                      <a:pt x="6460" y="5410"/>
                    </a:cubicBezTo>
                    <a:cubicBezTo>
                      <a:pt x="6141" y="5387"/>
                      <a:pt x="5821" y="5342"/>
                      <a:pt x="5502" y="5319"/>
                    </a:cubicBezTo>
                    <a:cubicBezTo>
                      <a:pt x="5182" y="5296"/>
                      <a:pt x="4885" y="5250"/>
                      <a:pt x="4566" y="5228"/>
                    </a:cubicBezTo>
                    <a:lnTo>
                      <a:pt x="4634" y="5228"/>
                    </a:lnTo>
                    <a:lnTo>
                      <a:pt x="4383" y="5205"/>
                    </a:lnTo>
                    <a:lnTo>
                      <a:pt x="4475" y="5205"/>
                    </a:lnTo>
                    <a:cubicBezTo>
                      <a:pt x="4109" y="5159"/>
                      <a:pt x="3767" y="5113"/>
                      <a:pt x="3425" y="5045"/>
                    </a:cubicBezTo>
                    <a:cubicBezTo>
                      <a:pt x="3059" y="4999"/>
                      <a:pt x="2694" y="4931"/>
                      <a:pt x="2352" y="4862"/>
                    </a:cubicBezTo>
                    <a:cubicBezTo>
                      <a:pt x="2169" y="4840"/>
                      <a:pt x="2009" y="4794"/>
                      <a:pt x="1827" y="4748"/>
                    </a:cubicBezTo>
                    <a:cubicBezTo>
                      <a:pt x="1667" y="4703"/>
                      <a:pt x="1485" y="4657"/>
                      <a:pt x="1302" y="4611"/>
                    </a:cubicBezTo>
                    <a:cubicBezTo>
                      <a:pt x="1142" y="4566"/>
                      <a:pt x="982" y="4520"/>
                      <a:pt x="823" y="4497"/>
                    </a:cubicBezTo>
                    <a:cubicBezTo>
                      <a:pt x="640" y="4451"/>
                      <a:pt x="480" y="4406"/>
                      <a:pt x="320" y="4383"/>
                    </a:cubicBezTo>
                    <a:cubicBezTo>
                      <a:pt x="297" y="4373"/>
                      <a:pt x="272" y="4369"/>
                      <a:pt x="247" y="4369"/>
                    </a:cubicBezTo>
                    <a:cubicBezTo>
                      <a:pt x="153" y="4369"/>
                      <a:pt x="60" y="4434"/>
                      <a:pt x="24" y="4543"/>
                    </a:cubicBezTo>
                    <a:cubicBezTo>
                      <a:pt x="1" y="4657"/>
                      <a:pt x="69" y="4817"/>
                      <a:pt x="206" y="4840"/>
                    </a:cubicBezTo>
                    <a:cubicBezTo>
                      <a:pt x="526" y="4908"/>
                      <a:pt x="845" y="4999"/>
                      <a:pt x="1165" y="5113"/>
                    </a:cubicBezTo>
                    <a:cubicBezTo>
                      <a:pt x="1348" y="5159"/>
                      <a:pt x="1530" y="5205"/>
                      <a:pt x="1690" y="5273"/>
                    </a:cubicBezTo>
                    <a:cubicBezTo>
                      <a:pt x="1873" y="5319"/>
                      <a:pt x="2055" y="5364"/>
                      <a:pt x="2238" y="5410"/>
                    </a:cubicBezTo>
                    <a:cubicBezTo>
                      <a:pt x="2580" y="5501"/>
                      <a:pt x="2945" y="5570"/>
                      <a:pt x="3288" y="5616"/>
                    </a:cubicBezTo>
                    <a:cubicBezTo>
                      <a:pt x="3653" y="5684"/>
                      <a:pt x="4018" y="5753"/>
                      <a:pt x="4383" y="5798"/>
                    </a:cubicBezTo>
                    <a:cubicBezTo>
                      <a:pt x="4749" y="5867"/>
                      <a:pt x="5137" y="5912"/>
                      <a:pt x="5525" y="5958"/>
                    </a:cubicBezTo>
                    <a:cubicBezTo>
                      <a:pt x="5890" y="5981"/>
                      <a:pt x="6255" y="6026"/>
                      <a:pt x="6620" y="6049"/>
                    </a:cubicBezTo>
                    <a:cubicBezTo>
                      <a:pt x="6985" y="6095"/>
                      <a:pt x="7351" y="6118"/>
                      <a:pt x="7716" y="6163"/>
                    </a:cubicBezTo>
                    <a:cubicBezTo>
                      <a:pt x="8058" y="6186"/>
                      <a:pt x="8446" y="6186"/>
                      <a:pt x="8811" y="6186"/>
                    </a:cubicBezTo>
                    <a:cubicBezTo>
                      <a:pt x="9177" y="6209"/>
                      <a:pt x="9542" y="6209"/>
                      <a:pt x="9930" y="6209"/>
                    </a:cubicBezTo>
                    <a:lnTo>
                      <a:pt x="11048" y="6209"/>
                    </a:lnTo>
                    <a:cubicBezTo>
                      <a:pt x="11231" y="6186"/>
                      <a:pt x="11414" y="6186"/>
                      <a:pt x="11596" y="6163"/>
                    </a:cubicBezTo>
                    <a:cubicBezTo>
                      <a:pt x="11779" y="6163"/>
                      <a:pt x="11961" y="6141"/>
                      <a:pt x="12144" y="6141"/>
                    </a:cubicBezTo>
                    <a:cubicBezTo>
                      <a:pt x="12327" y="6118"/>
                      <a:pt x="12509" y="6118"/>
                      <a:pt x="12692" y="6095"/>
                    </a:cubicBezTo>
                    <a:cubicBezTo>
                      <a:pt x="12852" y="6095"/>
                      <a:pt x="13034" y="6072"/>
                      <a:pt x="13217" y="6072"/>
                    </a:cubicBezTo>
                    <a:cubicBezTo>
                      <a:pt x="13582" y="6026"/>
                      <a:pt x="13970" y="6004"/>
                      <a:pt x="14358" y="5958"/>
                    </a:cubicBezTo>
                    <a:cubicBezTo>
                      <a:pt x="14541" y="5935"/>
                      <a:pt x="14723" y="5912"/>
                      <a:pt x="14929" y="5889"/>
                    </a:cubicBezTo>
                    <a:cubicBezTo>
                      <a:pt x="15134" y="5867"/>
                      <a:pt x="15339" y="5844"/>
                      <a:pt x="15568" y="5821"/>
                    </a:cubicBezTo>
                    <a:lnTo>
                      <a:pt x="15476" y="5821"/>
                    </a:lnTo>
                    <a:cubicBezTo>
                      <a:pt x="15545" y="5821"/>
                      <a:pt x="15636" y="5798"/>
                      <a:pt x="15728" y="5775"/>
                    </a:cubicBezTo>
                    <a:cubicBezTo>
                      <a:pt x="15728" y="5775"/>
                      <a:pt x="15728" y="5798"/>
                      <a:pt x="15728" y="5798"/>
                    </a:cubicBezTo>
                    <a:cubicBezTo>
                      <a:pt x="15819" y="5775"/>
                      <a:pt x="15933" y="5753"/>
                      <a:pt x="16047" y="5753"/>
                    </a:cubicBezTo>
                    <a:cubicBezTo>
                      <a:pt x="16138" y="5730"/>
                      <a:pt x="16252" y="5707"/>
                      <a:pt x="16344" y="5707"/>
                    </a:cubicBezTo>
                    <a:lnTo>
                      <a:pt x="16252" y="5707"/>
                    </a:lnTo>
                    <a:cubicBezTo>
                      <a:pt x="16641" y="5661"/>
                      <a:pt x="17006" y="5616"/>
                      <a:pt x="17371" y="5547"/>
                    </a:cubicBezTo>
                    <a:cubicBezTo>
                      <a:pt x="17736" y="5501"/>
                      <a:pt x="18079" y="5433"/>
                      <a:pt x="18444" y="5387"/>
                    </a:cubicBezTo>
                    <a:cubicBezTo>
                      <a:pt x="18809" y="5319"/>
                      <a:pt x="19151" y="5273"/>
                      <a:pt x="19494" y="5205"/>
                    </a:cubicBezTo>
                    <a:cubicBezTo>
                      <a:pt x="19676" y="5182"/>
                      <a:pt x="19836" y="5136"/>
                      <a:pt x="20019" y="5113"/>
                    </a:cubicBezTo>
                    <a:cubicBezTo>
                      <a:pt x="20178" y="5068"/>
                      <a:pt x="20361" y="5045"/>
                      <a:pt x="20521" y="4999"/>
                    </a:cubicBezTo>
                    <a:cubicBezTo>
                      <a:pt x="20863" y="4931"/>
                      <a:pt x="21228" y="4862"/>
                      <a:pt x="21571" y="4794"/>
                    </a:cubicBezTo>
                    <a:cubicBezTo>
                      <a:pt x="21731" y="4748"/>
                      <a:pt x="21913" y="4703"/>
                      <a:pt x="22073" y="4657"/>
                    </a:cubicBezTo>
                    <a:cubicBezTo>
                      <a:pt x="22233" y="4611"/>
                      <a:pt x="22392" y="4588"/>
                      <a:pt x="22552" y="4543"/>
                    </a:cubicBezTo>
                    <a:cubicBezTo>
                      <a:pt x="22712" y="4497"/>
                      <a:pt x="22895" y="4451"/>
                      <a:pt x="23077" y="4406"/>
                    </a:cubicBezTo>
                    <a:cubicBezTo>
                      <a:pt x="23214" y="4360"/>
                      <a:pt x="23351" y="4315"/>
                      <a:pt x="23511" y="4292"/>
                    </a:cubicBezTo>
                    <a:cubicBezTo>
                      <a:pt x="23785" y="4200"/>
                      <a:pt x="24059" y="4109"/>
                      <a:pt x="24333" y="4018"/>
                    </a:cubicBezTo>
                    <a:cubicBezTo>
                      <a:pt x="24470" y="3972"/>
                      <a:pt x="24607" y="3926"/>
                      <a:pt x="24744" y="3881"/>
                    </a:cubicBezTo>
                    <a:cubicBezTo>
                      <a:pt x="24880" y="3835"/>
                      <a:pt x="25040" y="3790"/>
                      <a:pt x="25177" y="3744"/>
                    </a:cubicBezTo>
                    <a:cubicBezTo>
                      <a:pt x="25451" y="3653"/>
                      <a:pt x="25725" y="3584"/>
                      <a:pt x="25999" y="3493"/>
                    </a:cubicBezTo>
                    <a:cubicBezTo>
                      <a:pt x="26318" y="3379"/>
                      <a:pt x="26615" y="3287"/>
                      <a:pt x="26935" y="3196"/>
                    </a:cubicBezTo>
                    <a:cubicBezTo>
                      <a:pt x="27231" y="3105"/>
                      <a:pt x="27528" y="3013"/>
                      <a:pt x="27848" y="2899"/>
                    </a:cubicBezTo>
                    <a:cubicBezTo>
                      <a:pt x="28076" y="2808"/>
                      <a:pt x="28327" y="2740"/>
                      <a:pt x="28555" y="2648"/>
                    </a:cubicBezTo>
                    <a:cubicBezTo>
                      <a:pt x="28829" y="2534"/>
                      <a:pt x="29080" y="2443"/>
                      <a:pt x="29331" y="2329"/>
                    </a:cubicBezTo>
                    <a:lnTo>
                      <a:pt x="29331" y="2329"/>
                    </a:lnTo>
                    <a:cubicBezTo>
                      <a:pt x="29331" y="2329"/>
                      <a:pt x="29329" y="2332"/>
                      <a:pt x="29324" y="2335"/>
                    </a:cubicBezTo>
                    <a:lnTo>
                      <a:pt x="29324" y="2335"/>
                    </a:lnTo>
                    <a:cubicBezTo>
                      <a:pt x="29471" y="2272"/>
                      <a:pt x="29618" y="2211"/>
                      <a:pt x="29765" y="2169"/>
                    </a:cubicBezTo>
                    <a:cubicBezTo>
                      <a:pt x="29856" y="2123"/>
                      <a:pt x="29925" y="2100"/>
                      <a:pt x="30016" y="2078"/>
                    </a:cubicBezTo>
                    <a:cubicBezTo>
                      <a:pt x="30107" y="2032"/>
                      <a:pt x="30199" y="2009"/>
                      <a:pt x="30290" y="1986"/>
                    </a:cubicBezTo>
                    <a:cubicBezTo>
                      <a:pt x="30473" y="1918"/>
                      <a:pt x="30655" y="1849"/>
                      <a:pt x="30838" y="1804"/>
                    </a:cubicBezTo>
                    <a:cubicBezTo>
                      <a:pt x="31020" y="1735"/>
                      <a:pt x="31203" y="1667"/>
                      <a:pt x="31386" y="1598"/>
                    </a:cubicBezTo>
                    <a:cubicBezTo>
                      <a:pt x="31728" y="1484"/>
                      <a:pt x="32070" y="1393"/>
                      <a:pt x="32413" y="1279"/>
                    </a:cubicBezTo>
                    <a:cubicBezTo>
                      <a:pt x="32481" y="1256"/>
                      <a:pt x="32573" y="1256"/>
                      <a:pt x="32641" y="1233"/>
                    </a:cubicBezTo>
                    <a:cubicBezTo>
                      <a:pt x="32710" y="1210"/>
                      <a:pt x="32778" y="1187"/>
                      <a:pt x="32846" y="1165"/>
                    </a:cubicBezTo>
                    <a:cubicBezTo>
                      <a:pt x="33006" y="1119"/>
                      <a:pt x="33166" y="1073"/>
                      <a:pt x="33326" y="1028"/>
                    </a:cubicBezTo>
                    <a:cubicBezTo>
                      <a:pt x="33623" y="959"/>
                      <a:pt x="33896" y="868"/>
                      <a:pt x="34193" y="799"/>
                    </a:cubicBezTo>
                    <a:cubicBezTo>
                      <a:pt x="34467" y="731"/>
                      <a:pt x="34764" y="685"/>
                      <a:pt x="35038" y="617"/>
                    </a:cubicBezTo>
                    <a:cubicBezTo>
                      <a:pt x="35220" y="571"/>
                      <a:pt x="35380" y="548"/>
                      <a:pt x="35563" y="503"/>
                    </a:cubicBezTo>
                    <a:cubicBezTo>
                      <a:pt x="35654" y="503"/>
                      <a:pt x="35745" y="480"/>
                      <a:pt x="35837" y="457"/>
                    </a:cubicBezTo>
                    <a:cubicBezTo>
                      <a:pt x="35905" y="457"/>
                      <a:pt x="35996" y="434"/>
                      <a:pt x="36065" y="434"/>
                    </a:cubicBezTo>
                    <a:cubicBezTo>
                      <a:pt x="36247" y="411"/>
                      <a:pt x="36407" y="389"/>
                      <a:pt x="36590" y="343"/>
                    </a:cubicBezTo>
                    <a:cubicBezTo>
                      <a:pt x="36772" y="320"/>
                      <a:pt x="36955" y="297"/>
                      <a:pt x="37115" y="252"/>
                    </a:cubicBezTo>
                    <a:cubicBezTo>
                      <a:pt x="37183" y="229"/>
                      <a:pt x="37229" y="160"/>
                      <a:pt x="37206" y="92"/>
                    </a:cubicBezTo>
                    <a:cubicBezTo>
                      <a:pt x="37183" y="46"/>
                      <a:pt x="37138" y="1"/>
                      <a:pt x="37092" y="1"/>
                    </a:cubicBezTo>
                    <a:close/>
                  </a:path>
                </a:pathLst>
              </a:custGeom>
              <a:solidFill>
                <a:srgbClr val="FAFF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6" name="Google Shape;2016;p24"/>
              <p:cNvSpPr/>
              <p:nvPr/>
            </p:nvSpPr>
            <p:spPr>
              <a:xfrm>
                <a:off x="10790733" y="3746045"/>
                <a:ext cx="463507" cy="38802"/>
              </a:xfrm>
              <a:custGeom>
                <a:avLst/>
                <a:gdLst/>
                <a:ahLst/>
                <a:cxnLst/>
                <a:rect l="l" t="t" r="r" b="b"/>
                <a:pathLst>
                  <a:path w="16640" h="1393" extrusionOk="0">
                    <a:moveTo>
                      <a:pt x="183" y="0"/>
                    </a:moveTo>
                    <a:cubicBezTo>
                      <a:pt x="137" y="0"/>
                      <a:pt x="92" y="46"/>
                      <a:pt x="69" y="69"/>
                    </a:cubicBezTo>
                    <a:cubicBezTo>
                      <a:pt x="0" y="160"/>
                      <a:pt x="69" y="297"/>
                      <a:pt x="160" y="320"/>
                    </a:cubicBezTo>
                    <a:cubicBezTo>
                      <a:pt x="206" y="343"/>
                      <a:pt x="251" y="343"/>
                      <a:pt x="297" y="365"/>
                    </a:cubicBezTo>
                    <a:cubicBezTo>
                      <a:pt x="320" y="388"/>
                      <a:pt x="365" y="411"/>
                      <a:pt x="388" y="434"/>
                    </a:cubicBezTo>
                    <a:cubicBezTo>
                      <a:pt x="480" y="457"/>
                      <a:pt x="571" y="479"/>
                      <a:pt x="662" y="479"/>
                    </a:cubicBezTo>
                    <a:cubicBezTo>
                      <a:pt x="731" y="502"/>
                      <a:pt x="822" y="525"/>
                      <a:pt x="913" y="525"/>
                    </a:cubicBezTo>
                    <a:cubicBezTo>
                      <a:pt x="1119" y="571"/>
                      <a:pt x="1301" y="594"/>
                      <a:pt x="1484" y="616"/>
                    </a:cubicBezTo>
                    <a:cubicBezTo>
                      <a:pt x="1803" y="685"/>
                      <a:pt x="2123" y="731"/>
                      <a:pt x="2465" y="776"/>
                    </a:cubicBezTo>
                    <a:cubicBezTo>
                      <a:pt x="2648" y="799"/>
                      <a:pt x="2831" y="845"/>
                      <a:pt x="3013" y="868"/>
                    </a:cubicBezTo>
                    <a:cubicBezTo>
                      <a:pt x="3196" y="890"/>
                      <a:pt x="3378" y="936"/>
                      <a:pt x="3561" y="959"/>
                    </a:cubicBezTo>
                    <a:cubicBezTo>
                      <a:pt x="3903" y="1027"/>
                      <a:pt x="4223" y="1073"/>
                      <a:pt x="4542" y="1141"/>
                    </a:cubicBezTo>
                    <a:cubicBezTo>
                      <a:pt x="4953" y="1210"/>
                      <a:pt x="5387" y="1233"/>
                      <a:pt x="5798" y="1278"/>
                    </a:cubicBezTo>
                    <a:cubicBezTo>
                      <a:pt x="6003" y="1301"/>
                      <a:pt x="6209" y="1324"/>
                      <a:pt x="6414" y="1347"/>
                    </a:cubicBezTo>
                    <a:lnTo>
                      <a:pt x="6734" y="1347"/>
                    </a:lnTo>
                    <a:cubicBezTo>
                      <a:pt x="6779" y="1370"/>
                      <a:pt x="6802" y="1370"/>
                      <a:pt x="6848" y="1370"/>
                    </a:cubicBezTo>
                    <a:cubicBezTo>
                      <a:pt x="6916" y="1370"/>
                      <a:pt x="6962" y="1370"/>
                      <a:pt x="7030" y="1347"/>
                    </a:cubicBezTo>
                    <a:cubicBezTo>
                      <a:pt x="7053" y="1347"/>
                      <a:pt x="7076" y="1324"/>
                      <a:pt x="7099" y="1301"/>
                    </a:cubicBezTo>
                    <a:lnTo>
                      <a:pt x="7145" y="1301"/>
                    </a:lnTo>
                    <a:cubicBezTo>
                      <a:pt x="7236" y="1324"/>
                      <a:pt x="7304" y="1324"/>
                      <a:pt x="7396" y="1347"/>
                    </a:cubicBezTo>
                    <a:cubicBezTo>
                      <a:pt x="7578" y="1347"/>
                      <a:pt x="7738" y="1347"/>
                      <a:pt x="7921" y="1370"/>
                    </a:cubicBezTo>
                    <a:lnTo>
                      <a:pt x="8948" y="1370"/>
                    </a:lnTo>
                    <a:cubicBezTo>
                      <a:pt x="9290" y="1392"/>
                      <a:pt x="9633" y="1392"/>
                      <a:pt x="9975" y="1392"/>
                    </a:cubicBezTo>
                    <a:cubicBezTo>
                      <a:pt x="10363" y="1370"/>
                      <a:pt x="10728" y="1370"/>
                      <a:pt x="11116" y="1370"/>
                    </a:cubicBezTo>
                    <a:cubicBezTo>
                      <a:pt x="11207" y="1370"/>
                      <a:pt x="11322" y="1370"/>
                      <a:pt x="11413" y="1347"/>
                    </a:cubicBezTo>
                    <a:cubicBezTo>
                      <a:pt x="11413" y="1370"/>
                      <a:pt x="11436" y="1370"/>
                      <a:pt x="11459" y="1370"/>
                    </a:cubicBezTo>
                    <a:cubicBezTo>
                      <a:pt x="11481" y="1392"/>
                      <a:pt x="11527" y="1392"/>
                      <a:pt x="11573" y="1392"/>
                    </a:cubicBezTo>
                    <a:lnTo>
                      <a:pt x="11915" y="1392"/>
                    </a:lnTo>
                    <a:cubicBezTo>
                      <a:pt x="12029" y="1392"/>
                      <a:pt x="12143" y="1370"/>
                      <a:pt x="12235" y="1370"/>
                    </a:cubicBezTo>
                    <a:cubicBezTo>
                      <a:pt x="12326" y="1370"/>
                      <a:pt x="12394" y="1370"/>
                      <a:pt x="12486" y="1347"/>
                    </a:cubicBezTo>
                    <a:lnTo>
                      <a:pt x="12714" y="1347"/>
                    </a:lnTo>
                    <a:lnTo>
                      <a:pt x="12874" y="1324"/>
                    </a:lnTo>
                    <a:cubicBezTo>
                      <a:pt x="13011" y="1324"/>
                      <a:pt x="13148" y="1301"/>
                      <a:pt x="13307" y="1301"/>
                    </a:cubicBezTo>
                    <a:cubicBezTo>
                      <a:pt x="13422" y="1278"/>
                      <a:pt x="13558" y="1278"/>
                      <a:pt x="13695" y="1256"/>
                    </a:cubicBezTo>
                    <a:cubicBezTo>
                      <a:pt x="13764" y="1256"/>
                      <a:pt x="13810" y="1256"/>
                      <a:pt x="13878" y="1233"/>
                    </a:cubicBezTo>
                    <a:lnTo>
                      <a:pt x="13992" y="1233"/>
                    </a:lnTo>
                    <a:cubicBezTo>
                      <a:pt x="14015" y="1233"/>
                      <a:pt x="14015" y="1210"/>
                      <a:pt x="14038" y="1210"/>
                    </a:cubicBezTo>
                    <a:cubicBezTo>
                      <a:pt x="14061" y="1210"/>
                      <a:pt x="14106" y="1210"/>
                      <a:pt x="14129" y="1187"/>
                    </a:cubicBezTo>
                    <a:cubicBezTo>
                      <a:pt x="14152" y="1187"/>
                      <a:pt x="14175" y="1164"/>
                      <a:pt x="14198" y="1164"/>
                    </a:cubicBezTo>
                    <a:cubicBezTo>
                      <a:pt x="14220" y="1141"/>
                      <a:pt x="14266" y="1141"/>
                      <a:pt x="14312" y="1141"/>
                    </a:cubicBezTo>
                    <a:cubicBezTo>
                      <a:pt x="14494" y="1119"/>
                      <a:pt x="14677" y="1096"/>
                      <a:pt x="14837" y="1050"/>
                    </a:cubicBezTo>
                    <a:cubicBezTo>
                      <a:pt x="15202" y="1004"/>
                      <a:pt x="15567" y="936"/>
                      <a:pt x="15932" y="845"/>
                    </a:cubicBezTo>
                    <a:cubicBezTo>
                      <a:pt x="16161" y="822"/>
                      <a:pt x="16366" y="776"/>
                      <a:pt x="16571" y="731"/>
                    </a:cubicBezTo>
                    <a:cubicBezTo>
                      <a:pt x="16617" y="731"/>
                      <a:pt x="16640" y="685"/>
                      <a:pt x="16640" y="639"/>
                    </a:cubicBezTo>
                    <a:cubicBezTo>
                      <a:pt x="16617" y="594"/>
                      <a:pt x="16594" y="571"/>
                      <a:pt x="16549" y="571"/>
                    </a:cubicBezTo>
                    <a:cubicBezTo>
                      <a:pt x="16069" y="662"/>
                      <a:pt x="15613" y="753"/>
                      <a:pt x="15133" y="845"/>
                    </a:cubicBezTo>
                    <a:cubicBezTo>
                      <a:pt x="15019" y="868"/>
                      <a:pt x="14905" y="890"/>
                      <a:pt x="14768" y="913"/>
                    </a:cubicBezTo>
                    <a:cubicBezTo>
                      <a:pt x="14654" y="913"/>
                      <a:pt x="14517" y="936"/>
                      <a:pt x="14380" y="959"/>
                    </a:cubicBezTo>
                    <a:cubicBezTo>
                      <a:pt x="14312" y="982"/>
                      <a:pt x="14243" y="982"/>
                      <a:pt x="14198" y="1004"/>
                    </a:cubicBezTo>
                    <a:cubicBezTo>
                      <a:pt x="14175" y="982"/>
                      <a:pt x="14175" y="982"/>
                      <a:pt x="14152" y="982"/>
                    </a:cubicBezTo>
                    <a:cubicBezTo>
                      <a:pt x="14152" y="982"/>
                      <a:pt x="14152" y="959"/>
                      <a:pt x="14129" y="959"/>
                    </a:cubicBezTo>
                    <a:cubicBezTo>
                      <a:pt x="14106" y="959"/>
                      <a:pt x="14083" y="936"/>
                      <a:pt x="14061" y="936"/>
                    </a:cubicBezTo>
                    <a:lnTo>
                      <a:pt x="13946" y="936"/>
                    </a:lnTo>
                    <a:cubicBezTo>
                      <a:pt x="13878" y="936"/>
                      <a:pt x="13810" y="959"/>
                      <a:pt x="13741" y="959"/>
                    </a:cubicBezTo>
                    <a:cubicBezTo>
                      <a:pt x="13650" y="982"/>
                      <a:pt x="13558" y="982"/>
                      <a:pt x="13467" y="1004"/>
                    </a:cubicBezTo>
                    <a:cubicBezTo>
                      <a:pt x="13376" y="1004"/>
                      <a:pt x="13285" y="1027"/>
                      <a:pt x="13193" y="1027"/>
                    </a:cubicBezTo>
                    <a:cubicBezTo>
                      <a:pt x="13102" y="1050"/>
                      <a:pt x="13033" y="1050"/>
                      <a:pt x="12942" y="1050"/>
                    </a:cubicBezTo>
                    <a:cubicBezTo>
                      <a:pt x="12600" y="1073"/>
                      <a:pt x="12257" y="1073"/>
                      <a:pt x="11938" y="1096"/>
                    </a:cubicBezTo>
                    <a:cubicBezTo>
                      <a:pt x="11573" y="1096"/>
                      <a:pt x="11207" y="1096"/>
                      <a:pt x="10865" y="1119"/>
                    </a:cubicBezTo>
                    <a:cubicBezTo>
                      <a:pt x="10546" y="1119"/>
                      <a:pt x="10249" y="1141"/>
                      <a:pt x="9952" y="1141"/>
                    </a:cubicBezTo>
                    <a:cubicBezTo>
                      <a:pt x="9929" y="1119"/>
                      <a:pt x="9906" y="1096"/>
                      <a:pt x="9884" y="1073"/>
                    </a:cubicBezTo>
                    <a:lnTo>
                      <a:pt x="9815" y="1050"/>
                    </a:lnTo>
                    <a:cubicBezTo>
                      <a:pt x="9792" y="1050"/>
                      <a:pt x="9769" y="1050"/>
                      <a:pt x="9747" y="1027"/>
                    </a:cubicBezTo>
                    <a:lnTo>
                      <a:pt x="7601" y="1027"/>
                    </a:lnTo>
                    <a:cubicBezTo>
                      <a:pt x="7555" y="1050"/>
                      <a:pt x="7487" y="1050"/>
                      <a:pt x="7441" y="1050"/>
                    </a:cubicBezTo>
                    <a:cubicBezTo>
                      <a:pt x="7304" y="1027"/>
                      <a:pt x="7190" y="1027"/>
                      <a:pt x="7076" y="1027"/>
                    </a:cubicBezTo>
                    <a:cubicBezTo>
                      <a:pt x="7053" y="1027"/>
                      <a:pt x="7053" y="1004"/>
                      <a:pt x="7030" y="1004"/>
                    </a:cubicBezTo>
                    <a:cubicBezTo>
                      <a:pt x="6962" y="982"/>
                      <a:pt x="6871" y="982"/>
                      <a:pt x="6802" y="982"/>
                    </a:cubicBezTo>
                    <a:cubicBezTo>
                      <a:pt x="6734" y="982"/>
                      <a:pt x="6688" y="959"/>
                      <a:pt x="6620" y="959"/>
                    </a:cubicBezTo>
                    <a:cubicBezTo>
                      <a:pt x="6505" y="959"/>
                      <a:pt x="6368" y="936"/>
                      <a:pt x="6232" y="936"/>
                    </a:cubicBezTo>
                    <a:cubicBezTo>
                      <a:pt x="6140" y="936"/>
                      <a:pt x="6026" y="913"/>
                      <a:pt x="5935" y="913"/>
                    </a:cubicBezTo>
                    <a:cubicBezTo>
                      <a:pt x="5570" y="890"/>
                      <a:pt x="5182" y="845"/>
                      <a:pt x="4816" y="799"/>
                    </a:cubicBezTo>
                    <a:cubicBezTo>
                      <a:pt x="4474" y="753"/>
                      <a:pt x="4132" y="685"/>
                      <a:pt x="3766" y="639"/>
                    </a:cubicBezTo>
                    <a:cubicBezTo>
                      <a:pt x="3607" y="594"/>
                      <a:pt x="3447" y="571"/>
                      <a:pt x="3287" y="548"/>
                    </a:cubicBezTo>
                    <a:cubicBezTo>
                      <a:pt x="3104" y="502"/>
                      <a:pt x="2945" y="479"/>
                      <a:pt x="2762" y="457"/>
                    </a:cubicBezTo>
                    <a:cubicBezTo>
                      <a:pt x="2648" y="457"/>
                      <a:pt x="2511" y="434"/>
                      <a:pt x="2374" y="411"/>
                    </a:cubicBezTo>
                    <a:cubicBezTo>
                      <a:pt x="2328" y="388"/>
                      <a:pt x="2260" y="388"/>
                      <a:pt x="2191" y="388"/>
                    </a:cubicBezTo>
                    <a:cubicBezTo>
                      <a:pt x="2169" y="343"/>
                      <a:pt x="2146" y="343"/>
                      <a:pt x="2123" y="343"/>
                    </a:cubicBezTo>
                    <a:cubicBezTo>
                      <a:pt x="2123" y="320"/>
                      <a:pt x="2123" y="320"/>
                      <a:pt x="2123" y="320"/>
                    </a:cubicBezTo>
                    <a:cubicBezTo>
                      <a:pt x="2077" y="320"/>
                      <a:pt x="2009" y="320"/>
                      <a:pt x="1963" y="297"/>
                    </a:cubicBezTo>
                    <a:cubicBezTo>
                      <a:pt x="1872" y="297"/>
                      <a:pt x="1758" y="274"/>
                      <a:pt x="1644" y="251"/>
                    </a:cubicBezTo>
                    <a:cubicBezTo>
                      <a:pt x="1530" y="251"/>
                      <a:pt x="1415" y="228"/>
                      <a:pt x="1301" y="206"/>
                    </a:cubicBezTo>
                    <a:cubicBezTo>
                      <a:pt x="1233" y="206"/>
                      <a:pt x="1164" y="183"/>
                      <a:pt x="1073" y="183"/>
                    </a:cubicBezTo>
                    <a:cubicBezTo>
                      <a:pt x="936" y="137"/>
                      <a:pt x="799" y="114"/>
                      <a:pt x="662" y="91"/>
                    </a:cubicBezTo>
                    <a:cubicBezTo>
                      <a:pt x="594" y="69"/>
                      <a:pt x="525" y="69"/>
                      <a:pt x="480" y="46"/>
                    </a:cubicBezTo>
                    <a:cubicBezTo>
                      <a:pt x="388" y="23"/>
                      <a:pt x="320" y="23"/>
                      <a:pt x="251" y="0"/>
                    </a:cubicBezTo>
                    <a:close/>
                  </a:path>
                </a:pathLst>
              </a:custGeom>
              <a:solidFill>
                <a:srgbClr val="FAFF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7" name="Google Shape;2017;p24"/>
              <p:cNvSpPr/>
              <p:nvPr/>
            </p:nvSpPr>
            <p:spPr>
              <a:xfrm>
                <a:off x="12555709" y="3347384"/>
                <a:ext cx="20362" cy="319608"/>
              </a:xfrm>
              <a:custGeom>
                <a:avLst/>
                <a:gdLst/>
                <a:ahLst/>
                <a:cxnLst/>
                <a:rect l="l" t="t" r="r" b="b"/>
                <a:pathLst>
                  <a:path w="731" h="11474" extrusionOk="0">
                    <a:moveTo>
                      <a:pt x="251" y="1"/>
                    </a:moveTo>
                    <a:cubicBezTo>
                      <a:pt x="229" y="1"/>
                      <a:pt x="206" y="1"/>
                      <a:pt x="183" y="24"/>
                    </a:cubicBezTo>
                    <a:cubicBezTo>
                      <a:pt x="114" y="46"/>
                      <a:pt x="69" y="115"/>
                      <a:pt x="92" y="160"/>
                    </a:cubicBezTo>
                    <a:cubicBezTo>
                      <a:pt x="92" y="229"/>
                      <a:pt x="92" y="297"/>
                      <a:pt x="92" y="366"/>
                    </a:cubicBezTo>
                    <a:cubicBezTo>
                      <a:pt x="92" y="389"/>
                      <a:pt x="92" y="434"/>
                      <a:pt x="92" y="457"/>
                    </a:cubicBezTo>
                    <a:lnTo>
                      <a:pt x="92" y="480"/>
                    </a:lnTo>
                    <a:cubicBezTo>
                      <a:pt x="92" y="685"/>
                      <a:pt x="92" y="891"/>
                      <a:pt x="92" y="1073"/>
                    </a:cubicBezTo>
                    <a:lnTo>
                      <a:pt x="69" y="1188"/>
                    </a:lnTo>
                    <a:cubicBezTo>
                      <a:pt x="69" y="1347"/>
                      <a:pt x="69" y="1507"/>
                      <a:pt x="69" y="1667"/>
                    </a:cubicBezTo>
                    <a:cubicBezTo>
                      <a:pt x="69" y="1827"/>
                      <a:pt x="69" y="2009"/>
                      <a:pt x="69" y="2169"/>
                    </a:cubicBezTo>
                    <a:cubicBezTo>
                      <a:pt x="69" y="2352"/>
                      <a:pt x="69" y="2511"/>
                      <a:pt x="69" y="2694"/>
                    </a:cubicBezTo>
                    <a:cubicBezTo>
                      <a:pt x="69" y="2854"/>
                      <a:pt x="69" y="3014"/>
                      <a:pt x="69" y="3173"/>
                    </a:cubicBezTo>
                    <a:cubicBezTo>
                      <a:pt x="46" y="3333"/>
                      <a:pt x="46" y="3493"/>
                      <a:pt x="46" y="3653"/>
                    </a:cubicBezTo>
                    <a:cubicBezTo>
                      <a:pt x="46" y="3835"/>
                      <a:pt x="46" y="3995"/>
                      <a:pt x="46" y="4155"/>
                    </a:cubicBezTo>
                    <a:cubicBezTo>
                      <a:pt x="69" y="4497"/>
                      <a:pt x="46" y="4840"/>
                      <a:pt x="69" y="5159"/>
                    </a:cubicBezTo>
                    <a:cubicBezTo>
                      <a:pt x="69" y="5502"/>
                      <a:pt x="46" y="5821"/>
                      <a:pt x="46" y="6141"/>
                    </a:cubicBezTo>
                    <a:cubicBezTo>
                      <a:pt x="46" y="6300"/>
                      <a:pt x="46" y="6483"/>
                      <a:pt x="46" y="6643"/>
                    </a:cubicBezTo>
                    <a:cubicBezTo>
                      <a:pt x="46" y="6803"/>
                      <a:pt x="46" y="6985"/>
                      <a:pt x="46" y="7145"/>
                    </a:cubicBezTo>
                    <a:cubicBezTo>
                      <a:pt x="46" y="7465"/>
                      <a:pt x="46" y="7807"/>
                      <a:pt x="69" y="8127"/>
                    </a:cubicBezTo>
                    <a:cubicBezTo>
                      <a:pt x="69" y="8378"/>
                      <a:pt x="69" y="8651"/>
                      <a:pt x="69" y="8903"/>
                    </a:cubicBezTo>
                    <a:cubicBezTo>
                      <a:pt x="69" y="9154"/>
                      <a:pt x="69" y="9382"/>
                      <a:pt x="69" y="9633"/>
                    </a:cubicBezTo>
                    <a:cubicBezTo>
                      <a:pt x="69" y="9884"/>
                      <a:pt x="46" y="10135"/>
                      <a:pt x="46" y="10386"/>
                    </a:cubicBezTo>
                    <a:cubicBezTo>
                      <a:pt x="46" y="10523"/>
                      <a:pt x="46" y="10637"/>
                      <a:pt x="23" y="10774"/>
                    </a:cubicBezTo>
                    <a:cubicBezTo>
                      <a:pt x="23" y="10911"/>
                      <a:pt x="0" y="11025"/>
                      <a:pt x="0" y="11162"/>
                    </a:cubicBezTo>
                    <a:cubicBezTo>
                      <a:pt x="0" y="11299"/>
                      <a:pt x="92" y="11413"/>
                      <a:pt x="229" y="11459"/>
                    </a:cubicBezTo>
                    <a:cubicBezTo>
                      <a:pt x="257" y="11468"/>
                      <a:pt x="289" y="11474"/>
                      <a:pt x="322" y="11474"/>
                    </a:cubicBezTo>
                    <a:cubicBezTo>
                      <a:pt x="369" y="11474"/>
                      <a:pt x="417" y="11463"/>
                      <a:pt x="457" y="11436"/>
                    </a:cubicBezTo>
                    <a:cubicBezTo>
                      <a:pt x="525" y="11413"/>
                      <a:pt x="594" y="11345"/>
                      <a:pt x="617" y="11254"/>
                    </a:cubicBezTo>
                    <a:cubicBezTo>
                      <a:pt x="639" y="11071"/>
                      <a:pt x="662" y="10911"/>
                      <a:pt x="685" y="10729"/>
                    </a:cubicBezTo>
                    <a:cubicBezTo>
                      <a:pt x="685" y="10569"/>
                      <a:pt x="708" y="10386"/>
                      <a:pt x="708" y="10226"/>
                    </a:cubicBezTo>
                    <a:cubicBezTo>
                      <a:pt x="708" y="9907"/>
                      <a:pt x="731" y="9610"/>
                      <a:pt x="731" y="9291"/>
                    </a:cubicBezTo>
                    <a:cubicBezTo>
                      <a:pt x="731" y="9131"/>
                      <a:pt x="731" y="8971"/>
                      <a:pt x="708" y="8811"/>
                    </a:cubicBezTo>
                    <a:cubicBezTo>
                      <a:pt x="708" y="8651"/>
                      <a:pt x="708" y="8492"/>
                      <a:pt x="708" y="8309"/>
                    </a:cubicBezTo>
                    <a:cubicBezTo>
                      <a:pt x="708" y="8149"/>
                      <a:pt x="685" y="7990"/>
                      <a:pt x="685" y="7830"/>
                    </a:cubicBezTo>
                    <a:cubicBezTo>
                      <a:pt x="685" y="7670"/>
                      <a:pt x="685" y="7510"/>
                      <a:pt x="685" y="7328"/>
                    </a:cubicBezTo>
                    <a:cubicBezTo>
                      <a:pt x="685" y="7168"/>
                      <a:pt x="685" y="6985"/>
                      <a:pt x="685" y="6825"/>
                    </a:cubicBezTo>
                    <a:cubicBezTo>
                      <a:pt x="685" y="6643"/>
                      <a:pt x="662" y="6483"/>
                      <a:pt x="662" y="6323"/>
                    </a:cubicBezTo>
                    <a:cubicBezTo>
                      <a:pt x="662" y="6164"/>
                      <a:pt x="662" y="6004"/>
                      <a:pt x="685" y="5844"/>
                    </a:cubicBezTo>
                    <a:cubicBezTo>
                      <a:pt x="685" y="5661"/>
                      <a:pt x="685" y="5502"/>
                      <a:pt x="662" y="5319"/>
                    </a:cubicBezTo>
                    <a:cubicBezTo>
                      <a:pt x="662" y="5159"/>
                      <a:pt x="662" y="4999"/>
                      <a:pt x="662" y="4817"/>
                    </a:cubicBezTo>
                    <a:cubicBezTo>
                      <a:pt x="662" y="4657"/>
                      <a:pt x="662" y="4497"/>
                      <a:pt x="639" y="4338"/>
                    </a:cubicBezTo>
                    <a:cubicBezTo>
                      <a:pt x="639" y="3995"/>
                      <a:pt x="617" y="3676"/>
                      <a:pt x="617" y="3356"/>
                    </a:cubicBezTo>
                    <a:cubicBezTo>
                      <a:pt x="594" y="3082"/>
                      <a:pt x="594" y="2831"/>
                      <a:pt x="571" y="2580"/>
                    </a:cubicBezTo>
                    <a:cubicBezTo>
                      <a:pt x="571" y="2306"/>
                      <a:pt x="525" y="2032"/>
                      <a:pt x="502" y="1758"/>
                    </a:cubicBezTo>
                    <a:cubicBezTo>
                      <a:pt x="480" y="1507"/>
                      <a:pt x="480" y="1256"/>
                      <a:pt x="457" y="1005"/>
                    </a:cubicBezTo>
                    <a:cubicBezTo>
                      <a:pt x="434" y="731"/>
                      <a:pt x="434" y="457"/>
                      <a:pt x="434" y="183"/>
                    </a:cubicBezTo>
                    <a:cubicBezTo>
                      <a:pt x="434" y="92"/>
                      <a:pt x="365" y="1"/>
                      <a:pt x="251" y="1"/>
                    </a:cubicBezTo>
                    <a:close/>
                  </a:path>
                </a:pathLst>
              </a:custGeom>
              <a:solidFill>
                <a:srgbClr val="FAFF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8" name="Google Shape;2018;p24"/>
              <p:cNvSpPr/>
              <p:nvPr/>
            </p:nvSpPr>
            <p:spPr>
              <a:xfrm>
                <a:off x="12560779" y="3316242"/>
                <a:ext cx="662531" cy="338383"/>
              </a:xfrm>
              <a:custGeom>
                <a:avLst/>
                <a:gdLst/>
                <a:ahLst/>
                <a:cxnLst/>
                <a:rect l="l" t="t" r="r" b="b"/>
                <a:pathLst>
                  <a:path w="23785" h="12148" extrusionOk="0">
                    <a:moveTo>
                      <a:pt x="14495" y="160"/>
                    </a:moveTo>
                    <a:cubicBezTo>
                      <a:pt x="14486" y="160"/>
                      <a:pt x="14478" y="163"/>
                      <a:pt x="14469" y="167"/>
                    </a:cubicBezTo>
                    <a:lnTo>
                      <a:pt x="14469" y="167"/>
                    </a:lnTo>
                    <a:cubicBezTo>
                      <a:pt x="14478" y="165"/>
                      <a:pt x="14487" y="163"/>
                      <a:pt x="14495" y="160"/>
                    </a:cubicBezTo>
                    <a:close/>
                    <a:moveTo>
                      <a:pt x="19926" y="613"/>
                    </a:moveTo>
                    <a:cubicBezTo>
                      <a:pt x="19932" y="617"/>
                      <a:pt x="19938" y="617"/>
                      <a:pt x="19950" y="617"/>
                    </a:cubicBezTo>
                    <a:cubicBezTo>
                      <a:pt x="19942" y="615"/>
                      <a:pt x="19934" y="614"/>
                      <a:pt x="19926" y="613"/>
                    </a:cubicBezTo>
                    <a:close/>
                    <a:moveTo>
                      <a:pt x="5968" y="4257"/>
                    </a:moveTo>
                    <a:cubicBezTo>
                      <a:pt x="5837" y="4366"/>
                      <a:pt x="5726" y="4455"/>
                      <a:pt x="5593" y="4565"/>
                    </a:cubicBezTo>
                    <a:cubicBezTo>
                      <a:pt x="5479" y="4679"/>
                      <a:pt x="5365" y="4771"/>
                      <a:pt x="5228" y="4885"/>
                    </a:cubicBezTo>
                    <a:cubicBezTo>
                      <a:pt x="5114" y="4976"/>
                      <a:pt x="5000" y="5067"/>
                      <a:pt x="4863" y="5182"/>
                    </a:cubicBezTo>
                    <a:cubicBezTo>
                      <a:pt x="5114" y="4931"/>
                      <a:pt x="5388" y="4679"/>
                      <a:pt x="5684" y="4474"/>
                    </a:cubicBezTo>
                    <a:cubicBezTo>
                      <a:pt x="5753" y="4406"/>
                      <a:pt x="5844" y="4337"/>
                      <a:pt x="5913" y="4291"/>
                    </a:cubicBezTo>
                    <a:cubicBezTo>
                      <a:pt x="5931" y="4273"/>
                      <a:pt x="5950" y="4269"/>
                      <a:pt x="5968" y="4257"/>
                    </a:cubicBezTo>
                    <a:close/>
                    <a:moveTo>
                      <a:pt x="16321" y="0"/>
                    </a:moveTo>
                    <a:cubicBezTo>
                      <a:pt x="16116" y="0"/>
                      <a:pt x="15910" y="23"/>
                      <a:pt x="15705" y="46"/>
                    </a:cubicBezTo>
                    <a:cubicBezTo>
                      <a:pt x="15636" y="46"/>
                      <a:pt x="15545" y="69"/>
                      <a:pt x="15476" y="69"/>
                    </a:cubicBezTo>
                    <a:lnTo>
                      <a:pt x="15499" y="69"/>
                    </a:lnTo>
                    <a:cubicBezTo>
                      <a:pt x="15137" y="91"/>
                      <a:pt x="14798" y="136"/>
                      <a:pt x="14436" y="182"/>
                    </a:cubicBezTo>
                    <a:lnTo>
                      <a:pt x="14436" y="182"/>
                    </a:lnTo>
                    <a:cubicBezTo>
                      <a:pt x="14447" y="179"/>
                      <a:pt x="14458" y="173"/>
                      <a:pt x="14469" y="167"/>
                    </a:cubicBezTo>
                    <a:lnTo>
                      <a:pt x="14469" y="167"/>
                    </a:lnTo>
                    <a:cubicBezTo>
                      <a:pt x="14405" y="183"/>
                      <a:pt x="14327" y="183"/>
                      <a:pt x="14267" y="183"/>
                    </a:cubicBezTo>
                    <a:cubicBezTo>
                      <a:pt x="13947" y="229"/>
                      <a:pt x="13605" y="251"/>
                      <a:pt x="13285" y="297"/>
                    </a:cubicBezTo>
                    <a:cubicBezTo>
                      <a:pt x="12988" y="365"/>
                      <a:pt x="12669" y="434"/>
                      <a:pt x="12372" y="502"/>
                    </a:cubicBezTo>
                    <a:cubicBezTo>
                      <a:pt x="12212" y="548"/>
                      <a:pt x="12075" y="571"/>
                      <a:pt x="11916" y="617"/>
                    </a:cubicBezTo>
                    <a:cubicBezTo>
                      <a:pt x="11779" y="662"/>
                      <a:pt x="11619" y="708"/>
                      <a:pt x="11482" y="754"/>
                    </a:cubicBezTo>
                    <a:cubicBezTo>
                      <a:pt x="11322" y="799"/>
                      <a:pt x="11162" y="845"/>
                      <a:pt x="11003" y="913"/>
                    </a:cubicBezTo>
                    <a:cubicBezTo>
                      <a:pt x="10866" y="959"/>
                      <a:pt x="10706" y="1027"/>
                      <a:pt x="10546" y="1073"/>
                    </a:cubicBezTo>
                    <a:cubicBezTo>
                      <a:pt x="10364" y="1142"/>
                      <a:pt x="10204" y="1210"/>
                      <a:pt x="10044" y="1278"/>
                    </a:cubicBezTo>
                    <a:cubicBezTo>
                      <a:pt x="9884" y="1347"/>
                      <a:pt x="9724" y="1393"/>
                      <a:pt x="9565" y="1461"/>
                    </a:cubicBezTo>
                    <a:cubicBezTo>
                      <a:pt x="9428" y="1530"/>
                      <a:pt x="9268" y="1621"/>
                      <a:pt x="9108" y="1689"/>
                    </a:cubicBezTo>
                    <a:cubicBezTo>
                      <a:pt x="8971" y="1758"/>
                      <a:pt x="8834" y="1803"/>
                      <a:pt x="8697" y="1872"/>
                    </a:cubicBezTo>
                    <a:cubicBezTo>
                      <a:pt x="8401" y="2032"/>
                      <a:pt x="8104" y="2191"/>
                      <a:pt x="7784" y="2351"/>
                    </a:cubicBezTo>
                    <a:cubicBezTo>
                      <a:pt x="7647" y="2420"/>
                      <a:pt x="7510" y="2488"/>
                      <a:pt x="7373" y="2580"/>
                    </a:cubicBezTo>
                    <a:cubicBezTo>
                      <a:pt x="7236" y="2671"/>
                      <a:pt x="7100" y="2739"/>
                      <a:pt x="6985" y="2831"/>
                    </a:cubicBezTo>
                    <a:cubicBezTo>
                      <a:pt x="6712" y="2990"/>
                      <a:pt x="6438" y="3150"/>
                      <a:pt x="6187" y="3333"/>
                    </a:cubicBezTo>
                    <a:cubicBezTo>
                      <a:pt x="6050" y="3424"/>
                      <a:pt x="5913" y="3515"/>
                      <a:pt x="5776" y="3607"/>
                    </a:cubicBezTo>
                    <a:cubicBezTo>
                      <a:pt x="5616" y="3721"/>
                      <a:pt x="5456" y="3835"/>
                      <a:pt x="5319" y="3926"/>
                    </a:cubicBezTo>
                    <a:cubicBezTo>
                      <a:pt x="5068" y="4109"/>
                      <a:pt x="4863" y="4291"/>
                      <a:pt x="4634" y="4497"/>
                    </a:cubicBezTo>
                    <a:cubicBezTo>
                      <a:pt x="4406" y="4725"/>
                      <a:pt x="4178" y="4953"/>
                      <a:pt x="3950" y="5182"/>
                    </a:cubicBezTo>
                    <a:cubicBezTo>
                      <a:pt x="3744" y="5410"/>
                      <a:pt x="3539" y="5638"/>
                      <a:pt x="3333" y="5844"/>
                    </a:cubicBezTo>
                    <a:cubicBezTo>
                      <a:pt x="3128" y="6095"/>
                      <a:pt x="2900" y="6346"/>
                      <a:pt x="2694" y="6597"/>
                    </a:cubicBezTo>
                    <a:cubicBezTo>
                      <a:pt x="2466" y="6871"/>
                      <a:pt x="2283" y="7145"/>
                      <a:pt x="2078" y="7418"/>
                    </a:cubicBezTo>
                    <a:cubicBezTo>
                      <a:pt x="1987" y="7533"/>
                      <a:pt x="1873" y="7670"/>
                      <a:pt x="1781" y="7784"/>
                    </a:cubicBezTo>
                    <a:cubicBezTo>
                      <a:pt x="1690" y="7921"/>
                      <a:pt x="1599" y="8058"/>
                      <a:pt x="1507" y="8195"/>
                    </a:cubicBezTo>
                    <a:cubicBezTo>
                      <a:pt x="1370" y="8400"/>
                      <a:pt x="1233" y="8628"/>
                      <a:pt x="1096" y="8856"/>
                    </a:cubicBezTo>
                    <a:cubicBezTo>
                      <a:pt x="982" y="9062"/>
                      <a:pt x="845" y="9290"/>
                      <a:pt x="731" y="9518"/>
                    </a:cubicBezTo>
                    <a:cubicBezTo>
                      <a:pt x="617" y="9769"/>
                      <a:pt x="480" y="9998"/>
                      <a:pt x="389" y="10249"/>
                    </a:cubicBezTo>
                    <a:cubicBezTo>
                      <a:pt x="343" y="10363"/>
                      <a:pt x="298" y="10477"/>
                      <a:pt x="275" y="10591"/>
                    </a:cubicBezTo>
                    <a:cubicBezTo>
                      <a:pt x="252" y="10705"/>
                      <a:pt x="229" y="10819"/>
                      <a:pt x="206" y="10934"/>
                    </a:cubicBezTo>
                    <a:cubicBezTo>
                      <a:pt x="206" y="11002"/>
                      <a:pt x="183" y="11071"/>
                      <a:pt x="183" y="11162"/>
                    </a:cubicBezTo>
                    <a:cubicBezTo>
                      <a:pt x="161" y="11230"/>
                      <a:pt x="138" y="11322"/>
                      <a:pt x="115" y="11390"/>
                    </a:cubicBezTo>
                    <a:cubicBezTo>
                      <a:pt x="92" y="11459"/>
                      <a:pt x="69" y="11550"/>
                      <a:pt x="47" y="11618"/>
                    </a:cubicBezTo>
                    <a:cubicBezTo>
                      <a:pt x="24" y="11664"/>
                      <a:pt x="24" y="11710"/>
                      <a:pt x="1" y="11755"/>
                    </a:cubicBezTo>
                    <a:cubicBezTo>
                      <a:pt x="1" y="11778"/>
                      <a:pt x="1" y="11824"/>
                      <a:pt x="1" y="11847"/>
                    </a:cubicBezTo>
                    <a:cubicBezTo>
                      <a:pt x="1" y="11915"/>
                      <a:pt x="1" y="11961"/>
                      <a:pt x="24" y="12029"/>
                    </a:cubicBezTo>
                    <a:cubicBezTo>
                      <a:pt x="69" y="12098"/>
                      <a:pt x="161" y="12143"/>
                      <a:pt x="252" y="12143"/>
                    </a:cubicBezTo>
                    <a:cubicBezTo>
                      <a:pt x="264" y="12146"/>
                      <a:pt x="276" y="12148"/>
                      <a:pt x="288" y="12148"/>
                    </a:cubicBezTo>
                    <a:cubicBezTo>
                      <a:pt x="366" y="12148"/>
                      <a:pt x="438" y="12088"/>
                      <a:pt x="457" y="12029"/>
                    </a:cubicBezTo>
                    <a:cubicBezTo>
                      <a:pt x="526" y="11938"/>
                      <a:pt x="572" y="11847"/>
                      <a:pt x="594" y="11755"/>
                    </a:cubicBezTo>
                    <a:cubicBezTo>
                      <a:pt x="640" y="11687"/>
                      <a:pt x="663" y="11596"/>
                      <a:pt x="686" y="11527"/>
                    </a:cubicBezTo>
                    <a:cubicBezTo>
                      <a:pt x="754" y="11367"/>
                      <a:pt x="823" y="11185"/>
                      <a:pt x="891" y="11025"/>
                    </a:cubicBezTo>
                    <a:cubicBezTo>
                      <a:pt x="1028" y="10728"/>
                      <a:pt x="1165" y="10454"/>
                      <a:pt x="1302" y="10180"/>
                    </a:cubicBezTo>
                    <a:cubicBezTo>
                      <a:pt x="1393" y="10043"/>
                      <a:pt x="1462" y="9884"/>
                      <a:pt x="1530" y="9747"/>
                    </a:cubicBezTo>
                    <a:cubicBezTo>
                      <a:pt x="1621" y="9610"/>
                      <a:pt x="1713" y="9473"/>
                      <a:pt x="1804" y="9336"/>
                    </a:cubicBezTo>
                    <a:cubicBezTo>
                      <a:pt x="1987" y="9085"/>
                      <a:pt x="2146" y="8811"/>
                      <a:pt x="2329" y="8537"/>
                    </a:cubicBezTo>
                    <a:cubicBezTo>
                      <a:pt x="2489" y="8286"/>
                      <a:pt x="2671" y="8058"/>
                      <a:pt x="2854" y="7829"/>
                    </a:cubicBezTo>
                    <a:cubicBezTo>
                      <a:pt x="2877" y="7807"/>
                      <a:pt x="2877" y="7807"/>
                      <a:pt x="2877" y="7807"/>
                    </a:cubicBezTo>
                    <a:lnTo>
                      <a:pt x="2877" y="7807"/>
                    </a:lnTo>
                    <a:cubicBezTo>
                      <a:pt x="2877" y="7807"/>
                      <a:pt x="2867" y="7807"/>
                      <a:pt x="2860" y="7813"/>
                    </a:cubicBezTo>
                    <a:lnTo>
                      <a:pt x="2860" y="7813"/>
                    </a:lnTo>
                    <a:cubicBezTo>
                      <a:pt x="2864" y="7809"/>
                      <a:pt x="2869" y="7807"/>
                      <a:pt x="2877" y="7807"/>
                    </a:cubicBezTo>
                    <a:cubicBezTo>
                      <a:pt x="3082" y="7578"/>
                      <a:pt x="3265" y="7327"/>
                      <a:pt x="3470" y="7122"/>
                    </a:cubicBezTo>
                    <a:cubicBezTo>
                      <a:pt x="3699" y="6871"/>
                      <a:pt x="3904" y="6665"/>
                      <a:pt x="4132" y="6437"/>
                    </a:cubicBezTo>
                    <a:cubicBezTo>
                      <a:pt x="4246" y="6323"/>
                      <a:pt x="4361" y="6209"/>
                      <a:pt x="4475" y="6095"/>
                    </a:cubicBezTo>
                    <a:cubicBezTo>
                      <a:pt x="4589" y="5980"/>
                      <a:pt x="4726" y="5866"/>
                      <a:pt x="4840" y="5752"/>
                    </a:cubicBezTo>
                    <a:cubicBezTo>
                      <a:pt x="5091" y="5547"/>
                      <a:pt x="5342" y="5341"/>
                      <a:pt x="5570" y="5136"/>
                    </a:cubicBezTo>
                    <a:cubicBezTo>
                      <a:pt x="5684" y="5022"/>
                      <a:pt x="5821" y="4931"/>
                      <a:pt x="5935" y="4839"/>
                    </a:cubicBezTo>
                    <a:cubicBezTo>
                      <a:pt x="6050" y="4725"/>
                      <a:pt x="6141" y="4634"/>
                      <a:pt x="6278" y="4520"/>
                    </a:cubicBezTo>
                    <a:cubicBezTo>
                      <a:pt x="6529" y="4337"/>
                      <a:pt x="6757" y="4132"/>
                      <a:pt x="7031" y="3949"/>
                    </a:cubicBezTo>
                    <a:lnTo>
                      <a:pt x="7031" y="3949"/>
                    </a:lnTo>
                    <a:cubicBezTo>
                      <a:pt x="7008" y="3972"/>
                      <a:pt x="6985" y="3972"/>
                      <a:pt x="6985" y="3995"/>
                    </a:cubicBezTo>
                    <a:cubicBezTo>
                      <a:pt x="7305" y="3766"/>
                      <a:pt x="7602" y="3515"/>
                      <a:pt x="7921" y="3287"/>
                    </a:cubicBezTo>
                    <a:cubicBezTo>
                      <a:pt x="8286" y="3036"/>
                      <a:pt x="8674" y="2808"/>
                      <a:pt x="9063" y="2580"/>
                    </a:cubicBezTo>
                    <a:cubicBezTo>
                      <a:pt x="9268" y="2465"/>
                      <a:pt x="9473" y="2351"/>
                      <a:pt x="9702" y="2237"/>
                    </a:cubicBezTo>
                    <a:cubicBezTo>
                      <a:pt x="9793" y="2169"/>
                      <a:pt x="9907" y="2123"/>
                      <a:pt x="9998" y="2055"/>
                    </a:cubicBezTo>
                    <a:cubicBezTo>
                      <a:pt x="10158" y="1986"/>
                      <a:pt x="10295" y="1918"/>
                      <a:pt x="10432" y="1849"/>
                    </a:cubicBezTo>
                    <a:cubicBezTo>
                      <a:pt x="10478" y="1849"/>
                      <a:pt x="10501" y="1826"/>
                      <a:pt x="10501" y="1781"/>
                    </a:cubicBezTo>
                    <a:cubicBezTo>
                      <a:pt x="10569" y="1758"/>
                      <a:pt x="10637" y="1735"/>
                      <a:pt x="10706" y="1712"/>
                    </a:cubicBezTo>
                    <a:cubicBezTo>
                      <a:pt x="11003" y="1598"/>
                      <a:pt x="11299" y="1484"/>
                      <a:pt x="11596" y="1370"/>
                    </a:cubicBezTo>
                    <a:cubicBezTo>
                      <a:pt x="11893" y="1278"/>
                      <a:pt x="12190" y="1210"/>
                      <a:pt x="12486" y="1142"/>
                    </a:cubicBezTo>
                    <a:cubicBezTo>
                      <a:pt x="12783" y="1050"/>
                      <a:pt x="13080" y="982"/>
                      <a:pt x="13377" y="913"/>
                    </a:cubicBezTo>
                    <a:cubicBezTo>
                      <a:pt x="13696" y="845"/>
                      <a:pt x="14016" y="799"/>
                      <a:pt x="14312" y="776"/>
                    </a:cubicBezTo>
                    <a:cubicBezTo>
                      <a:pt x="14678" y="731"/>
                      <a:pt x="15020" y="662"/>
                      <a:pt x="15385" y="617"/>
                    </a:cubicBezTo>
                    <a:cubicBezTo>
                      <a:pt x="15545" y="594"/>
                      <a:pt x="15728" y="571"/>
                      <a:pt x="15887" y="525"/>
                    </a:cubicBezTo>
                    <a:cubicBezTo>
                      <a:pt x="16024" y="502"/>
                      <a:pt x="16161" y="480"/>
                      <a:pt x="16321" y="480"/>
                    </a:cubicBezTo>
                    <a:cubicBezTo>
                      <a:pt x="16618" y="457"/>
                      <a:pt x="16914" y="434"/>
                      <a:pt x="17211" y="434"/>
                    </a:cubicBezTo>
                    <a:cubicBezTo>
                      <a:pt x="17371" y="434"/>
                      <a:pt x="17508" y="457"/>
                      <a:pt x="17645" y="457"/>
                    </a:cubicBezTo>
                    <a:cubicBezTo>
                      <a:pt x="17805" y="480"/>
                      <a:pt x="17964" y="480"/>
                      <a:pt x="18124" y="502"/>
                    </a:cubicBezTo>
                    <a:lnTo>
                      <a:pt x="19014" y="502"/>
                    </a:lnTo>
                    <a:cubicBezTo>
                      <a:pt x="19326" y="502"/>
                      <a:pt x="19616" y="568"/>
                      <a:pt x="19926" y="613"/>
                    </a:cubicBezTo>
                    <a:lnTo>
                      <a:pt x="19926" y="613"/>
                    </a:lnTo>
                    <a:cubicBezTo>
                      <a:pt x="19921" y="610"/>
                      <a:pt x="19915" y="604"/>
                      <a:pt x="19905" y="594"/>
                    </a:cubicBezTo>
                    <a:lnTo>
                      <a:pt x="19905" y="594"/>
                    </a:lnTo>
                    <a:cubicBezTo>
                      <a:pt x="20178" y="639"/>
                      <a:pt x="20452" y="685"/>
                      <a:pt x="20726" y="731"/>
                    </a:cubicBezTo>
                    <a:lnTo>
                      <a:pt x="20703" y="731"/>
                    </a:lnTo>
                    <a:cubicBezTo>
                      <a:pt x="20955" y="776"/>
                      <a:pt x="21183" y="822"/>
                      <a:pt x="21411" y="868"/>
                    </a:cubicBezTo>
                    <a:cubicBezTo>
                      <a:pt x="21662" y="936"/>
                      <a:pt x="21913" y="1005"/>
                      <a:pt x="22164" y="1050"/>
                    </a:cubicBezTo>
                    <a:cubicBezTo>
                      <a:pt x="22438" y="1096"/>
                      <a:pt x="22689" y="1164"/>
                      <a:pt x="22963" y="1233"/>
                    </a:cubicBezTo>
                    <a:cubicBezTo>
                      <a:pt x="23077" y="1278"/>
                      <a:pt x="23191" y="1324"/>
                      <a:pt x="23328" y="1347"/>
                    </a:cubicBezTo>
                    <a:cubicBezTo>
                      <a:pt x="23442" y="1393"/>
                      <a:pt x="23557" y="1415"/>
                      <a:pt x="23671" y="1461"/>
                    </a:cubicBezTo>
                    <a:cubicBezTo>
                      <a:pt x="23683" y="1467"/>
                      <a:pt x="23695" y="1470"/>
                      <a:pt x="23707" y="1470"/>
                    </a:cubicBezTo>
                    <a:cubicBezTo>
                      <a:pt x="23739" y="1470"/>
                      <a:pt x="23768" y="1449"/>
                      <a:pt x="23785" y="1415"/>
                    </a:cubicBezTo>
                    <a:cubicBezTo>
                      <a:pt x="23785" y="1370"/>
                      <a:pt x="23762" y="1324"/>
                      <a:pt x="23716" y="1301"/>
                    </a:cubicBezTo>
                    <a:cubicBezTo>
                      <a:pt x="23579" y="1256"/>
                      <a:pt x="23420" y="1210"/>
                      <a:pt x="23283" y="1164"/>
                    </a:cubicBezTo>
                    <a:cubicBezTo>
                      <a:pt x="23123" y="1119"/>
                      <a:pt x="22963" y="1073"/>
                      <a:pt x="22803" y="1027"/>
                    </a:cubicBezTo>
                    <a:cubicBezTo>
                      <a:pt x="22484" y="936"/>
                      <a:pt x="22164" y="868"/>
                      <a:pt x="21845" y="776"/>
                    </a:cubicBezTo>
                    <a:cubicBezTo>
                      <a:pt x="21548" y="685"/>
                      <a:pt x="21251" y="594"/>
                      <a:pt x="20932" y="525"/>
                    </a:cubicBezTo>
                    <a:cubicBezTo>
                      <a:pt x="20795" y="480"/>
                      <a:pt x="20658" y="457"/>
                      <a:pt x="20521" y="434"/>
                    </a:cubicBezTo>
                    <a:cubicBezTo>
                      <a:pt x="20338" y="388"/>
                      <a:pt x="20178" y="365"/>
                      <a:pt x="19996" y="320"/>
                    </a:cubicBezTo>
                    <a:cubicBezTo>
                      <a:pt x="19699" y="274"/>
                      <a:pt x="19380" y="183"/>
                      <a:pt x="19060" y="160"/>
                    </a:cubicBezTo>
                    <a:cubicBezTo>
                      <a:pt x="18923" y="137"/>
                      <a:pt x="18786" y="137"/>
                      <a:pt x="18626" y="137"/>
                    </a:cubicBezTo>
                    <a:cubicBezTo>
                      <a:pt x="18489" y="137"/>
                      <a:pt x="18330" y="114"/>
                      <a:pt x="18170" y="114"/>
                    </a:cubicBezTo>
                    <a:cubicBezTo>
                      <a:pt x="17850" y="69"/>
                      <a:pt x="17554" y="23"/>
                      <a:pt x="17234" y="0"/>
                    </a:cubicBezTo>
                    <a:close/>
                  </a:path>
                </a:pathLst>
              </a:custGeom>
              <a:solidFill>
                <a:srgbClr val="FAFF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9" name="Google Shape;2019;p24"/>
              <p:cNvSpPr/>
              <p:nvPr/>
            </p:nvSpPr>
            <p:spPr>
              <a:xfrm>
                <a:off x="12599581" y="3419222"/>
                <a:ext cx="726096" cy="310138"/>
              </a:xfrm>
              <a:custGeom>
                <a:avLst/>
                <a:gdLst/>
                <a:ahLst/>
                <a:cxnLst/>
                <a:rect l="l" t="t" r="r" b="b"/>
                <a:pathLst>
                  <a:path w="26067" h="11134" extrusionOk="0">
                    <a:moveTo>
                      <a:pt x="16229" y="549"/>
                    </a:moveTo>
                    <a:cubicBezTo>
                      <a:pt x="15887" y="572"/>
                      <a:pt x="15544" y="594"/>
                      <a:pt x="15202" y="617"/>
                    </a:cubicBezTo>
                    <a:lnTo>
                      <a:pt x="14974" y="617"/>
                    </a:lnTo>
                    <a:cubicBezTo>
                      <a:pt x="15133" y="617"/>
                      <a:pt x="15293" y="594"/>
                      <a:pt x="15430" y="594"/>
                    </a:cubicBezTo>
                    <a:cubicBezTo>
                      <a:pt x="15590" y="572"/>
                      <a:pt x="15773" y="572"/>
                      <a:pt x="15932" y="549"/>
                    </a:cubicBezTo>
                    <a:close/>
                    <a:moveTo>
                      <a:pt x="20624" y="935"/>
                    </a:moveTo>
                    <a:cubicBezTo>
                      <a:pt x="20630" y="937"/>
                      <a:pt x="20634" y="937"/>
                      <a:pt x="20634" y="937"/>
                    </a:cubicBezTo>
                    <a:cubicBezTo>
                      <a:pt x="20631" y="936"/>
                      <a:pt x="20627" y="936"/>
                      <a:pt x="20624" y="935"/>
                    </a:cubicBezTo>
                    <a:close/>
                    <a:moveTo>
                      <a:pt x="5953" y="4630"/>
                    </a:moveTo>
                    <a:cubicBezTo>
                      <a:pt x="5939" y="4639"/>
                      <a:pt x="5926" y="4648"/>
                      <a:pt x="5912" y="4657"/>
                    </a:cubicBezTo>
                    <a:cubicBezTo>
                      <a:pt x="5929" y="4657"/>
                      <a:pt x="5945" y="4645"/>
                      <a:pt x="5953" y="4630"/>
                    </a:cubicBezTo>
                    <a:close/>
                    <a:moveTo>
                      <a:pt x="15955" y="1"/>
                    </a:moveTo>
                    <a:cubicBezTo>
                      <a:pt x="15636" y="1"/>
                      <a:pt x="15339" y="24"/>
                      <a:pt x="15019" y="47"/>
                    </a:cubicBezTo>
                    <a:cubicBezTo>
                      <a:pt x="14859" y="47"/>
                      <a:pt x="14700" y="47"/>
                      <a:pt x="14563" y="69"/>
                    </a:cubicBezTo>
                    <a:cubicBezTo>
                      <a:pt x="14380" y="69"/>
                      <a:pt x="14198" y="92"/>
                      <a:pt x="14015" y="115"/>
                    </a:cubicBezTo>
                    <a:cubicBezTo>
                      <a:pt x="13695" y="161"/>
                      <a:pt x="13376" y="229"/>
                      <a:pt x="13056" y="275"/>
                    </a:cubicBezTo>
                    <a:cubicBezTo>
                      <a:pt x="12737" y="321"/>
                      <a:pt x="12417" y="389"/>
                      <a:pt x="12120" y="480"/>
                    </a:cubicBezTo>
                    <a:cubicBezTo>
                      <a:pt x="11824" y="549"/>
                      <a:pt x="11527" y="617"/>
                      <a:pt x="11230" y="686"/>
                    </a:cubicBezTo>
                    <a:cubicBezTo>
                      <a:pt x="10911" y="800"/>
                      <a:pt x="10591" y="891"/>
                      <a:pt x="10294" y="1005"/>
                    </a:cubicBezTo>
                    <a:cubicBezTo>
                      <a:pt x="10089" y="1074"/>
                      <a:pt x="9906" y="1142"/>
                      <a:pt x="9724" y="1234"/>
                    </a:cubicBezTo>
                    <a:cubicBezTo>
                      <a:pt x="9587" y="1279"/>
                      <a:pt x="9450" y="1348"/>
                      <a:pt x="9313" y="1416"/>
                    </a:cubicBezTo>
                    <a:cubicBezTo>
                      <a:pt x="8993" y="1576"/>
                      <a:pt x="8697" y="1713"/>
                      <a:pt x="8400" y="1873"/>
                    </a:cubicBezTo>
                    <a:cubicBezTo>
                      <a:pt x="8103" y="2032"/>
                      <a:pt x="7829" y="2192"/>
                      <a:pt x="7533" y="2352"/>
                    </a:cubicBezTo>
                    <a:cubicBezTo>
                      <a:pt x="6962" y="2672"/>
                      <a:pt x="6391" y="3060"/>
                      <a:pt x="5866" y="3448"/>
                    </a:cubicBezTo>
                    <a:cubicBezTo>
                      <a:pt x="5615" y="3653"/>
                      <a:pt x="5341" y="3858"/>
                      <a:pt x="5090" y="4064"/>
                    </a:cubicBezTo>
                    <a:cubicBezTo>
                      <a:pt x="4816" y="4246"/>
                      <a:pt x="4565" y="4475"/>
                      <a:pt x="4337" y="4680"/>
                    </a:cubicBezTo>
                    <a:cubicBezTo>
                      <a:pt x="4109" y="4863"/>
                      <a:pt x="3881" y="5068"/>
                      <a:pt x="3675" y="5274"/>
                    </a:cubicBezTo>
                    <a:cubicBezTo>
                      <a:pt x="3447" y="5479"/>
                      <a:pt x="3241" y="5707"/>
                      <a:pt x="3013" y="5936"/>
                    </a:cubicBezTo>
                    <a:cubicBezTo>
                      <a:pt x="2785" y="6164"/>
                      <a:pt x="2579" y="6415"/>
                      <a:pt x="2374" y="6643"/>
                    </a:cubicBezTo>
                    <a:cubicBezTo>
                      <a:pt x="2146" y="6917"/>
                      <a:pt x="1940" y="7168"/>
                      <a:pt x="1735" y="7442"/>
                    </a:cubicBezTo>
                    <a:cubicBezTo>
                      <a:pt x="1575" y="7647"/>
                      <a:pt x="1415" y="7853"/>
                      <a:pt x="1278" y="8081"/>
                    </a:cubicBezTo>
                    <a:cubicBezTo>
                      <a:pt x="1233" y="8172"/>
                      <a:pt x="1164" y="8264"/>
                      <a:pt x="1096" y="8355"/>
                    </a:cubicBezTo>
                    <a:cubicBezTo>
                      <a:pt x="1027" y="8469"/>
                      <a:pt x="959" y="8560"/>
                      <a:pt x="890" y="8675"/>
                    </a:cubicBezTo>
                    <a:cubicBezTo>
                      <a:pt x="822" y="8766"/>
                      <a:pt x="776" y="8880"/>
                      <a:pt x="708" y="8971"/>
                    </a:cubicBezTo>
                    <a:cubicBezTo>
                      <a:pt x="639" y="9085"/>
                      <a:pt x="594" y="9200"/>
                      <a:pt x="525" y="9314"/>
                    </a:cubicBezTo>
                    <a:cubicBezTo>
                      <a:pt x="457" y="9428"/>
                      <a:pt x="388" y="9542"/>
                      <a:pt x="343" y="9656"/>
                    </a:cubicBezTo>
                    <a:cubicBezTo>
                      <a:pt x="274" y="9770"/>
                      <a:pt x="206" y="9907"/>
                      <a:pt x="160" y="10044"/>
                    </a:cubicBezTo>
                    <a:cubicBezTo>
                      <a:pt x="114" y="10158"/>
                      <a:pt x="69" y="10272"/>
                      <a:pt x="23" y="10386"/>
                    </a:cubicBezTo>
                    <a:cubicBezTo>
                      <a:pt x="0" y="10455"/>
                      <a:pt x="0" y="10523"/>
                      <a:pt x="0" y="10592"/>
                    </a:cubicBezTo>
                    <a:cubicBezTo>
                      <a:pt x="0" y="10615"/>
                      <a:pt x="0" y="10660"/>
                      <a:pt x="23" y="10706"/>
                    </a:cubicBezTo>
                    <a:cubicBezTo>
                      <a:pt x="23" y="10752"/>
                      <a:pt x="46" y="10774"/>
                      <a:pt x="69" y="10820"/>
                    </a:cubicBezTo>
                    <a:cubicBezTo>
                      <a:pt x="92" y="10889"/>
                      <a:pt x="114" y="10934"/>
                      <a:pt x="160" y="10980"/>
                    </a:cubicBezTo>
                    <a:cubicBezTo>
                      <a:pt x="206" y="11048"/>
                      <a:pt x="274" y="11094"/>
                      <a:pt x="343" y="11117"/>
                    </a:cubicBezTo>
                    <a:cubicBezTo>
                      <a:pt x="377" y="11128"/>
                      <a:pt x="411" y="11134"/>
                      <a:pt x="442" y="11134"/>
                    </a:cubicBezTo>
                    <a:cubicBezTo>
                      <a:pt x="474" y="11134"/>
                      <a:pt x="502" y="11128"/>
                      <a:pt x="525" y="11117"/>
                    </a:cubicBezTo>
                    <a:cubicBezTo>
                      <a:pt x="594" y="11117"/>
                      <a:pt x="639" y="11071"/>
                      <a:pt x="685" y="11048"/>
                    </a:cubicBezTo>
                    <a:cubicBezTo>
                      <a:pt x="731" y="11003"/>
                      <a:pt x="753" y="10957"/>
                      <a:pt x="776" y="10911"/>
                    </a:cubicBezTo>
                    <a:cubicBezTo>
                      <a:pt x="799" y="10889"/>
                      <a:pt x="822" y="10866"/>
                      <a:pt x="822" y="10843"/>
                    </a:cubicBezTo>
                    <a:cubicBezTo>
                      <a:pt x="913" y="10706"/>
                      <a:pt x="982" y="10569"/>
                      <a:pt x="1050" y="10409"/>
                    </a:cubicBezTo>
                    <a:cubicBezTo>
                      <a:pt x="1119" y="10295"/>
                      <a:pt x="1187" y="10158"/>
                      <a:pt x="1256" y="10021"/>
                    </a:cubicBezTo>
                    <a:cubicBezTo>
                      <a:pt x="1324" y="9861"/>
                      <a:pt x="1415" y="9725"/>
                      <a:pt x="1507" y="9588"/>
                    </a:cubicBezTo>
                    <a:cubicBezTo>
                      <a:pt x="1598" y="9451"/>
                      <a:pt x="1712" y="9314"/>
                      <a:pt x="1803" y="9177"/>
                    </a:cubicBezTo>
                    <a:cubicBezTo>
                      <a:pt x="2022" y="8892"/>
                      <a:pt x="2241" y="8587"/>
                      <a:pt x="2479" y="8281"/>
                    </a:cubicBezTo>
                    <a:lnTo>
                      <a:pt x="2479" y="8281"/>
                    </a:lnTo>
                    <a:lnTo>
                      <a:pt x="2465" y="8309"/>
                    </a:lnTo>
                    <a:cubicBezTo>
                      <a:pt x="2486" y="8289"/>
                      <a:pt x="2488" y="8287"/>
                      <a:pt x="2488" y="8270"/>
                    </a:cubicBezTo>
                    <a:lnTo>
                      <a:pt x="2488" y="8270"/>
                    </a:lnTo>
                    <a:cubicBezTo>
                      <a:pt x="2485" y="8274"/>
                      <a:pt x="2482" y="8278"/>
                      <a:pt x="2479" y="8281"/>
                    </a:cubicBezTo>
                    <a:lnTo>
                      <a:pt x="2479" y="8281"/>
                    </a:lnTo>
                    <a:lnTo>
                      <a:pt x="2488" y="8264"/>
                    </a:lnTo>
                    <a:lnTo>
                      <a:pt x="2488" y="8264"/>
                    </a:lnTo>
                    <a:cubicBezTo>
                      <a:pt x="2488" y="8266"/>
                      <a:pt x="2488" y="8268"/>
                      <a:pt x="2488" y="8270"/>
                    </a:cubicBezTo>
                    <a:lnTo>
                      <a:pt x="2488" y="8270"/>
                    </a:lnTo>
                    <a:cubicBezTo>
                      <a:pt x="2496" y="8260"/>
                      <a:pt x="2503" y="8251"/>
                      <a:pt x="2511" y="8241"/>
                    </a:cubicBezTo>
                    <a:cubicBezTo>
                      <a:pt x="2511" y="8241"/>
                      <a:pt x="2511" y="8264"/>
                      <a:pt x="2511" y="8264"/>
                    </a:cubicBezTo>
                    <a:cubicBezTo>
                      <a:pt x="2694" y="8013"/>
                      <a:pt x="2899" y="7762"/>
                      <a:pt x="3104" y="7510"/>
                    </a:cubicBezTo>
                    <a:cubicBezTo>
                      <a:pt x="3219" y="7396"/>
                      <a:pt x="3310" y="7282"/>
                      <a:pt x="3401" y="7145"/>
                    </a:cubicBezTo>
                    <a:cubicBezTo>
                      <a:pt x="3470" y="7077"/>
                      <a:pt x="3515" y="7008"/>
                      <a:pt x="3584" y="6940"/>
                    </a:cubicBezTo>
                    <a:cubicBezTo>
                      <a:pt x="3629" y="6871"/>
                      <a:pt x="3698" y="6780"/>
                      <a:pt x="3721" y="6689"/>
                    </a:cubicBezTo>
                    <a:cubicBezTo>
                      <a:pt x="3744" y="6666"/>
                      <a:pt x="3744" y="6643"/>
                      <a:pt x="3744" y="6620"/>
                    </a:cubicBezTo>
                    <a:cubicBezTo>
                      <a:pt x="3812" y="6529"/>
                      <a:pt x="3903" y="6438"/>
                      <a:pt x="3995" y="6346"/>
                    </a:cubicBezTo>
                    <a:cubicBezTo>
                      <a:pt x="4109" y="6232"/>
                      <a:pt x="4246" y="6118"/>
                      <a:pt x="4360" y="6004"/>
                    </a:cubicBezTo>
                    <a:cubicBezTo>
                      <a:pt x="4474" y="5890"/>
                      <a:pt x="4588" y="5776"/>
                      <a:pt x="4702" y="5662"/>
                    </a:cubicBezTo>
                    <a:cubicBezTo>
                      <a:pt x="4839" y="5525"/>
                      <a:pt x="4976" y="5411"/>
                      <a:pt x="5113" y="5296"/>
                    </a:cubicBezTo>
                    <a:cubicBezTo>
                      <a:pt x="5387" y="5045"/>
                      <a:pt x="5684" y="4840"/>
                      <a:pt x="5958" y="4612"/>
                    </a:cubicBezTo>
                    <a:lnTo>
                      <a:pt x="5958" y="4612"/>
                    </a:lnTo>
                    <a:cubicBezTo>
                      <a:pt x="5958" y="4618"/>
                      <a:pt x="5956" y="4624"/>
                      <a:pt x="5953" y="4630"/>
                    </a:cubicBezTo>
                    <a:lnTo>
                      <a:pt x="5953" y="4630"/>
                    </a:lnTo>
                    <a:cubicBezTo>
                      <a:pt x="6142" y="4502"/>
                      <a:pt x="6314" y="4373"/>
                      <a:pt x="6505" y="4224"/>
                    </a:cubicBezTo>
                    <a:cubicBezTo>
                      <a:pt x="6574" y="4155"/>
                      <a:pt x="6665" y="4110"/>
                      <a:pt x="6757" y="4041"/>
                    </a:cubicBezTo>
                    <a:cubicBezTo>
                      <a:pt x="6848" y="3950"/>
                      <a:pt x="6939" y="3881"/>
                      <a:pt x="7030" y="3813"/>
                    </a:cubicBezTo>
                    <a:cubicBezTo>
                      <a:pt x="7053" y="3790"/>
                      <a:pt x="7076" y="3744"/>
                      <a:pt x="7076" y="3721"/>
                    </a:cubicBezTo>
                    <a:cubicBezTo>
                      <a:pt x="7122" y="3699"/>
                      <a:pt x="7190" y="3653"/>
                      <a:pt x="7236" y="3630"/>
                    </a:cubicBezTo>
                    <a:cubicBezTo>
                      <a:pt x="7510" y="3448"/>
                      <a:pt x="7806" y="3288"/>
                      <a:pt x="8080" y="3128"/>
                    </a:cubicBezTo>
                    <a:cubicBezTo>
                      <a:pt x="8377" y="2945"/>
                      <a:pt x="8674" y="2763"/>
                      <a:pt x="8993" y="2603"/>
                    </a:cubicBezTo>
                    <a:cubicBezTo>
                      <a:pt x="9130" y="2535"/>
                      <a:pt x="9267" y="2466"/>
                      <a:pt x="9404" y="2398"/>
                    </a:cubicBezTo>
                    <a:cubicBezTo>
                      <a:pt x="9473" y="2375"/>
                      <a:pt x="9541" y="2329"/>
                      <a:pt x="9610" y="2306"/>
                    </a:cubicBezTo>
                    <a:cubicBezTo>
                      <a:pt x="9678" y="2283"/>
                      <a:pt x="9747" y="2238"/>
                      <a:pt x="9815" y="2192"/>
                    </a:cubicBezTo>
                    <a:cubicBezTo>
                      <a:pt x="9838" y="2192"/>
                      <a:pt x="9861" y="2169"/>
                      <a:pt x="9884" y="2147"/>
                    </a:cubicBezTo>
                    <a:cubicBezTo>
                      <a:pt x="10043" y="2078"/>
                      <a:pt x="10226" y="1987"/>
                      <a:pt x="10386" y="1918"/>
                    </a:cubicBezTo>
                    <a:cubicBezTo>
                      <a:pt x="10546" y="1873"/>
                      <a:pt x="10705" y="1804"/>
                      <a:pt x="10842" y="1759"/>
                    </a:cubicBezTo>
                    <a:cubicBezTo>
                      <a:pt x="10865" y="1759"/>
                      <a:pt x="10911" y="1736"/>
                      <a:pt x="10934" y="1736"/>
                    </a:cubicBezTo>
                    <a:cubicBezTo>
                      <a:pt x="10956" y="1736"/>
                      <a:pt x="10979" y="1713"/>
                      <a:pt x="11002" y="1713"/>
                    </a:cubicBezTo>
                    <a:cubicBezTo>
                      <a:pt x="11070" y="1690"/>
                      <a:pt x="11139" y="1667"/>
                      <a:pt x="11185" y="1667"/>
                    </a:cubicBezTo>
                    <a:cubicBezTo>
                      <a:pt x="11344" y="1622"/>
                      <a:pt x="11481" y="1576"/>
                      <a:pt x="11618" y="1553"/>
                    </a:cubicBezTo>
                    <a:cubicBezTo>
                      <a:pt x="11892" y="1462"/>
                      <a:pt x="12166" y="1393"/>
                      <a:pt x="12440" y="1325"/>
                    </a:cubicBezTo>
                    <a:lnTo>
                      <a:pt x="12554" y="1279"/>
                    </a:lnTo>
                    <a:cubicBezTo>
                      <a:pt x="12782" y="1234"/>
                      <a:pt x="13033" y="1165"/>
                      <a:pt x="13262" y="1142"/>
                    </a:cubicBezTo>
                    <a:cubicBezTo>
                      <a:pt x="13421" y="1097"/>
                      <a:pt x="13581" y="1074"/>
                      <a:pt x="13741" y="1051"/>
                    </a:cubicBezTo>
                    <a:cubicBezTo>
                      <a:pt x="13901" y="1005"/>
                      <a:pt x="14083" y="982"/>
                      <a:pt x="14243" y="937"/>
                    </a:cubicBezTo>
                    <a:cubicBezTo>
                      <a:pt x="14266" y="914"/>
                      <a:pt x="14289" y="914"/>
                      <a:pt x="14312" y="891"/>
                    </a:cubicBezTo>
                    <a:cubicBezTo>
                      <a:pt x="14380" y="868"/>
                      <a:pt x="14449" y="868"/>
                      <a:pt x="14517" y="868"/>
                    </a:cubicBezTo>
                    <a:cubicBezTo>
                      <a:pt x="14837" y="846"/>
                      <a:pt x="15133" y="823"/>
                      <a:pt x="15453" y="800"/>
                    </a:cubicBezTo>
                    <a:lnTo>
                      <a:pt x="15567" y="800"/>
                    </a:lnTo>
                    <a:cubicBezTo>
                      <a:pt x="15499" y="846"/>
                      <a:pt x="15521" y="960"/>
                      <a:pt x="15590" y="960"/>
                    </a:cubicBezTo>
                    <a:cubicBezTo>
                      <a:pt x="15681" y="960"/>
                      <a:pt x="15795" y="937"/>
                      <a:pt x="15887" y="937"/>
                    </a:cubicBezTo>
                    <a:lnTo>
                      <a:pt x="15864" y="937"/>
                    </a:lnTo>
                    <a:cubicBezTo>
                      <a:pt x="16252" y="914"/>
                      <a:pt x="16640" y="891"/>
                      <a:pt x="17051" y="868"/>
                    </a:cubicBezTo>
                    <a:cubicBezTo>
                      <a:pt x="17233" y="846"/>
                      <a:pt x="17439" y="846"/>
                      <a:pt x="17621" y="846"/>
                    </a:cubicBezTo>
                    <a:cubicBezTo>
                      <a:pt x="17713" y="823"/>
                      <a:pt x="17827" y="823"/>
                      <a:pt x="17918" y="823"/>
                    </a:cubicBezTo>
                    <a:lnTo>
                      <a:pt x="18078" y="823"/>
                    </a:lnTo>
                    <a:cubicBezTo>
                      <a:pt x="18215" y="846"/>
                      <a:pt x="18375" y="868"/>
                      <a:pt x="18512" y="891"/>
                    </a:cubicBezTo>
                    <a:lnTo>
                      <a:pt x="18489" y="891"/>
                    </a:lnTo>
                    <a:cubicBezTo>
                      <a:pt x="18626" y="891"/>
                      <a:pt x="18763" y="914"/>
                      <a:pt x="18877" y="937"/>
                    </a:cubicBezTo>
                    <a:cubicBezTo>
                      <a:pt x="19151" y="982"/>
                      <a:pt x="19402" y="1028"/>
                      <a:pt x="19676" y="1074"/>
                    </a:cubicBezTo>
                    <a:lnTo>
                      <a:pt x="19653" y="1074"/>
                    </a:lnTo>
                    <a:cubicBezTo>
                      <a:pt x="19813" y="1097"/>
                      <a:pt x="19950" y="1119"/>
                      <a:pt x="20086" y="1142"/>
                    </a:cubicBezTo>
                    <a:cubicBezTo>
                      <a:pt x="20223" y="1188"/>
                      <a:pt x="20360" y="1211"/>
                      <a:pt x="20497" y="1256"/>
                    </a:cubicBezTo>
                    <a:cubicBezTo>
                      <a:pt x="20817" y="1325"/>
                      <a:pt x="21136" y="1393"/>
                      <a:pt x="21456" y="1485"/>
                    </a:cubicBezTo>
                    <a:cubicBezTo>
                      <a:pt x="21502" y="1485"/>
                      <a:pt x="21570" y="1462"/>
                      <a:pt x="21593" y="1393"/>
                    </a:cubicBezTo>
                    <a:cubicBezTo>
                      <a:pt x="21593" y="1348"/>
                      <a:pt x="21570" y="1279"/>
                      <a:pt x="21502" y="1256"/>
                    </a:cubicBezTo>
                    <a:cubicBezTo>
                      <a:pt x="21136" y="1165"/>
                      <a:pt x="20748" y="1074"/>
                      <a:pt x="20383" y="982"/>
                    </a:cubicBezTo>
                    <a:cubicBezTo>
                      <a:pt x="20041" y="914"/>
                      <a:pt x="19721" y="868"/>
                      <a:pt x="19379" y="823"/>
                    </a:cubicBezTo>
                    <a:cubicBezTo>
                      <a:pt x="19037" y="777"/>
                      <a:pt x="18694" y="731"/>
                      <a:pt x="18375" y="686"/>
                    </a:cubicBezTo>
                    <a:lnTo>
                      <a:pt x="18306" y="686"/>
                    </a:lnTo>
                    <a:cubicBezTo>
                      <a:pt x="18306" y="686"/>
                      <a:pt x="18306" y="663"/>
                      <a:pt x="18306" y="663"/>
                    </a:cubicBezTo>
                    <a:cubicBezTo>
                      <a:pt x="18283" y="617"/>
                      <a:pt x="18260" y="594"/>
                      <a:pt x="18215" y="572"/>
                    </a:cubicBezTo>
                    <a:lnTo>
                      <a:pt x="18306" y="572"/>
                    </a:lnTo>
                    <a:cubicBezTo>
                      <a:pt x="18489" y="594"/>
                      <a:pt x="18694" y="640"/>
                      <a:pt x="18877" y="663"/>
                    </a:cubicBezTo>
                    <a:cubicBezTo>
                      <a:pt x="19333" y="731"/>
                      <a:pt x="19790" y="800"/>
                      <a:pt x="20246" y="868"/>
                    </a:cubicBezTo>
                    <a:lnTo>
                      <a:pt x="20201" y="868"/>
                    </a:lnTo>
                    <a:cubicBezTo>
                      <a:pt x="20334" y="891"/>
                      <a:pt x="20489" y="913"/>
                      <a:pt x="20624" y="935"/>
                    </a:cubicBezTo>
                    <a:lnTo>
                      <a:pt x="20624" y="935"/>
                    </a:lnTo>
                    <a:cubicBezTo>
                      <a:pt x="20615" y="933"/>
                      <a:pt x="20602" y="927"/>
                      <a:pt x="20589" y="914"/>
                    </a:cubicBezTo>
                    <a:lnTo>
                      <a:pt x="20589" y="914"/>
                    </a:lnTo>
                    <a:cubicBezTo>
                      <a:pt x="20748" y="960"/>
                      <a:pt x="20931" y="982"/>
                      <a:pt x="21091" y="1028"/>
                    </a:cubicBezTo>
                    <a:cubicBezTo>
                      <a:pt x="21251" y="1074"/>
                      <a:pt x="21388" y="1119"/>
                      <a:pt x="21547" y="1165"/>
                    </a:cubicBezTo>
                    <a:cubicBezTo>
                      <a:pt x="21707" y="1211"/>
                      <a:pt x="21844" y="1279"/>
                      <a:pt x="22004" y="1325"/>
                    </a:cubicBezTo>
                    <a:cubicBezTo>
                      <a:pt x="22164" y="1370"/>
                      <a:pt x="22323" y="1416"/>
                      <a:pt x="22483" y="1485"/>
                    </a:cubicBezTo>
                    <a:cubicBezTo>
                      <a:pt x="22620" y="1530"/>
                      <a:pt x="22780" y="1599"/>
                      <a:pt x="22917" y="1644"/>
                    </a:cubicBezTo>
                    <a:cubicBezTo>
                      <a:pt x="23077" y="1713"/>
                      <a:pt x="23214" y="1759"/>
                      <a:pt x="23351" y="1781"/>
                    </a:cubicBezTo>
                    <a:cubicBezTo>
                      <a:pt x="23647" y="1895"/>
                      <a:pt x="23967" y="1987"/>
                      <a:pt x="24264" y="2101"/>
                    </a:cubicBezTo>
                    <a:cubicBezTo>
                      <a:pt x="24469" y="2169"/>
                      <a:pt x="24652" y="2238"/>
                      <a:pt x="24834" y="2329"/>
                    </a:cubicBezTo>
                    <a:cubicBezTo>
                      <a:pt x="25017" y="2398"/>
                      <a:pt x="25199" y="2466"/>
                      <a:pt x="25382" y="2535"/>
                    </a:cubicBezTo>
                    <a:cubicBezTo>
                      <a:pt x="25450" y="2580"/>
                      <a:pt x="25542" y="2603"/>
                      <a:pt x="25610" y="2649"/>
                    </a:cubicBezTo>
                    <a:cubicBezTo>
                      <a:pt x="25702" y="2717"/>
                      <a:pt x="25793" y="2763"/>
                      <a:pt x="25884" y="2831"/>
                    </a:cubicBezTo>
                    <a:cubicBezTo>
                      <a:pt x="25896" y="2837"/>
                      <a:pt x="25910" y="2840"/>
                      <a:pt x="25924" y="2840"/>
                    </a:cubicBezTo>
                    <a:cubicBezTo>
                      <a:pt x="25963" y="2840"/>
                      <a:pt x="26004" y="2819"/>
                      <a:pt x="26021" y="2786"/>
                    </a:cubicBezTo>
                    <a:cubicBezTo>
                      <a:pt x="26067" y="2740"/>
                      <a:pt x="26044" y="2672"/>
                      <a:pt x="25998" y="2626"/>
                    </a:cubicBezTo>
                    <a:cubicBezTo>
                      <a:pt x="25884" y="2580"/>
                      <a:pt x="25793" y="2512"/>
                      <a:pt x="25702" y="2443"/>
                    </a:cubicBezTo>
                    <a:cubicBezTo>
                      <a:pt x="25610" y="2398"/>
                      <a:pt x="25519" y="2352"/>
                      <a:pt x="25428" y="2306"/>
                    </a:cubicBezTo>
                    <a:cubicBezTo>
                      <a:pt x="25222" y="2215"/>
                      <a:pt x="25017" y="2124"/>
                      <a:pt x="24811" y="2055"/>
                    </a:cubicBezTo>
                    <a:cubicBezTo>
                      <a:pt x="24788" y="2032"/>
                      <a:pt x="24788" y="2032"/>
                      <a:pt x="24788" y="2032"/>
                    </a:cubicBezTo>
                    <a:lnTo>
                      <a:pt x="24766" y="2032"/>
                    </a:lnTo>
                    <a:cubicBezTo>
                      <a:pt x="24743" y="2032"/>
                      <a:pt x="24743" y="2010"/>
                      <a:pt x="24743" y="2010"/>
                    </a:cubicBezTo>
                    <a:cubicBezTo>
                      <a:pt x="24743" y="2010"/>
                      <a:pt x="24743" y="2010"/>
                      <a:pt x="24743" y="2032"/>
                    </a:cubicBezTo>
                    <a:cubicBezTo>
                      <a:pt x="24743" y="2010"/>
                      <a:pt x="24743" y="2010"/>
                      <a:pt x="24720" y="2010"/>
                    </a:cubicBezTo>
                    <a:cubicBezTo>
                      <a:pt x="24560" y="1941"/>
                      <a:pt x="24400" y="1873"/>
                      <a:pt x="24241" y="1804"/>
                    </a:cubicBezTo>
                    <a:cubicBezTo>
                      <a:pt x="24058" y="1736"/>
                      <a:pt x="23875" y="1690"/>
                      <a:pt x="23693" y="1622"/>
                    </a:cubicBezTo>
                    <a:cubicBezTo>
                      <a:pt x="23373" y="1485"/>
                      <a:pt x="23031" y="1370"/>
                      <a:pt x="22711" y="1234"/>
                    </a:cubicBezTo>
                    <a:lnTo>
                      <a:pt x="22711" y="1234"/>
                    </a:lnTo>
                    <a:cubicBezTo>
                      <a:pt x="22711" y="1234"/>
                      <a:pt x="22734" y="1256"/>
                      <a:pt x="22734" y="1256"/>
                    </a:cubicBezTo>
                    <a:cubicBezTo>
                      <a:pt x="22574" y="1188"/>
                      <a:pt x="22415" y="1119"/>
                      <a:pt x="22255" y="1051"/>
                    </a:cubicBezTo>
                    <a:cubicBezTo>
                      <a:pt x="22095" y="982"/>
                      <a:pt x="21958" y="937"/>
                      <a:pt x="21798" y="868"/>
                    </a:cubicBezTo>
                    <a:cubicBezTo>
                      <a:pt x="21479" y="754"/>
                      <a:pt x="21182" y="663"/>
                      <a:pt x="20863" y="572"/>
                    </a:cubicBezTo>
                    <a:cubicBezTo>
                      <a:pt x="20680" y="526"/>
                      <a:pt x="20520" y="503"/>
                      <a:pt x="20338" y="480"/>
                    </a:cubicBezTo>
                    <a:cubicBezTo>
                      <a:pt x="20201" y="435"/>
                      <a:pt x="20041" y="412"/>
                      <a:pt x="19881" y="389"/>
                    </a:cubicBezTo>
                    <a:cubicBezTo>
                      <a:pt x="19539" y="321"/>
                      <a:pt x="19219" y="275"/>
                      <a:pt x="18877" y="206"/>
                    </a:cubicBezTo>
                    <a:cubicBezTo>
                      <a:pt x="18717" y="161"/>
                      <a:pt x="18534" y="138"/>
                      <a:pt x="18352" y="115"/>
                    </a:cubicBezTo>
                    <a:cubicBezTo>
                      <a:pt x="18283" y="92"/>
                      <a:pt x="18192" y="92"/>
                      <a:pt x="18124" y="92"/>
                    </a:cubicBezTo>
                    <a:cubicBezTo>
                      <a:pt x="18032" y="69"/>
                      <a:pt x="17964" y="69"/>
                      <a:pt x="17872" y="69"/>
                    </a:cubicBezTo>
                    <a:cubicBezTo>
                      <a:pt x="17713" y="69"/>
                      <a:pt x="17553" y="47"/>
                      <a:pt x="17393" y="47"/>
                    </a:cubicBezTo>
                    <a:cubicBezTo>
                      <a:pt x="17233" y="47"/>
                      <a:pt x="17074" y="47"/>
                      <a:pt x="16914" y="24"/>
                    </a:cubicBezTo>
                    <a:cubicBezTo>
                      <a:pt x="16617" y="24"/>
                      <a:pt x="16320" y="1"/>
                      <a:pt x="16046" y="1"/>
                    </a:cubicBezTo>
                    <a:close/>
                  </a:path>
                </a:pathLst>
              </a:custGeom>
              <a:solidFill>
                <a:srgbClr val="FAFF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0" name="Google Shape;2020;p24"/>
              <p:cNvSpPr/>
              <p:nvPr/>
            </p:nvSpPr>
            <p:spPr>
              <a:xfrm>
                <a:off x="12679691" y="3581366"/>
                <a:ext cx="784592" cy="194094"/>
              </a:xfrm>
              <a:custGeom>
                <a:avLst/>
                <a:gdLst/>
                <a:ahLst/>
                <a:cxnLst/>
                <a:rect l="l" t="t" r="r" b="b"/>
                <a:pathLst>
                  <a:path w="28167" h="6968" extrusionOk="0">
                    <a:moveTo>
                      <a:pt x="20623" y="889"/>
                    </a:moveTo>
                    <a:cubicBezTo>
                      <a:pt x="20627" y="890"/>
                      <a:pt x="20631" y="891"/>
                      <a:pt x="20634" y="891"/>
                    </a:cubicBezTo>
                    <a:cubicBezTo>
                      <a:pt x="20631" y="890"/>
                      <a:pt x="20627" y="890"/>
                      <a:pt x="20623" y="889"/>
                    </a:cubicBezTo>
                    <a:close/>
                    <a:moveTo>
                      <a:pt x="15384" y="0"/>
                    </a:moveTo>
                    <a:cubicBezTo>
                      <a:pt x="15019" y="0"/>
                      <a:pt x="14677" y="23"/>
                      <a:pt x="14312" y="69"/>
                    </a:cubicBezTo>
                    <a:cubicBezTo>
                      <a:pt x="13627" y="137"/>
                      <a:pt x="12942" y="229"/>
                      <a:pt x="12280" y="320"/>
                    </a:cubicBezTo>
                    <a:cubicBezTo>
                      <a:pt x="12120" y="343"/>
                      <a:pt x="11961" y="366"/>
                      <a:pt x="11801" y="411"/>
                    </a:cubicBezTo>
                    <a:cubicBezTo>
                      <a:pt x="11618" y="434"/>
                      <a:pt x="11459" y="457"/>
                      <a:pt x="11276" y="503"/>
                    </a:cubicBezTo>
                    <a:cubicBezTo>
                      <a:pt x="10956" y="548"/>
                      <a:pt x="10614" y="617"/>
                      <a:pt x="10272" y="685"/>
                    </a:cubicBezTo>
                    <a:cubicBezTo>
                      <a:pt x="9975" y="754"/>
                      <a:pt x="9655" y="822"/>
                      <a:pt x="9359" y="913"/>
                    </a:cubicBezTo>
                    <a:cubicBezTo>
                      <a:pt x="9039" y="1028"/>
                      <a:pt x="8719" y="1119"/>
                      <a:pt x="8400" y="1233"/>
                    </a:cubicBezTo>
                    <a:cubicBezTo>
                      <a:pt x="8058" y="1347"/>
                      <a:pt x="7738" y="1484"/>
                      <a:pt x="7396" y="1598"/>
                    </a:cubicBezTo>
                    <a:cubicBezTo>
                      <a:pt x="7076" y="1735"/>
                      <a:pt x="6779" y="1872"/>
                      <a:pt x="6460" y="2009"/>
                    </a:cubicBezTo>
                    <a:cubicBezTo>
                      <a:pt x="6300" y="2078"/>
                      <a:pt x="6163" y="2146"/>
                      <a:pt x="6003" y="2214"/>
                    </a:cubicBezTo>
                    <a:cubicBezTo>
                      <a:pt x="5843" y="2283"/>
                      <a:pt x="5707" y="2351"/>
                      <a:pt x="5547" y="2443"/>
                    </a:cubicBezTo>
                    <a:cubicBezTo>
                      <a:pt x="5250" y="2602"/>
                      <a:pt x="4953" y="2762"/>
                      <a:pt x="4657" y="2922"/>
                    </a:cubicBezTo>
                    <a:cubicBezTo>
                      <a:pt x="4520" y="2991"/>
                      <a:pt x="4383" y="3082"/>
                      <a:pt x="4223" y="3150"/>
                    </a:cubicBezTo>
                    <a:cubicBezTo>
                      <a:pt x="4086" y="3219"/>
                      <a:pt x="3949" y="3310"/>
                      <a:pt x="3812" y="3401"/>
                    </a:cubicBezTo>
                    <a:cubicBezTo>
                      <a:pt x="3538" y="3561"/>
                      <a:pt x="3287" y="3721"/>
                      <a:pt x="3013" y="3904"/>
                    </a:cubicBezTo>
                    <a:cubicBezTo>
                      <a:pt x="2739" y="4063"/>
                      <a:pt x="2488" y="4246"/>
                      <a:pt x="2237" y="4429"/>
                    </a:cubicBezTo>
                    <a:cubicBezTo>
                      <a:pt x="1940" y="4634"/>
                      <a:pt x="1666" y="4839"/>
                      <a:pt x="1415" y="5045"/>
                    </a:cubicBezTo>
                    <a:cubicBezTo>
                      <a:pt x="1164" y="5227"/>
                      <a:pt x="913" y="5410"/>
                      <a:pt x="685" y="5638"/>
                    </a:cubicBezTo>
                    <a:cubicBezTo>
                      <a:pt x="594" y="5730"/>
                      <a:pt x="502" y="5821"/>
                      <a:pt x="411" y="5912"/>
                    </a:cubicBezTo>
                    <a:cubicBezTo>
                      <a:pt x="297" y="6049"/>
                      <a:pt x="206" y="6163"/>
                      <a:pt x="114" y="6300"/>
                    </a:cubicBezTo>
                    <a:cubicBezTo>
                      <a:pt x="69" y="6369"/>
                      <a:pt x="46" y="6437"/>
                      <a:pt x="23" y="6506"/>
                    </a:cubicBezTo>
                    <a:cubicBezTo>
                      <a:pt x="0" y="6528"/>
                      <a:pt x="0" y="6574"/>
                      <a:pt x="0" y="6620"/>
                    </a:cubicBezTo>
                    <a:cubicBezTo>
                      <a:pt x="0" y="6688"/>
                      <a:pt x="23" y="6757"/>
                      <a:pt x="46" y="6802"/>
                    </a:cubicBezTo>
                    <a:cubicBezTo>
                      <a:pt x="84" y="6917"/>
                      <a:pt x="202" y="6968"/>
                      <a:pt x="307" y="6968"/>
                    </a:cubicBezTo>
                    <a:cubicBezTo>
                      <a:pt x="327" y="6968"/>
                      <a:pt x="347" y="6966"/>
                      <a:pt x="365" y="6962"/>
                    </a:cubicBezTo>
                    <a:cubicBezTo>
                      <a:pt x="457" y="6939"/>
                      <a:pt x="548" y="6848"/>
                      <a:pt x="616" y="6780"/>
                    </a:cubicBezTo>
                    <a:cubicBezTo>
                      <a:pt x="822" y="6574"/>
                      <a:pt x="1050" y="6346"/>
                      <a:pt x="1301" y="6163"/>
                    </a:cubicBezTo>
                    <a:cubicBezTo>
                      <a:pt x="1598" y="5912"/>
                      <a:pt x="1895" y="5684"/>
                      <a:pt x="2191" y="5456"/>
                    </a:cubicBezTo>
                    <a:lnTo>
                      <a:pt x="2191" y="5456"/>
                    </a:lnTo>
                    <a:cubicBezTo>
                      <a:pt x="2191" y="5456"/>
                      <a:pt x="2169" y="5478"/>
                      <a:pt x="2146" y="5501"/>
                    </a:cubicBezTo>
                    <a:cubicBezTo>
                      <a:pt x="2420" y="5296"/>
                      <a:pt x="2694" y="5113"/>
                      <a:pt x="2967" y="4908"/>
                    </a:cubicBezTo>
                    <a:cubicBezTo>
                      <a:pt x="3241" y="4725"/>
                      <a:pt x="3515" y="4543"/>
                      <a:pt x="3789" y="4360"/>
                    </a:cubicBezTo>
                    <a:cubicBezTo>
                      <a:pt x="4086" y="4200"/>
                      <a:pt x="4360" y="4018"/>
                      <a:pt x="4634" y="3858"/>
                    </a:cubicBezTo>
                    <a:cubicBezTo>
                      <a:pt x="4953" y="3675"/>
                      <a:pt x="5250" y="3515"/>
                      <a:pt x="5547" y="3356"/>
                    </a:cubicBezTo>
                    <a:cubicBezTo>
                      <a:pt x="5980" y="3127"/>
                      <a:pt x="6414" y="2876"/>
                      <a:pt x="6893" y="2671"/>
                    </a:cubicBezTo>
                    <a:cubicBezTo>
                      <a:pt x="7099" y="2580"/>
                      <a:pt x="7304" y="2488"/>
                      <a:pt x="7510" y="2397"/>
                    </a:cubicBezTo>
                    <a:cubicBezTo>
                      <a:pt x="7533" y="2420"/>
                      <a:pt x="7578" y="2443"/>
                      <a:pt x="7601" y="2443"/>
                    </a:cubicBezTo>
                    <a:cubicBezTo>
                      <a:pt x="7624" y="2454"/>
                      <a:pt x="7647" y="2460"/>
                      <a:pt x="7670" y="2460"/>
                    </a:cubicBezTo>
                    <a:cubicBezTo>
                      <a:pt x="7692" y="2460"/>
                      <a:pt x="7715" y="2454"/>
                      <a:pt x="7738" y="2443"/>
                    </a:cubicBezTo>
                    <a:cubicBezTo>
                      <a:pt x="7761" y="2420"/>
                      <a:pt x="7806" y="2420"/>
                      <a:pt x="7829" y="2397"/>
                    </a:cubicBezTo>
                    <a:cubicBezTo>
                      <a:pt x="8126" y="2306"/>
                      <a:pt x="8423" y="2214"/>
                      <a:pt x="8742" y="2123"/>
                    </a:cubicBezTo>
                    <a:cubicBezTo>
                      <a:pt x="9062" y="2032"/>
                      <a:pt x="9404" y="1918"/>
                      <a:pt x="9747" y="1826"/>
                    </a:cubicBezTo>
                    <a:cubicBezTo>
                      <a:pt x="10089" y="1758"/>
                      <a:pt x="10431" y="1667"/>
                      <a:pt x="10774" y="1575"/>
                    </a:cubicBezTo>
                    <a:cubicBezTo>
                      <a:pt x="11093" y="1507"/>
                      <a:pt x="11436" y="1416"/>
                      <a:pt x="11778" y="1370"/>
                    </a:cubicBezTo>
                    <a:cubicBezTo>
                      <a:pt x="11961" y="1347"/>
                      <a:pt x="12166" y="1324"/>
                      <a:pt x="12372" y="1279"/>
                    </a:cubicBezTo>
                    <a:cubicBezTo>
                      <a:pt x="12577" y="1256"/>
                      <a:pt x="12782" y="1210"/>
                      <a:pt x="12988" y="1187"/>
                    </a:cubicBezTo>
                    <a:cubicBezTo>
                      <a:pt x="13399" y="1119"/>
                      <a:pt x="13832" y="1073"/>
                      <a:pt x="14243" y="1028"/>
                    </a:cubicBezTo>
                    <a:lnTo>
                      <a:pt x="14198" y="1028"/>
                    </a:lnTo>
                    <a:cubicBezTo>
                      <a:pt x="14289" y="1028"/>
                      <a:pt x="14357" y="1028"/>
                      <a:pt x="14449" y="1005"/>
                    </a:cubicBezTo>
                    <a:cubicBezTo>
                      <a:pt x="14745" y="982"/>
                      <a:pt x="15019" y="982"/>
                      <a:pt x="15293" y="959"/>
                    </a:cubicBezTo>
                    <a:lnTo>
                      <a:pt x="16115" y="959"/>
                    </a:lnTo>
                    <a:cubicBezTo>
                      <a:pt x="16389" y="936"/>
                      <a:pt x="16663" y="936"/>
                      <a:pt x="16937" y="936"/>
                    </a:cubicBezTo>
                    <a:cubicBezTo>
                      <a:pt x="17074" y="936"/>
                      <a:pt x="17210" y="936"/>
                      <a:pt x="17347" y="913"/>
                    </a:cubicBezTo>
                    <a:cubicBezTo>
                      <a:pt x="17484" y="913"/>
                      <a:pt x="17621" y="891"/>
                      <a:pt x="17758" y="868"/>
                    </a:cubicBezTo>
                    <a:lnTo>
                      <a:pt x="17804" y="868"/>
                    </a:lnTo>
                    <a:cubicBezTo>
                      <a:pt x="17872" y="868"/>
                      <a:pt x="17918" y="845"/>
                      <a:pt x="17964" y="799"/>
                    </a:cubicBezTo>
                    <a:cubicBezTo>
                      <a:pt x="18009" y="776"/>
                      <a:pt x="18032" y="708"/>
                      <a:pt x="18032" y="640"/>
                    </a:cubicBezTo>
                    <a:cubicBezTo>
                      <a:pt x="18032" y="617"/>
                      <a:pt x="18032" y="594"/>
                      <a:pt x="18032" y="571"/>
                    </a:cubicBezTo>
                    <a:cubicBezTo>
                      <a:pt x="18101" y="571"/>
                      <a:pt x="18169" y="571"/>
                      <a:pt x="18215" y="594"/>
                    </a:cubicBezTo>
                    <a:cubicBezTo>
                      <a:pt x="18397" y="594"/>
                      <a:pt x="18580" y="617"/>
                      <a:pt x="18763" y="640"/>
                    </a:cubicBezTo>
                    <a:cubicBezTo>
                      <a:pt x="19059" y="662"/>
                      <a:pt x="19379" y="708"/>
                      <a:pt x="19698" y="754"/>
                    </a:cubicBezTo>
                    <a:cubicBezTo>
                      <a:pt x="20014" y="799"/>
                      <a:pt x="20308" y="844"/>
                      <a:pt x="20623" y="889"/>
                    </a:cubicBezTo>
                    <a:lnTo>
                      <a:pt x="20623" y="889"/>
                    </a:lnTo>
                    <a:cubicBezTo>
                      <a:pt x="20610" y="885"/>
                      <a:pt x="20597" y="877"/>
                      <a:pt x="20583" y="872"/>
                    </a:cubicBezTo>
                    <a:lnTo>
                      <a:pt x="20583" y="872"/>
                    </a:lnTo>
                    <a:cubicBezTo>
                      <a:pt x="20897" y="938"/>
                      <a:pt x="21211" y="983"/>
                      <a:pt x="21524" y="1050"/>
                    </a:cubicBezTo>
                    <a:cubicBezTo>
                      <a:pt x="21867" y="1142"/>
                      <a:pt x="22186" y="1210"/>
                      <a:pt x="22529" y="1301"/>
                    </a:cubicBezTo>
                    <a:cubicBezTo>
                      <a:pt x="22689" y="1347"/>
                      <a:pt x="22848" y="1393"/>
                      <a:pt x="23008" y="1416"/>
                    </a:cubicBezTo>
                    <a:cubicBezTo>
                      <a:pt x="23145" y="1461"/>
                      <a:pt x="23305" y="1507"/>
                      <a:pt x="23465" y="1553"/>
                    </a:cubicBezTo>
                    <a:cubicBezTo>
                      <a:pt x="23624" y="1598"/>
                      <a:pt x="23807" y="1644"/>
                      <a:pt x="23967" y="1712"/>
                    </a:cubicBezTo>
                    <a:cubicBezTo>
                      <a:pt x="24127" y="1758"/>
                      <a:pt x="24286" y="1804"/>
                      <a:pt x="24423" y="1849"/>
                    </a:cubicBezTo>
                    <a:cubicBezTo>
                      <a:pt x="24720" y="1963"/>
                      <a:pt x="25017" y="2032"/>
                      <a:pt x="25313" y="2123"/>
                    </a:cubicBezTo>
                    <a:cubicBezTo>
                      <a:pt x="25587" y="2214"/>
                      <a:pt x="25884" y="2306"/>
                      <a:pt x="26181" y="2397"/>
                    </a:cubicBezTo>
                    <a:cubicBezTo>
                      <a:pt x="26500" y="2488"/>
                      <a:pt x="26820" y="2580"/>
                      <a:pt x="27139" y="2694"/>
                    </a:cubicBezTo>
                    <a:cubicBezTo>
                      <a:pt x="27436" y="2808"/>
                      <a:pt x="27733" y="2922"/>
                      <a:pt x="28030" y="3013"/>
                    </a:cubicBezTo>
                    <a:cubicBezTo>
                      <a:pt x="28042" y="3019"/>
                      <a:pt x="28056" y="3022"/>
                      <a:pt x="28070" y="3022"/>
                    </a:cubicBezTo>
                    <a:cubicBezTo>
                      <a:pt x="28107" y="3022"/>
                      <a:pt x="28144" y="3001"/>
                      <a:pt x="28144" y="2968"/>
                    </a:cubicBezTo>
                    <a:cubicBezTo>
                      <a:pt x="28167" y="2899"/>
                      <a:pt x="28144" y="2854"/>
                      <a:pt x="28075" y="2854"/>
                    </a:cubicBezTo>
                    <a:cubicBezTo>
                      <a:pt x="27916" y="2785"/>
                      <a:pt x="27779" y="2739"/>
                      <a:pt x="27619" y="2671"/>
                    </a:cubicBezTo>
                    <a:cubicBezTo>
                      <a:pt x="27459" y="2602"/>
                      <a:pt x="27299" y="2534"/>
                      <a:pt x="27139" y="2488"/>
                    </a:cubicBezTo>
                    <a:cubicBezTo>
                      <a:pt x="26820" y="2351"/>
                      <a:pt x="26500" y="2260"/>
                      <a:pt x="26181" y="2146"/>
                    </a:cubicBezTo>
                    <a:cubicBezTo>
                      <a:pt x="26021" y="2100"/>
                      <a:pt x="25861" y="2055"/>
                      <a:pt x="25724" y="1986"/>
                    </a:cubicBezTo>
                    <a:cubicBezTo>
                      <a:pt x="25565" y="1941"/>
                      <a:pt x="25428" y="1872"/>
                      <a:pt x="25268" y="1826"/>
                    </a:cubicBezTo>
                    <a:cubicBezTo>
                      <a:pt x="24971" y="1712"/>
                      <a:pt x="24652" y="1621"/>
                      <a:pt x="24355" y="1507"/>
                    </a:cubicBezTo>
                    <a:cubicBezTo>
                      <a:pt x="24035" y="1370"/>
                      <a:pt x="23716" y="1256"/>
                      <a:pt x="23373" y="1164"/>
                    </a:cubicBezTo>
                    <a:cubicBezTo>
                      <a:pt x="23077" y="1050"/>
                      <a:pt x="22780" y="959"/>
                      <a:pt x="22460" y="868"/>
                    </a:cubicBezTo>
                    <a:cubicBezTo>
                      <a:pt x="21821" y="708"/>
                      <a:pt x="21182" y="525"/>
                      <a:pt x="20520" y="411"/>
                    </a:cubicBezTo>
                    <a:cubicBezTo>
                      <a:pt x="20178" y="343"/>
                      <a:pt x="19813" y="274"/>
                      <a:pt x="19447" y="229"/>
                    </a:cubicBezTo>
                    <a:cubicBezTo>
                      <a:pt x="19105" y="183"/>
                      <a:pt x="18785" y="137"/>
                      <a:pt x="18443" y="92"/>
                    </a:cubicBezTo>
                    <a:cubicBezTo>
                      <a:pt x="18101" y="46"/>
                      <a:pt x="17758" y="23"/>
                      <a:pt x="17416" y="23"/>
                    </a:cubicBezTo>
                    <a:lnTo>
                      <a:pt x="16891" y="23"/>
                    </a:lnTo>
                    <a:cubicBezTo>
                      <a:pt x="16708" y="23"/>
                      <a:pt x="16549" y="23"/>
                      <a:pt x="16366" y="0"/>
                    </a:cubicBezTo>
                    <a:close/>
                  </a:path>
                </a:pathLst>
              </a:custGeom>
              <a:solidFill>
                <a:srgbClr val="FAFF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1" name="Google Shape;2021;p24"/>
              <p:cNvSpPr/>
              <p:nvPr/>
            </p:nvSpPr>
            <p:spPr>
              <a:xfrm>
                <a:off x="13148909" y="3596630"/>
                <a:ext cx="228912" cy="40724"/>
              </a:xfrm>
              <a:custGeom>
                <a:avLst/>
                <a:gdLst/>
                <a:ahLst/>
                <a:cxnLst/>
                <a:rect l="l" t="t" r="r" b="b"/>
                <a:pathLst>
                  <a:path w="8218" h="1462" extrusionOk="0">
                    <a:moveTo>
                      <a:pt x="3507" y="775"/>
                    </a:moveTo>
                    <a:cubicBezTo>
                      <a:pt x="3511" y="776"/>
                      <a:pt x="3515" y="776"/>
                      <a:pt x="3515" y="776"/>
                    </a:cubicBezTo>
                    <a:cubicBezTo>
                      <a:pt x="3513" y="776"/>
                      <a:pt x="3510" y="775"/>
                      <a:pt x="3507" y="775"/>
                    </a:cubicBezTo>
                    <a:close/>
                    <a:moveTo>
                      <a:pt x="114" y="0"/>
                    </a:moveTo>
                    <a:cubicBezTo>
                      <a:pt x="69" y="0"/>
                      <a:pt x="0" y="46"/>
                      <a:pt x="0" y="114"/>
                    </a:cubicBezTo>
                    <a:cubicBezTo>
                      <a:pt x="0" y="137"/>
                      <a:pt x="0" y="160"/>
                      <a:pt x="23" y="183"/>
                    </a:cubicBezTo>
                    <a:cubicBezTo>
                      <a:pt x="23" y="228"/>
                      <a:pt x="46" y="274"/>
                      <a:pt x="92" y="274"/>
                    </a:cubicBezTo>
                    <a:lnTo>
                      <a:pt x="502" y="274"/>
                    </a:lnTo>
                    <a:cubicBezTo>
                      <a:pt x="594" y="274"/>
                      <a:pt x="662" y="274"/>
                      <a:pt x="754" y="297"/>
                    </a:cubicBezTo>
                    <a:cubicBezTo>
                      <a:pt x="1187" y="388"/>
                      <a:pt x="1621" y="480"/>
                      <a:pt x="2055" y="548"/>
                    </a:cubicBezTo>
                    <a:cubicBezTo>
                      <a:pt x="2554" y="616"/>
                      <a:pt x="3030" y="684"/>
                      <a:pt x="3507" y="775"/>
                    </a:cubicBezTo>
                    <a:lnTo>
                      <a:pt x="3507" y="775"/>
                    </a:lnTo>
                    <a:cubicBezTo>
                      <a:pt x="3500" y="772"/>
                      <a:pt x="3493" y="767"/>
                      <a:pt x="3493" y="753"/>
                    </a:cubicBezTo>
                    <a:lnTo>
                      <a:pt x="3493" y="753"/>
                    </a:lnTo>
                    <a:cubicBezTo>
                      <a:pt x="3721" y="799"/>
                      <a:pt x="3949" y="845"/>
                      <a:pt x="4200" y="890"/>
                    </a:cubicBezTo>
                    <a:cubicBezTo>
                      <a:pt x="4337" y="913"/>
                      <a:pt x="4474" y="936"/>
                      <a:pt x="4611" y="959"/>
                    </a:cubicBezTo>
                    <a:lnTo>
                      <a:pt x="4657" y="959"/>
                    </a:lnTo>
                    <a:cubicBezTo>
                      <a:pt x="4679" y="982"/>
                      <a:pt x="4702" y="982"/>
                      <a:pt x="4725" y="982"/>
                    </a:cubicBezTo>
                    <a:cubicBezTo>
                      <a:pt x="4816" y="1005"/>
                      <a:pt x="4908" y="1027"/>
                      <a:pt x="5022" y="1050"/>
                    </a:cubicBezTo>
                    <a:cubicBezTo>
                      <a:pt x="5067" y="1050"/>
                      <a:pt x="5113" y="1027"/>
                      <a:pt x="5136" y="982"/>
                    </a:cubicBezTo>
                    <a:cubicBezTo>
                      <a:pt x="5136" y="959"/>
                      <a:pt x="5136" y="936"/>
                      <a:pt x="5159" y="936"/>
                    </a:cubicBezTo>
                    <a:lnTo>
                      <a:pt x="5182" y="936"/>
                    </a:lnTo>
                    <a:cubicBezTo>
                      <a:pt x="5250" y="959"/>
                      <a:pt x="5296" y="959"/>
                      <a:pt x="5364" y="982"/>
                    </a:cubicBezTo>
                    <a:cubicBezTo>
                      <a:pt x="5387" y="982"/>
                      <a:pt x="5433" y="959"/>
                      <a:pt x="5456" y="936"/>
                    </a:cubicBezTo>
                    <a:cubicBezTo>
                      <a:pt x="5456" y="959"/>
                      <a:pt x="5478" y="959"/>
                      <a:pt x="5478" y="959"/>
                    </a:cubicBezTo>
                    <a:cubicBezTo>
                      <a:pt x="5524" y="959"/>
                      <a:pt x="5547" y="959"/>
                      <a:pt x="5570" y="982"/>
                    </a:cubicBezTo>
                    <a:cubicBezTo>
                      <a:pt x="5615" y="982"/>
                      <a:pt x="5661" y="1005"/>
                      <a:pt x="5707" y="1005"/>
                    </a:cubicBezTo>
                    <a:cubicBezTo>
                      <a:pt x="5844" y="1050"/>
                      <a:pt x="5981" y="1096"/>
                      <a:pt x="6117" y="1141"/>
                    </a:cubicBezTo>
                    <a:cubicBezTo>
                      <a:pt x="6277" y="1187"/>
                      <a:pt x="6414" y="1210"/>
                      <a:pt x="6574" y="1256"/>
                    </a:cubicBezTo>
                    <a:cubicBezTo>
                      <a:pt x="6642" y="1278"/>
                      <a:pt x="6688" y="1301"/>
                      <a:pt x="6757" y="1324"/>
                    </a:cubicBezTo>
                    <a:cubicBezTo>
                      <a:pt x="6848" y="1347"/>
                      <a:pt x="6916" y="1370"/>
                      <a:pt x="7008" y="1370"/>
                    </a:cubicBezTo>
                    <a:cubicBezTo>
                      <a:pt x="7053" y="1370"/>
                      <a:pt x="7099" y="1324"/>
                      <a:pt x="7122" y="1278"/>
                    </a:cubicBezTo>
                    <a:cubicBezTo>
                      <a:pt x="7122" y="1278"/>
                      <a:pt x="7122" y="1256"/>
                      <a:pt x="7122" y="1233"/>
                    </a:cubicBezTo>
                    <a:cubicBezTo>
                      <a:pt x="7441" y="1301"/>
                      <a:pt x="7761" y="1393"/>
                      <a:pt x="8080" y="1461"/>
                    </a:cubicBezTo>
                    <a:cubicBezTo>
                      <a:pt x="8126" y="1461"/>
                      <a:pt x="8172" y="1438"/>
                      <a:pt x="8195" y="1393"/>
                    </a:cubicBezTo>
                    <a:cubicBezTo>
                      <a:pt x="8217" y="1347"/>
                      <a:pt x="8172" y="1278"/>
                      <a:pt x="8126" y="1278"/>
                    </a:cubicBezTo>
                    <a:cubicBezTo>
                      <a:pt x="7829" y="1210"/>
                      <a:pt x="7533" y="1119"/>
                      <a:pt x="7236" y="1050"/>
                    </a:cubicBezTo>
                    <a:cubicBezTo>
                      <a:pt x="7076" y="1027"/>
                      <a:pt x="6916" y="982"/>
                      <a:pt x="6757" y="959"/>
                    </a:cubicBezTo>
                    <a:cubicBezTo>
                      <a:pt x="6597" y="913"/>
                      <a:pt x="6437" y="890"/>
                      <a:pt x="6277" y="868"/>
                    </a:cubicBezTo>
                    <a:cubicBezTo>
                      <a:pt x="6095" y="822"/>
                      <a:pt x="5912" y="799"/>
                      <a:pt x="5729" y="776"/>
                    </a:cubicBezTo>
                    <a:cubicBezTo>
                      <a:pt x="5661" y="753"/>
                      <a:pt x="5615" y="731"/>
                      <a:pt x="5547" y="731"/>
                    </a:cubicBezTo>
                    <a:cubicBezTo>
                      <a:pt x="5387" y="685"/>
                      <a:pt x="5204" y="639"/>
                      <a:pt x="5045" y="594"/>
                    </a:cubicBezTo>
                    <a:lnTo>
                      <a:pt x="4520" y="480"/>
                    </a:lnTo>
                    <a:cubicBezTo>
                      <a:pt x="4428" y="457"/>
                      <a:pt x="4337" y="434"/>
                      <a:pt x="4246" y="411"/>
                    </a:cubicBezTo>
                    <a:cubicBezTo>
                      <a:pt x="4154" y="388"/>
                      <a:pt x="4063" y="365"/>
                      <a:pt x="3972" y="343"/>
                    </a:cubicBezTo>
                    <a:cubicBezTo>
                      <a:pt x="3903" y="343"/>
                      <a:pt x="3812" y="320"/>
                      <a:pt x="3721" y="297"/>
                    </a:cubicBezTo>
                    <a:lnTo>
                      <a:pt x="3698" y="297"/>
                    </a:lnTo>
                    <a:cubicBezTo>
                      <a:pt x="3675" y="274"/>
                      <a:pt x="3652" y="251"/>
                      <a:pt x="3630" y="251"/>
                    </a:cubicBezTo>
                    <a:lnTo>
                      <a:pt x="3424" y="251"/>
                    </a:lnTo>
                    <a:cubicBezTo>
                      <a:pt x="3333" y="251"/>
                      <a:pt x="3264" y="228"/>
                      <a:pt x="3196" y="228"/>
                    </a:cubicBezTo>
                    <a:cubicBezTo>
                      <a:pt x="3105" y="206"/>
                      <a:pt x="3036" y="206"/>
                      <a:pt x="2945" y="206"/>
                    </a:cubicBezTo>
                    <a:cubicBezTo>
                      <a:pt x="2785" y="183"/>
                      <a:pt x="2625" y="183"/>
                      <a:pt x="2465" y="160"/>
                    </a:cubicBezTo>
                    <a:lnTo>
                      <a:pt x="2192" y="160"/>
                    </a:lnTo>
                    <a:cubicBezTo>
                      <a:pt x="2077" y="137"/>
                      <a:pt x="1963" y="137"/>
                      <a:pt x="1849" y="137"/>
                    </a:cubicBezTo>
                    <a:cubicBezTo>
                      <a:pt x="1803" y="137"/>
                      <a:pt x="1735" y="114"/>
                      <a:pt x="1667" y="114"/>
                    </a:cubicBezTo>
                    <a:cubicBezTo>
                      <a:pt x="1530" y="114"/>
                      <a:pt x="1370" y="92"/>
                      <a:pt x="1233" y="92"/>
                    </a:cubicBezTo>
                    <a:cubicBezTo>
                      <a:pt x="1187" y="69"/>
                      <a:pt x="1119" y="69"/>
                      <a:pt x="1073" y="69"/>
                    </a:cubicBezTo>
                    <a:cubicBezTo>
                      <a:pt x="754" y="46"/>
                      <a:pt x="434" y="23"/>
                      <a:pt x="137" y="0"/>
                    </a:cubicBezTo>
                    <a:close/>
                  </a:path>
                </a:pathLst>
              </a:custGeom>
              <a:solidFill>
                <a:srgbClr val="FAFF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2" name="Google Shape;2022;p24"/>
              <p:cNvSpPr/>
              <p:nvPr/>
            </p:nvSpPr>
            <p:spPr>
              <a:xfrm>
                <a:off x="12716572" y="3713621"/>
                <a:ext cx="828463" cy="115738"/>
              </a:xfrm>
              <a:custGeom>
                <a:avLst/>
                <a:gdLst/>
                <a:ahLst/>
                <a:cxnLst/>
                <a:rect l="l" t="t" r="r" b="b"/>
                <a:pathLst>
                  <a:path w="29742" h="4155" extrusionOk="0">
                    <a:moveTo>
                      <a:pt x="15613" y="594"/>
                    </a:moveTo>
                    <a:cubicBezTo>
                      <a:pt x="15476" y="594"/>
                      <a:pt x="15362" y="594"/>
                      <a:pt x="15225" y="616"/>
                    </a:cubicBezTo>
                    <a:cubicBezTo>
                      <a:pt x="15065" y="616"/>
                      <a:pt x="14928" y="616"/>
                      <a:pt x="14768" y="639"/>
                    </a:cubicBezTo>
                    <a:lnTo>
                      <a:pt x="14563" y="639"/>
                    </a:lnTo>
                    <a:cubicBezTo>
                      <a:pt x="14517" y="639"/>
                      <a:pt x="14448" y="639"/>
                      <a:pt x="14403" y="662"/>
                    </a:cubicBezTo>
                    <a:lnTo>
                      <a:pt x="13741" y="662"/>
                    </a:lnTo>
                    <a:cubicBezTo>
                      <a:pt x="13581" y="685"/>
                      <a:pt x="13421" y="685"/>
                      <a:pt x="13262" y="685"/>
                    </a:cubicBezTo>
                    <a:cubicBezTo>
                      <a:pt x="12896" y="730"/>
                      <a:pt x="12531" y="753"/>
                      <a:pt x="12166" y="776"/>
                    </a:cubicBezTo>
                    <a:cubicBezTo>
                      <a:pt x="12052" y="776"/>
                      <a:pt x="11938" y="799"/>
                      <a:pt x="11824" y="799"/>
                    </a:cubicBezTo>
                    <a:cubicBezTo>
                      <a:pt x="11983" y="776"/>
                      <a:pt x="12143" y="753"/>
                      <a:pt x="12326" y="753"/>
                    </a:cubicBezTo>
                    <a:lnTo>
                      <a:pt x="12234" y="753"/>
                    </a:lnTo>
                    <a:cubicBezTo>
                      <a:pt x="12303" y="753"/>
                      <a:pt x="12371" y="730"/>
                      <a:pt x="12440" y="730"/>
                    </a:cubicBezTo>
                    <a:cubicBezTo>
                      <a:pt x="12782" y="708"/>
                      <a:pt x="13102" y="685"/>
                      <a:pt x="13421" y="662"/>
                    </a:cubicBezTo>
                    <a:cubicBezTo>
                      <a:pt x="13764" y="639"/>
                      <a:pt x="14083" y="639"/>
                      <a:pt x="14426" y="616"/>
                    </a:cubicBezTo>
                    <a:lnTo>
                      <a:pt x="14928" y="616"/>
                    </a:lnTo>
                    <a:cubicBezTo>
                      <a:pt x="15088" y="594"/>
                      <a:pt x="15270" y="594"/>
                      <a:pt x="15430" y="594"/>
                    </a:cubicBezTo>
                    <a:close/>
                    <a:moveTo>
                      <a:pt x="15088" y="0"/>
                    </a:moveTo>
                    <a:cubicBezTo>
                      <a:pt x="14745" y="0"/>
                      <a:pt x="14426" y="0"/>
                      <a:pt x="14083" y="23"/>
                    </a:cubicBezTo>
                    <a:lnTo>
                      <a:pt x="13581" y="23"/>
                    </a:lnTo>
                    <a:cubicBezTo>
                      <a:pt x="13421" y="46"/>
                      <a:pt x="13239" y="46"/>
                      <a:pt x="13079" y="69"/>
                    </a:cubicBezTo>
                    <a:cubicBezTo>
                      <a:pt x="12919" y="69"/>
                      <a:pt x="12759" y="69"/>
                      <a:pt x="12600" y="91"/>
                    </a:cubicBezTo>
                    <a:cubicBezTo>
                      <a:pt x="12417" y="114"/>
                      <a:pt x="12257" y="114"/>
                      <a:pt x="12097" y="137"/>
                    </a:cubicBezTo>
                    <a:cubicBezTo>
                      <a:pt x="11732" y="160"/>
                      <a:pt x="11390" y="205"/>
                      <a:pt x="11025" y="251"/>
                    </a:cubicBezTo>
                    <a:cubicBezTo>
                      <a:pt x="10865" y="274"/>
                      <a:pt x="10705" y="297"/>
                      <a:pt x="10545" y="320"/>
                    </a:cubicBezTo>
                    <a:cubicBezTo>
                      <a:pt x="10408" y="342"/>
                      <a:pt x="10249" y="365"/>
                      <a:pt x="10112" y="388"/>
                    </a:cubicBezTo>
                    <a:cubicBezTo>
                      <a:pt x="9792" y="457"/>
                      <a:pt x="9473" y="502"/>
                      <a:pt x="9176" y="548"/>
                    </a:cubicBezTo>
                    <a:cubicBezTo>
                      <a:pt x="9016" y="571"/>
                      <a:pt x="8879" y="594"/>
                      <a:pt x="8719" y="639"/>
                    </a:cubicBezTo>
                    <a:cubicBezTo>
                      <a:pt x="8560" y="662"/>
                      <a:pt x="8400" y="708"/>
                      <a:pt x="8217" y="730"/>
                    </a:cubicBezTo>
                    <a:cubicBezTo>
                      <a:pt x="7898" y="799"/>
                      <a:pt x="7578" y="845"/>
                      <a:pt x="7259" y="913"/>
                    </a:cubicBezTo>
                    <a:cubicBezTo>
                      <a:pt x="6962" y="982"/>
                      <a:pt x="6642" y="1050"/>
                      <a:pt x="6346" y="1119"/>
                    </a:cubicBezTo>
                    <a:cubicBezTo>
                      <a:pt x="5957" y="1233"/>
                      <a:pt x="5547" y="1324"/>
                      <a:pt x="5159" y="1438"/>
                    </a:cubicBezTo>
                    <a:cubicBezTo>
                      <a:pt x="4953" y="1507"/>
                      <a:pt x="4748" y="1575"/>
                      <a:pt x="4565" y="1643"/>
                    </a:cubicBezTo>
                    <a:cubicBezTo>
                      <a:pt x="4337" y="1712"/>
                      <a:pt x="4131" y="1780"/>
                      <a:pt x="3926" y="1872"/>
                    </a:cubicBezTo>
                    <a:cubicBezTo>
                      <a:pt x="3903" y="1872"/>
                      <a:pt x="3880" y="1895"/>
                      <a:pt x="3858" y="1895"/>
                    </a:cubicBezTo>
                    <a:lnTo>
                      <a:pt x="3698" y="1963"/>
                    </a:lnTo>
                    <a:cubicBezTo>
                      <a:pt x="3470" y="2054"/>
                      <a:pt x="3218" y="2123"/>
                      <a:pt x="2990" y="2214"/>
                    </a:cubicBezTo>
                    <a:lnTo>
                      <a:pt x="3059" y="2191"/>
                    </a:lnTo>
                    <a:lnTo>
                      <a:pt x="3059" y="2191"/>
                    </a:lnTo>
                    <a:cubicBezTo>
                      <a:pt x="2899" y="2260"/>
                      <a:pt x="2739" y="2305"/>
                      <a:pt x="2579" y="2374"/>
                    </a:cubicBezTo>
                    <a:cubicBezTo>
                      <a:pt x="2465" y="2442"/>
                      <a:pt x="2328" y="2488"/>
                      <a:pt x="2214" y="2556"/>
                    </a:cubicBezTo>
                    <a:cubicBezTo>
                      <a:pt x="2077" y="2602"/>
                      <a:pt x="1940" y="2671"/>
                      <a:pt x="1803" y="2739"/>
                    </a:cubicBezTo>
                    <a:cubicBezTo>
                      <a:pt x="1666" y="2785"/>
                      <a:pt x="1529" y="2876"/>
                      <a:pt x="1392" y="2945"/>
                    </a:cubicBezTo>
                    <a:cubicBezTo>
                      <a:pt x="1278" y="2990"/>
                      <a:pt x="1164" y="3036"/>
                      <a:pt x="1050" y="3104"/>
                    </a:cubicBezTo>
                    <a:cubicBezTo>
                      <a:pt x="959" y="3150"/>
                      <a:pt x="845" y="3218"/>
                      <a:pt x="730" y="3287"/>
                    </a:cubicBezTo>
                    <a:cubicBezTo>
                      <a:pt x="685" y="3310"/>
                      <a:pt x="616" y="3355"/>
                      <a:pt x="548" y="3401"/>
                    </a:cubicBezTo>
                    <a:cubicBezTo>
                      <a:pt x="479" y="3424"/>
                      <a:pt x="434" y="3470"/>
                      <a:pt x="365" y="3515"/>
                    </a:cubicBezTo>
                    <a:cubicBezTo>
                      <a:pt x="297" y="3561"/>
                      <a:pt x="251" y="3606"/>
                      <a:pt x="183" y="3652"/>
                    </a:cubicBezTo>
                    <a:cubicBezTo>
                      <a:pt x="137" y="3698"/>
                      <a:pt x="69" y="3743"/>
                      <a:pt x="46" y="3812"/>
                    </a:cubicBezTo>
                    <a:cubicBezTo>
                      <a:pt x="0" y="3903"/>
                      <a:pt x="0" y="3994"/>
                      <a:pt x="69" y="4086"/>
                    </a:cubicBezTo>
                    <a:cubicBezTo>
                      <a:pt x="114" y="4109"/>
                      <a:pt x="137" y="4131"/>
                      <a:pt x="183" y="4131"/>
                    </a:cubicBezTo>
                    <a:cubicBezTo>
                      <a:pt x="183" y="4131"/>
                      <a:pt x="205" y="4154"/>
                      <a:pt x="228" y="4154"/>
                    </a:cubicBezTo>
                    <a:lnTo>
                      <a:pt x="342" y="4154"/>
                    </a:lnTo>
                    <a:cubicBezTo>
                      <a:pt x="411" y="4131"/>
                      <a:pt x="479" y="4086"/>
                      <a:pt x="548" y="4063"/>
                    </a:cubicBezTo>
                    <a:cubicBezTo>
                      <a:pt x="594" y="4040"/>
                      <a:pt x="662" y="3994"/>
                      <a:pt x="730" y="3972"/>
                    </a:cubicBezTo>
                    <a:cubicBezTo>
                      <a:pt x="822" y="3903"/>
                      <a:pt x="936" y="3858"/>
                      <a:pt x="1050" y="3789"/>
                    </a:cubicBezTo>
                    <a:cubicBezTo>
                      <a:pt x="1255" y="3675"/>
                      <a:pt x="1484" y="3584"/>
                      <a:pt x="1689" y="3470"/>
                    </a:cubicBezTo>
                    <a:cubicBezTo>
                      <a:pt x="1735" y="3447"/>
                      <a:pt x="1780" y="3424"/>
                      <a:pt x="1803" y="3424"/>
                    </a:cubicBezTo>
                    <a:cubicBezTo>
                      <a:pt x="1841" y="3461"/>
                      <a:pt x="1893" y="3498"/>
                      <a:pt x="1948" y="3498"/>
                    </a:cubicBezTo>
                    <a:cubicBezTo>
                      <a:pt x="1961" y="3498"/>
                      <a:pt x="1973" y="3497"/>
                      <a:pt x="1986" y="3492"/>
                    </a:cubicBezTo>
                    <a:cubicBezTo>
                      <a:pt x="2077" y="3470"/>
                      <a:pt x="2168" y="3424"/>
                      <a:pt x="2260" y="3401"/>
                    </a:cubicBezTo>
                    <a:cubicBezTo>
                      <a:pt x="2374" y="3355"/>
                      <a:pt x="2465" y="3310"/>
                      <a:pt x="2579" y="3264"/>
                    </a:cubicBezTo>
                    <a:cubicBezTo>
                      <a:pt x="2785" y="3196"/>
                      <a:pt x="2967" y="3104"/>
                      <a:pt x="3173" y="3036"/>
                    </a:cubicBezTo>
                    <a:cubicBezTo>
                      <a:pt x="3333" y="2967"/>
                      <a:pt x="3492" y="2922"/>
                      <a:pt x="3652" y="2853"/>
                    </a:cubicBezTo>
                    <a:cubicBezTo>
                      <a:pt x="3698" y="2899"/>
                      <a:pt x="3766" y="2922"/>
                      <a:pt x="3812" y="2922"/>
                    </a:cubicBezTo>
                    <a:cubicBezTo>
                      <a:pt x="3972" y="2853"/>
                      <a:pt x="4131" y="2808"/>
                      <a:pt x="4291" y="2762"/>
                    </a:cubicBezTo>
                    <a:cubicBezTo>
                      <a:pt x="4474" y="2693"/>
                      <a:pt x="4634" y="2648"/>
                      <a:pt x="4816" y="2602"/>
                    </a:cubicBezTo>
                    <a:cubicBezTo>
                      <a:pt x="5159" y="2488"/>
                      <a:pt x="5501" y="2397"/>
                      <a:pt x="5843" y="2328"/>
                    </a:cubicBezTo>
                    <a:cubicBezTo>
                      <a:pt x="5866" y="2305"/>
                      <a:pt x="5889" y="2305"/>
                      <a:pt x="5912" y="2305"/>
                    </a:cubicBezTo>
                    <a:cubicBezTo>
                      <a:pt x="6346" y="2214"/>
                      <a:pt x="6779" y="2123"/>
                      <a:pt x="7213" y="2032"/>
                    </a:cubicBezTo>
                    <a:cubicBezTo>
                      <a:pt x="7829" y="1917"/>
                      <a:pt x="8423" y="1780"/>
                      <a:pt x="9039" y="1643"/>
                    </a:cubicBezTo>
                    <a:cubicBezTo>
                      <a:pt x="9267" y="1598"/>
                      <a:pt x="9518" y="1552"/>
                      <a:pt x="9746" y="1507"/>
                    </a:cubicBezTo>
                    <a:cubicBezTo>
                      <a:pt x="9998" y="1461"/>
                      <a:pt x="10226" y="1438"/>
                      <a:pt x="10477" y="1415"/>
                    </a:cubicBezTo>
                    <a:cubicBezTo>
                      <a:pt x="10591" y="1392"/>
                      <a:pt x="10728" y="1392"/>
                      <a:pt x="10842" y="1370"/>
                    </a:cubicBezTo>
                    <a:cubicBezTo>
                      <a:pt x="10911" y="1370"/>
                      <a:pt x="10979" y="1347"/>
                      <a:pt x="11048" y="1347"/>
                    </a:cubicBezTo>
                    <a:cubicBezTo>
                      <a:pt x="11093" y="1324"/>
                      <a:pt x="11139" y="1324"/>
                      <a:pt x="11207" y="1301"/>
                    </a:cubicBezTo>
                    <a:lnTo>
                      <a:pt x="11207" y="1301"/>
                    </a:lnTo>
                    <a:cubicBezTo>
                      <a:pt x="11184" y="1324"/>
                      <a:pt x="11184" y="1347"/>
                      <a:pt x="11184" y="1370"/>
                    </a:cubicBezTo>
                    <a:cubicBezTo>
                      <a:pt x="11184" y="1415"/>
                      <a:pt x="11207" y="1484"/>
                      <a:pt x="11253" y="1507"/>
                    </a:cubicBezTo>
                    <a:lnTo>
                      <a:pt x="11321" y="1507"/>
                    </a:lnTo>
                    <a:cubicBezTo>
                      <a:pt x="11413" y="1507"/>
                      <a:pt x="11504" y="1484"/>
                      <a:pt x="11641" y="1461"/>
                    </a:cubicBezTo>
                    <a:lnTo>
                      <a:pt x="11869" y="1461"/>
                    </a:lnTo>
                    <a:cubicBezTo>
                      <a:pt x="11983" y="1438"/>
                      <a:pt x="12097" y="1415"/>
                      <a:pt x="12212" y="1415"/>
                    </a:cubicBezTo>
                    <a:cubicBezTo>
                      <a:pt x="12486" y="1370"/>
                      <a:pt x="12759" y="1347"/>
                      <a:pt x="13033" y="1324"/>
                    </a:cubicBezTo>
                    <a:cubicBezTo>
                      <a:pt x="13376" y="1278"/>
                      <a:pt x="13718" y="1278"/>
                      <a:pt x="14060" y="1255"/>
                    </a:cubicBezTo>
                    <a:lnTo>
                      <a:pt x="15179" y="1255"/>
                    </a:lnTo>
                    <a:cubicBezTo>
                      <a:pt x="15453" y="1255"/>
                      <a:pt x="15727" y="1278"/>
                      <a:pt x="16001" y="1278"/>
                    </a:cubicBezTo>
                    <a:lnTo>
                      <a:pt x="16252" y="1278"/>
                    </a:lnTo>
                    <a:lnTo>
                      <a:pt x="16434" y="1301"/>
                    </a:lnTo>
                    <a:lnTo>
                      <a:pt x="16868" y="1347"/>
                    </a:lnTo>
                    <a:cubicBezTo>
                      <a:pt x="17051" y="1370"/>
                      <a:pt x="17233" y="1370"/>
                      <a:pt x="17416" y="1392"/>
                    </a:cubicBezTo>
                    <a:cubicBezTo>
                      <a:pt x="17507" y="1392"/>
                      <a:pt x="17598" y="1392"/>
                      <a:pt x="17690" y="1415"/>
                    </a:cubicBezTo>
                    <a:lnTo>
                      <a:pt x="17849" y="1415"/>
                    </a:lnTo>
                    <a:cubicBezTo>
                      <a:pt x="17918" y="1415"/>
                      <a:pt x="17986" y="1415"/>
                      <a:pt x="18055" y="1392"/>
                    </a:cubicBezTo>
                    <a:cubicBezTo>
                      <a:pt x="18078" y="1392"/>
                      <a:pt x="18101" y="1370"/>
                      <a:pt x="18146" y="1347"/>
                    </a:cubicBezTo>
                    <a:cubicBezTo>
                      <a:pt x="18169" y="1324"/>
                      <a:pt x="18192" y="1301"/>
                      <a:pt x="18192" y="1278"/>
                    </a:cubicBezTo>
                    <a:cubicBezTo>
                      <a:pt x="18192" y="1255"/>
                      <a:pt x="18192" y="1233"/>
                      <a:pt x="18192" y="1233"/>
                    </a:cubicBezTo>
                    <a:cubicBezTo>
                      <a:pt x="18329" y="1233"/>
                      <a:pt x="18466" y="1255"/>
                      <a:pt x="18580" y="1255"/>
                    </a:cubicBezTo>
                    <a:cubicBezTo>
                      <a:pt x="18785" y="1301"/>
                      <a:pt x="18991" y="1324"/>
                      <a:pt x="19196" y="1347"/>
                    </a:cubicBezTo>
                    <a:cubicBezTo>
                      <a:pt x="19219" y="1347"/>
                      <a:pt x="19242" y="1347"/>
                      <a:pt x="19287" y="1324"/>
                    </a:cubicBezTo>
                    <a:cubicBezTo>
                      <a:pt x="19356" y="1347"/>
                      <a:pt x="19424" y="1347"/>
                      <a:pt x="19493" y="1347"/>
                    </a:cubicBezTo>
                    <a:lnTo>
                      <a:pt x="19447" y="1347"/>
                    </a:lnTo>
                    <a:cubicBezTo>
                      <a:pt x="19721" y="1392"/>
                      <a:pt x="19972" y="1438"/>
                      <a:pt x="20246" y="1507"/>
                    </a:cubicBezTo>
                    <a:cubicBezTo>
                      <a:pt x="20360" y="1529"/>
                      <a:pt x="20474" y="1552"/>
                      <a:pt x="20611" y="1575"/>
                    </a:cubicBezTo>
                    <a:cubicBezTo>
                      <a:pt x="20657" y="1598"/>
                      <a:pt x="20725" y="1598"/>
                      <a:pt x="20771" y="1621"/>
                    </a:cubicBezTo>
                    <a:cubicBezTo>
                      <a:pt x="20794" y="1621"/>
                      <a:pt x="20840" y="1621"/>
                      <a:pt x="20862" y="1643"/>
                    </a:cubicBezTo>
                    <a:lnTo>
                      <a:pt x="20954" y="1643"/>
                    </a:lnTo>
                    <a:cubicBezTo>
                      <a:pt x="20999" y="1643"/>
                      <a:pt x="21022" y="1621"/>
                      <a:pt x="21068" y="1621"/>
                    </a:cubicBezTo>
                    <a:cubicBezTo>
                      <a:pt x="21091" y="1598"/>
                      <a:pt x="21113" y="1598"/>
                      <a:pt x="21136" y="1575"/>
                    </a:cubicBezTo>
                    <a:cubicBezTo>
                      <a:pt x="21342" y="1598"/>
                      <a:pt x="21570" y="1621"/>
                      <a:pt x="21775" y="1666"/>
                    </a:cubicBezTo>
                    <a:lnTo>
                      <a:pt x="21867" y="1666"/>
                    </a:lnTo>
                    <a:cubicBezTo>
                      <a:pt x="22026" y="1712"/>
                      <a:pt x="22163" y="1735"/>
                      <a:pt x="22323" y="1780"/>
                    </a:cubicBezTo>
                    <a:lnTo>
                      <a:pt x="22415" y="1780"/>
                    </a:lnTo>
                    <a:cubicBezTo>
                      <a:pt x="22871" y="1872"/>
                      <a:pt x="23328" y="1963"/>
                      <a:pt x="23784" y="2077"/>
                    </a:cubicBezTo>
                    <a:cubicBezTo>
                      <a:pt x="24126" y="2168"/>
                      <a:pt x="24446" y="2283"/>
                      <a:pt x="24766" y="2374"/>
                    </a:cubicBezTo>
                    <a:cubicBezTo>
                      <a:pt x="25085" y="2488"/>
                      <a:pt x="25405" y="2602"/>
                      <a:pt x="25747" y="2671"/>
                    </a:cubicBezTo>
                    <a:cubicBezTo>
                      <a:pt x="25838" y="2693"/>
                      <a:pt x="25907" y="2716"/>
                      <a:pt x="25975" y="2739"/>
                    </a:cubicBezTo>
                    <a:cubicBezTo>
                      <a:pt x="26295" y="2853"/>
                      <a:pt x="26637" y="2967"/>
                      <a:pt x="26957" y="3059"/>
                    </a:cubicBezTo>
                    <a:cubicBezTo>
                      <a:pt x="27276" y="3150"/>
                      <a:pt x="27573" y="3264"/>
                      <a:pt x="27893" y="3355"/>
                    </a:cubicBezTo>
                    <a:cubicBezTo>
                      <a:pt x="28166" y="3424"/>
                      <a:pt x="28440" y="3492"/>
                      <a:pt x="28737" y="3561"/>
                    </a:cubicBezTo>
                    <a:cubicBezTo>
                      <a:pt x="29034" y="3652"/>
                      <a:pt x="29308" y="3743"/>
                      <a:pt x="29604" y="3812"/>
                    </a:cubicBezTo>
                    <a:cubicBezTo>
                      <a:pt x="29622" y="3818"/>
                      <a:pt x="29637" y="3820"/>
                      <a:pt x="29652" y="3820"/>
                    </a:cubicBezTo>
                    <a:cubicBezTo>
                      <a:pt x="29694" y="3820"/>
                      <a:pt x="29724" y="3795"/>
                      <a:pt x="29741" y="3743"/>
                    </a:cubicBezTo>
                    <a:cubicBezTo>
                      <a:pt x="29741" y="3698"/>
                      <a:pt x="29719" y="3629"/>
                      <a:pt x="29673" y="3629"/>
                    </a:cubicBezTo>
                    <a:cubicBezTo>
                      <a:pt x="29513" y="3584"/>
                      <a:pt x="29331" y="3538"/>
                      <a:pt x="29171" y="3470"/>
                    </a:cubicBezTo>
                    <a:cubicBezTo>
                      <a:pt x="29011" y="3424"/>
                      <a:pt x="28851" y="3378"/>
                      <a:pt x="28669" y="3333"/>
                    </a:cubicBezTo>
                    <a:cubicBezTo>
                      <a:pt x="28349" y="3241"/>
                      <a:pt x="28030" y="3150"/>
                      <a:pt x="27710" y="3059"/>
                    </a:cubicBezTo>
                    <a:cubicBezTo>
                      <a:pt x="27413" y="2945"/>
                      <a:pt x="27094" y="2830"/>
                      <a:pt x="26774" y="2716"/>
                    </a:cubicBezTo>
                    <a:cubicBezTo>
                      <a:pt x="26592" y="2648"/>
                      <a:pt x="26386" y="2579"/>
                      <a:pt x="26181" y="2511"/>
                    </a:cubicBezTo>
                    <a:cubicBezTo>
                      <a:pt x="26181" y="2488"/>
                      <a:pt x="26158" y="2465"/>
                      <a:pt x="26112" y="2465"/>
                    </a:cubicBezTo>
                    <a:cubicBezTo>
                      <a:pt x="26089" y="2465"/>
                      <a:pt x="26044" y="2442"/>
                      <a:pt x="26021" y="2442"/>
                    </a:cubicBezTo>
                    <a:cubicBezTo>
                      <a:pt x="25952" y="2420"/>
                      <a:pt x="25884" y="2397"/>
                      <a:pt x="25838" y="2374"/>
                    </a:cubicBezTo>
                    <a:cubicBezTo>
                      <a:pt x="25519" y="2237"/>
                      <a:pt x="25176" y="2146"/>
                      <a:pt x="24857" y="2032"/>
                    </a:cubicBezTo>
                    <a:cubicBezTo>
                      <a:pt x="24560" y="1917"/>
                      <a:pt x="24263" y="1803"/>
                      <a:pt x="23967" y="1689"/>
                    </a:cubicBezTo>
                    <a:cubicBezTo>
                      <a:pt x="23647" y="1575"/>
                      <a:pt x="23305" y="1484"/>
                      <a:pt x="22985" y="1392"/>
                    </a:cubicBezTo>
                    <a:cubicBezTo>
                      <a:pt x="22825" y="1324"/>
                      <a:pt x="22666" y="1278"/>
                      <a:pt x="22506" y="1210"/>
                    </a:cubicBezTo>
                    <a:cubicBezTo>
                      <a:pt x="22323" y="1141"/>
                      <a:pt x="22163" y="1096"/>
                      <a:pt x="22004" y="1027"/>
                    </a:cubicBezTo>
                    <a:cubicBezTo>
                      <a:pt x="21684" y="913"/>
                      <a:pt x="21365" y="799"/>
                      <a:pt x="21045" y="708"/>
                    </a:cubicBezTo>
                    <a:cubicBezTo>
                      <a:pt x="20908" y="662"/>
                      <a:pt x="20748" y="616"/>
                      <a:pt x="20611" y="594"/>
                    </a:cubicBezTo>
                    <a:cubicBezTo>
                      <a:pt x="20429" y="548"/>
                      <a:pt x="20246" y="525"/>
                      <a:pt x="20086" y="502"/>
                    </a:cubicBezTo>
                    <a:cubicBezTo>
                      <a:pt x="19904" y="457"/>
                      <a:pt x="19744" y="434"/>
                      <a:pt x="19584" y="411"/>
                    </a:cubicBezTo>
                    <a:cubicBezTo>
                      <a:pt x="19424" y="388"/>
                      <a:pt x="19265" y="342"/>
                      <a:pt x="19105" y="320"/>
                    </a:cubicBezTo>
                    <a:cubicBezTo>
                      <a:pt x="18922" y="274"/>
                      <a:pt x="18717" y="251"/>
                      <a:pt x="18534" y="228"/>
                    </a:cubicBezTo>
                    <a:cubicBezTo>
                      <a:pt x="18374" y="205"/>
                      <a:pt x="18215" y="183"/>
                      <a:pt x="18055" y="160"/>
                    </a:cubicBezTo>
                    <a:cubicBezTo>
                      <a:pt x="17895" y="137"/>
                      <a:pt x="17735" y="137"/>
                      <a:pt x="17576" y="114"/>
                    </a:cubicBezTo>
                    <a:cubicBezTo>
                      <a:pt x="17416" y="114"/>
                      <a:pt x="17233" y="114"/>
                      <a:pt x="17073" y="91"/>
                    </a:cubicBezTo>
                    <a:cubicBezTo>
                      <a:pt x="16754" y="91"/>
                      <a:pt x="16434" y="69"/>
                      <a:pt x="16115" y="46"/>
                    </a:cubicBezTo>
                    <a:cubicBezTo>
                      <a:pt x="15841" y="0"/>
                      <a:pt x="15590" y="0"/>
                      <a:pt x="15339" y="0"/>
                    </a:cubicBezTo>
                    <a:close/>
                  </a:path>
                </a:pathLst>
              </a:custGeom>
              <a:solidFill>
                <a:srgbClr val="FAFF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3" name="Google Shape;2023;p24"/>
              <p:cNvSpPr/>
              <p:nvPr/>
            </p:nvSpPr>
            <p:spPr>
              <a:xfrm>
                <a:off x="12397381" y="3798802"/>
                <a:ext cx="319218" cy="115208"/>
              </a:xfrm>
              <a:custGeom>
                <a:avLst/>
                <a:gdLst/>
                <a:ahLst/>
                <a:cxnLst/>
                <a:rect l="l" t="t" r="r" b="b"/>
                <a:pathLst>
                  <a:path w="11460" h="4136" extrusionOk="0">
                    <a:moveTo>
                      <a:pt x="7724" y="1743"/>
                    </a:moveTo>
                    <a:cubicBezTo>
                      <a:pt x="7744" y="1758"/>
                      <a:pt x="7764" y="1758"/>
                      <a:pt x="7784" y="1758"/>
                    </a:cubicBezTo>
                    <a:lnTo>
                      <a:pt x="7784" y="1758"/>
                    </a:lnTo>
                    <a:cubicBezTo>
                      <a:pt x="7784" y="1758"/>
                      <a:pt x="7784" y="1758"/>
                      <a:pt x="7784" y="1758"/>
                    </a:cubicBezTo>
                    <a:lnTo>
                      <a:pt x="7784" y="1758"/>
                    </a:lnTo>
                    <a:cubicBezTo>
                      <a:pt x="7764" y="1753"/>
                      <a:pt x="7744" y="1748"/>
                      <a:pt x="7724" y="1743"/>
                    </a:cubicBezTo>
                    <a:close/>
                    <a:moveTo>
                      <a:pt x="1570" y="3065"/>
                    </a:moveTo>
                    <a:lnTo>
                      <a:pt x="1570" y="3065"/>
                    </a:lnTo>
                    <a:cubicBezTo>
                      <a:pt x="1562" y="3070"/>
                      <a:pt x="1553" y="3075"/>
                      <a:pt x="1545" y="3080"/>
                    </a:cubicBezTo>
                    <a:lnTo>
                      <a:pt x="1545" y="3080"/>
                    </a:lnTo>
                    <a:cubicBezTo>
                      <a:pt x="1553" y="3076"/>
                      <a:pt x="1562" y="3072"/>
                      <a:pt x="1570" y="3065"/>
                    </a:cubicBezTo>
                    <a:close/>
                    <a:moveTo>
                      <a:pt x="1545" y="3080"/>
                    </a:moveTo>
                    <a:lnTo>
                      <a:pt x="1545" y="3080"/>
                    </a:lnTo>
                    <a:cubicBezTo>
                      <a:pt x="1532" y="3087"/>
                      <a:pt x="1520" y="3092"/>
                      <a:pt x="1507" y="3105"/>
                    </a:cubicBezTo>
                    <a:cubicBezTo>
                      <a:pt x="1520" y="3097"/>
                      <a:pt x="1532" y="3088"/>
                      <a:pt x="1545" y="3080"/>
                    </a:cubicBezTo>
                    <a:close/>
                    <a:moveTo>
                      <a:pt x="5890" y="1"/>
                    </a:moveTo>
                    <a:cubicBezTo>
                      <a:pt x="5570" y="1"/>
                      <a:pt x="5251" y="46"/>
                      <a:pt x="4954" y="115"/>
                    </a:cubicBezTo>
                    <a:cubicBezTo>
                      <a:pt x="4794" y="138"/>
                      <a:pt x="4634" y="160"/>
                      <a:pt x="4475" y="183"/>
                    </a:cubicBezTo>
                    <a:cubicBezTo>
                      <a:pt x="4315" y="229"/>
                      <a:pt x="4132" y="275"/>
                      <a:pt x="3972" y="320"/>
                    </a:cubicBezTo>
                    <a:cubicBezTo>
                      <a:pt x="3676" y="412"/>
                      <a:pt x="3379" y="503"/>
                      <a:pt x="3105" y="594"/>
                    </a:cubicBezTo>
                    <a:cubicBezTo>
                      <a:pt x="2808" y="708"/>
                      <a:pt x="2512" y="845"/>
                      <a:pt x="2260" y="1005"/>
                    </a:cubicBezTo>
                    <a:cubicBezTo>
                      <a:pt x="2124" y="1073"/>
                      <a:pt x="2009" y="1165"/>
                      <a:pt x="1872" y="1256"/>
                    </a:cubicBezTo>
                    <a:cubicBezTo>
                      <a:pt x="1758" y="1325"/>
                      <a:pt x="1621" y="1393"/>
                      <a:pt x="1507" y="1484"/>
                    </a:cubicBezTo>
                    <a:cubicBezTo>
                      <a:pt x="1256" y="1644"/>
                      <a:pt x="1028" y="1804"/>
                      <a:pt x="822" y="2009"/>
                    </a:cubicBezTo>
                    <a:cubicBezTo>
                      <a:pt x="686" y="2123"/>
                      <a:pt x="594" y="2238"/>
                      <a:pt x="480" y="2352"/>
                    </a:cubicBezTo>
                    <a:cubicBezTo>
                      <a:pt x="366" y="2489"/>
                      <a:pt x="275" y="2648"/>
                      <a:pt x="183" y="2785"/>
                    </a:cubicBezTo>
                    <a:cubicBezTo>
                      <a:pt x="138" y="2831"/>
                      <a:pt x="115" y="2899"/>
                      <a:pt x="92" y="2945"/>
                    </a:cubicBezTo>
                    <a:cubicBezTo>
                      <a:pt x="69" y="2991"/>
                      <a:pt x="69" y="3059"/>
                      <a:pt x="46" y="3105"/>
                    </a:cubicBezTo>
                    <a:cubicBezTo>
                      <a:pt x="24" y="3151"/>
                      <a:pt x="24" y="3242"/>
                      <a:pt x="24" y="3287"/>
                    </a:cubicBezTo>
                    <a:cubicBezTo>
                      <a:pt x="46" y="3402"/>
                      <a:pt x="92" y="3470"/>
                      <a:pt x="161" y="3561"/>
                    </a:cubicBezTo>
                    <a:cubicBezTo>
                      <a:pt x="183" y="3584"/>
                      <a:pt x="206" y="3584"/>
                      <a:pt x="229" y="3607"/>
                    </a:cubicBezTo>
                    <a:cubicBezTo>
                      <a:pt x="183" y="3676"/>
                      <a:pt x="115" y="3767"/>
                      <a:pt x="46" y="3835"/>
                    </a:cubicBezTo>
                    <a:cubicBezTo>
                      <a:pt x="1" y="3927"/>
                      <a:pt x="1" y="4041"/>
                      <a:pt x="92" y="4086"/>
                    </a:cubicBezTo>
                    <a:cubicBezTo>
                      <a:pt x="124" y="4118"/>
                      <a:pt x="165" y="4135"/>
                      <a:pt x="205" y="4135"/>
                    </a:cubicBezTo>
                    <a:cubicBezTo>
                      <a:pt x="252" y="4135"/>
                      <a:pt x="296" y="4112"/>
                      <a:pt x="320" y="4064"/>
                    </a:cubicBezTo>
                    <a:cubicBezTo>
                      <a:pt x="434" y="3949"/>
                      <a:pt x="526" y="3835"/>
                      <a:pt x="617" y="3721"/>
                    </a:cubicBezTo>
                    <a:cubicBezTo>
                      <a:pt x="754" y="3607"/>
                      <a:pt x="914" y="3493"/>
                      <a:pt x="1074" y="3379"/>
                    </a:cubicBezTo>
                    <a:cubicBezTo>
                      <a:pt x="1233" y="3265"/>
                      <a:pt x="1393" y="3151"/>
                      <a:pt x="1576" y="3059"/>
                    </a:cubicBezTo>
                    <a:lnTo>
                      <a:pt x="1576" y="3059"/>
                    </a:lnTo>
                    <a:cubicBezTo>
                      <a:pt x="1574" y="3061"/>
                      <a:pt x="1572" y="3063"/>
                      <a:pt x="1570" y="3065"/>
                    </a:cubicBezTo>
                    <a:lnTo>
                      <a:pt x="1570" y="3065"/>
                    </a:lnTo>
                    <a:cubicBezTo>
                      <a:pt x="1686" y="2993"/>
                      <a:pt x="1799" y="2935"/>
                      <a:pt x="1895" y="2877"/>
                    </a:cubicBezTo>
                    <a:lnTo>
                      <a:pt x="1895" y="2877"/>
                    </a:lnTo>
                    <a:lnTo>
                      <a:pt x="1850" y="2922"/>
                    </a:lnTo>
                    <a:cubicBezTo>
                      <a:pt x="1872" y="2899"/>
                      <a:pt x="1895" y="2877"/>
                      <a:pt x="1941" y="2854"/>
                    </a:cubicBezTo>
                    <a:cubicBezTo>
                      <a:pt x="1941" y="2854"/>
                      <a:pt x="1951" y="2854"/>
                      <a:pt x="1965" y="2847"/>
                    </a:cubicBezTo>
                    <a:lnTo>
                      <a:pt x="1965" y="2847"/>
                    </a:lnTo>
                    <a:cubicBezTo>
                      <a:pt x="1964" y="2851"/>
                      <a:pt x="1964" y="2854"/>
                      <a:pt x="1964" y="2854"/>
                    </a:cubicBezTo>
                    <a:lnTo>
                      <a:pt x="1987" y="2831"/>
                    </a:lnTo>
                    <a:lnTo>
                      <a:pt x="1987" y="2831"/>
                    </a:lnTo>
                    <a:cubicBezTo>
                      <a:pt x="1987" y="2831"/>
                      <a:pt x="1987" y="2831"/>
                      <a:pt x="1987" y="2831"/>
                    </a:cubicBezTo>
                    <a:cubicBezTo>
                      <a:pt x="2078" y="2785"/>
                      <a:pt x="2169" y="2740"/>
                      <a:pt x="2260" y="2694"/>
                    </a:cubicBezTo>
                    <a:cubicBezTo>
                      <a:pt x="2352" y="2648"/>
                      <a:pt x="2466" y="2603"/>
                      <a:pt x="2580" y="2534"/>
                    </a:cubicBezTo>
                    <a:cubicBezTo>
                      <a:pt x="2808" y="2420"/>
                      <a:pt x="3037" y="2306"/>
                      <a:pt x="3265" y="2215"/>
                    </a:cubicBezTo>
                    <a:cubicBezTo>
                      <a:pt x="3698" y="2055"/>
                      <a:pt x="4132" y="1895"/>
                      <a:pt x="4589" y="1781"/>
                    </a:cubicBezTo>
                    <a:cubicBezTo>
                      <a:pt x="4726" y="1735"/>
                      <a:pt x="4885" y="1713"/>
                      <a:pt x="5045" y="1690"/>
                    </a:cubicBezTo>
                    <a:cubicBezTo>
                      <a:pt x="5205" y="1667"/>
                      <a:pt x="5365" y="1644"/>
                      <a:pt x="5524" y="1621"/>
                    </a:cubicBezTo>
                    <a:cubicBezTo>
                      <a:pt x="5661" y="1621"/>
                      <a:pt x="5798" y="1598"/>
                      <a:pt x="5958" y="1576"/>
                    </a:cubicBezTo>
                    <a:cubicBezTo>
                      <a:pt x="6095" y="1576"/>
                      <a:pt x="6255" y="1553"/>
                      <a:pt x="6415" y="1553"/>
                    </a:cubicBezTo>
                    <a:cubicBezTo>
                      <a:pt x="6872" y="1575"/>
                      <a:pt x="7308" y="1638"/>
                      <a:pt x="7724" y="1743"/>
                    </a:cubicBezTo>
                    <a:lnTo>
                      <a:pt x="7724" y="1743"/>
                    </a:lnTo>
                    <a:cubicBezTo>
                      <a:pt x="7721" y="1741"/>
                      <a:pt x="7718" y="1738"/>
                      <a:pt x="7716" y="1735"/>
                    </a:cubicBezTo>
                    <a:lnTo>
                      <a:pt x="7716" y="1735"/>
                    </a:lnTo>
                    <a:cubicBezTo>
                      <a:pt x="7739" y="1743"/>
                      <a:pt x="7761" y="1751"/>
                      <a:pt x="7784" y="1758"/>
                    </a:cubicBezTo>
                    <a:lnTo>
                      <a:pt x="7784" y="1758"/>
                    </a:lnTo>
                    <a:cubicBezTo>
                      <a:pt x="7784" y="1758"/>
                      <a:pt x="7784" y="1758"/>
                      <a:pt x="7784" y="1758"/>
                    </a:cubicBezTo>
                    <a:cubicBezTo>
                      <a:pt x="7784" y="1758"/>
                      <a:pt x="7784" y="1758"/>
                      <a:pt x="7784" y="1758"/>
                    </a:cubicBezTo>
                    <a:lnTo>
                      <a:pt x="7784" y="1758"/>
                    </a:lnTo>
                    <a:cubicBezTo>
                      <a:pt x="8035" y="1842"/>
                      <a:pt x="8288" y="1927"/>
                      <a:pt x="8560" y="2032"/>
                    </a:cubicBezTo>
                    <a:cubicBezTo>
                      <a:pt x="8697" y="2078"/>
                      <a:pt x="8834" y="2123"/>
                      <a:pt x="8971" y="2169"/>
                    </a:cubicBezTo>
                    <a:cubicBezTo>
                      <a:pt x="9085" y="2215"/>
                      <a:pt x="9199" y="2283"/>
                      <a:pt x="9291" y="2329"/>
                    </a:cubicBezTo>
                    <a:cubicBezTo>
                      <a:pt x="9450" y="2443"/>
                      <a:pt x="9587" y="2534"/>
                      <a:pt x="9747" y="2626"/>
                    </a:cubicBezTo>
                    <a:cubicBezTo>
                      <a:pt x="9816" y="2694"/>
                      <a:pt x="9907" y="2740"/>
                      <a:pt x="9998" y="2808"/>
                    </a:cubicBezTo>
                    <a:cubicBezTo>
                      <a:pt x="10090" y="2877"/>
                      <a:pt x="10181" y="2968"/>
                      <a:pt x="10272" y="3036"/>
                    </a:cubicBezTo>
                    <a:cubicBezTo>
                      <a:pt x="10341" y="3105"/>
                      <a:pt x="10409" y="3173"/>
                      <a:pt x="10500" y="3242"/>
                    </a:cubicBezTo>
                    <a:cubicBezTo>
                      <a:pt x="10569" y="3310"/>
                      <a:pt x="10637" y="3379"/>
                      <a:pt x="10706" y="3424"/>
                    </a:cubicBezTo>
                    <a:cubicBezTo>
                      <a:pt x="10774" y="3470"/>
                      <a:pt x="10820" y="3516"/>
                      <a:pt x="10888" y="3584"/>
                    </a:cubicBezTo>
                    <a:cubicBezTo>
                      <a:pt x="10911" y="3607"/>
                      <a:pt x="10934" y="3630"/>
                      <a:pt x="10957" y="3653"/>
                    </a:cubicBezTo>
                    <a:cubicBezTo>
                      <a:pt x="11012" y="3708"/>
                      <a:pt x="11101" y="3738"/>
                      <a:pt x="11188" y="3738"/>
                    </a:cubicBezTo>
                    <a:cubicBezTo>
                      <a:pt x="11244" y="3738"/>
                      <a:pt x="11300" y="3725"/>
                      <a:pt x="11345" y="3698"/>
                    </a:cubicBezTo>
                    <a:cubicBezTo>
                      <a:pt x="11413" y="3630"/>
                      <a:pt x="11459" y="3539"/>
                      <a:pt x="11436" y="3447"/>
                    </a:cubicBezTo>
                    <a:cubicBezTo>
                      <a:pt x="11413" y="3356"/>
                      <a:pt x="11368" y="3265"/>
                      <a:pt x="11299" y="3173"/>
                    </a:cubicBezTo>
                    <a:cubicBezTo>
                      <a:pt x="11254" y="3105"/>
                      <a:pt x="11208" y="3036"/>
                      <a:pt x="11162" y="2968"/>
                    </a:cubicBezTo>
                    <a:cubicBezTo>
                      <a:pt x="11048" y="2854"/>
                      <a:pt x="10957" y="2717"/>
                      <a:pt x="10866" y="2580"/>
                    </a:cubicBezTo>
                    <a:cubicBezTo>
                      <a:pt x="10751" y="2443"/>
                      <a:pt x="10615" y="2329"/>
                      <a:pt x="10500" y="2215"/>
                    </a:cubicBezTo>
                    <a:cubicBezTo>
                      <a:pt x="10386" y="2101"/>
                      <a:pt x="10249" y="2009"/>
                      <a:pt x="10135" y="1895"/>
                    </a:cubicBezTo>
                    <a:cubicBezTo>
                      <a:pt x="10021" y="1804"/>
                      <a:pt x="9907" y="1690"/>
                      <a:pt x="9770" y="1598"/>
                    </a:cubicBezTo>
                    <a:cubicBezTo>
                      <a:pt x="9702" y="1530"/>
                      <a:pt x="9610" y="1461"/>
                      <a:pt x="9519" y="1393"/>
                    </a:cubicBezTo>
                    <a:cubicBezTo>
                      <a:pt x="9519" y="1256"/>
                      <a:pt x="9405" y="1142"/>
                      <a:pt x="9268" y="1119"/>
                    </a:cubicBezTo>
                    <a:cubicBezTo>
                      <a:pt x="9245" y="1119"/>
                      <a:pt x="9199" y="1096"/>
                      <a:pt x="9177" y="1096"/>
                    </a:cubicBezTo>
                    <a:cubicBezTo>
                      <a:pt x="9085" y="1051"/>
                      <a:pt x="9017" y="1005"/>
                      <a:pt x="8925" y="959"/>
                    </a:cubicBezTo>
                    <a:cubicBezTo>
                      <a:pt x="8880" y="936"/>
                      <a:pt x="8811" y="914"/>
                      <a:pt x="8766" y="868"/>
                    </a:cubicBezTo>
                    <a:cubicBezTo>
                      <a:pt x="8629" y="777"/>
                      <a:pt x="8469" y="685"/>
                      <a:pt x="8332" y="594"/>
                    </a:cubicBezTo>
                    <a:cubicBezTo>
                      <a:pt x="8195" y="526"/>
                      <a:pt x="8035" y="457"/>
                      <a:pt x="7898" y="412"/>
                    </a:cubicBezTo>
                    <a:cubicBezTo>
                      <a:pt x="7556" y="297"/>
                      <a:pt x="7236" y="183"/>
                      <a:pt x="6894" y="92"/>
                    </a:cubicBezTo>
                    <a:cubicBezTo>
                      <a:pt x="6734" y="69"/>
                      <a:pt x="6597" y="23"/>
                      <a:pt x="6438" y="23"/>
                    </a:cubicBezTo>
                    <a:cubicBezTo>
                      <a:pt x="6255" y="1"/>
                      <a:pt x="6072" y="1"/>
                      <a:pt x="5890" y="1"/>
                    </a:cubicBezTo>
                    <a:close/>
                  </a:path>
                </a:pathLst>
              </a:custGeom>
              <a:solidFill>
                <a:srgbClr val="67616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4" name="Google Shape;2024;p24"/>
              <p:cNvSpPr/>
              <p:nvPr/>
            </p:nvSpPr>
            <p:spPr>
              <a:xfrm>
                <a:off x="12592589" y="3866824"/>
                <a:ext cx="124623" cy="188968"/>
              </a:xfrm>
              <a:custGeom>
                <a:avLst/>
                <a:gdLst/>
                <a:ahLst/>
                <a:cxnLst/>
                <a:rect l="l" t="t" r="r" b="b"/>
                <a:pathLst>
                  <a:path w="4474" h="6784" extrusionOk="0">
                    <a:moveTo>
                      <a:pt x="3219" y="1"/>
                    </a:moveTo>
                    <a:cubicBezTo>
                      <a:pt x="3150" y="1"/>
                      <a:pt x="3104" y="69"/>
                      <a:pt x="3104" y="138"/>
                    </a:cubicBezTo>
                    <a:cubicBezTo>
                      <a:pt x="3127" y="229"/>
                      <a:pt x="3150" y="321"/>
                      <a:pt x="3173" y="412"/>
                    </a:cubicBezTo>
                    <a:cubicBezTo>
                      <a:pt x="3196" y="503"/>
                      <a:pt x="3196" y="594"/>
                      <a:pt x="3196" y="686"/>
                    </a:cubicBezTo>
                    <a:cubicBezTo>
                      <a:pt x="3196" y="724"/>
                      <a:pt x="3196" y="762"/>
                      <a:pt x="3196" y="800"/>
                    </a:cubicBezTo>
                    <a:cubicBezTo>
                      <a:pt x="3196" y="1097"/>
                      <a:pt x="3173" y="1370"/>
                      <a:pt x="3150" y="1644"/>
                    </a:cubicBezTo>
                    <a:cubicBezTo>
                      <a:pt x="3104" y="1964"/>
                      <a:pt x="3059" y="2261"/>
                      <a:pt x="2967" y="2557"/>
                    </a:cubicBezTo>
                    <a:cubicBezTo>
                      <a:pt x="2922" y="2740"/>
                      <a:pt x="2876" y="2923"/>
                      <a:pt x="2830" y="3082"/>
                    </a:cubicBezTo>
                    <a:cubicBezTo>
                      <a:pt x="2762" y="3265"/>
                      <a:pt x="2694" y="3425"/>
                      <a:pt x="2625" y="3585"/>
                    </a:cubicBezTo>
                    <a:cubicBezTo>
                      <a:pt x="2557" y="3744"/>
                      <a:pt x="2488" y="3927"/>
                      <a:pt x="2420" y="4087"/>
                    </a:cubicBezTo>
                    <a:cubicBezTo>
                      <a:pt x="2328" y="4246"/>
                      <a:pt x="2237" y="4383"/>
                      <a:pt x="2169" y="4543"/>
                    </a:cubicBezTo>
                    <a:cubicBezTo>
                      <a:pt x="2032" y="4749"/>
                      <a:pt x="1872" y="4954"/>
                      <a:pt x="1735" y="5137"/>
                    </a:cubicBezTo>
                    <a:cubicBezTo>
                      <a:pt x="1644" y="5251"/>
                      <a:pt x="1575" y="5342"/>
                      <a:pt x="1484" y="5456"/>
                    </a:cubicBezTo>
                    <a:cubicBezTo>
                      <a:pt x="1415" y="5547"/>
                      <a:pt x="1324" y="5639"/>
                      <a:pt x="1233" y="5730"/>
                    </a:cubicBezTo>
                    <a:cubicBezTo>
                      <a:pt x="1187" y="5776"/>
                      <a:pt x="1119" y="5821"/>
                      <a:pt x="1073" y="5867"/>
                    </a:cubicBezTo>
                    <a:cubicBezTo>
                      <a:pt x="1004" y="5913"/>
                      <a:pt x="936" y="5981"/>
                      <a:pt x="890" y="6027"/>
                    </a:cubicBezTo>
                    <a:cubicBezTo>
                      <a:pt x="799" y="6095"/>
                      <a:pt x="731" y="6164"/>
                      <a:pt x="639" y="6209"/>
                    </a:cubicBezTo>
                    <a:cubicBezTo>
                      <a:pt x="517" y="6250"/>
                      <a:pt x="395" y="6291"/>
                      <a:pt x="273" y="6332"/>
                    </a:cubicBezTo>
                    <a:lnTo>
                      <a:pt x="273" y="6332"/>
                    </a:lnTo>
                    <a:cubicBezTo>
                      <a:pt x="273" y="6332"/>
                      <a:pt x="273" y="6332"/>
                      <a:pt x="273" y="6332"/>
                    </a:cubicBezTo>
                    <a:lnTo>
                      <a:pt x="273" y="6332"/>
                    </a:lnTo>
                    <a:cubicBezTo>
                      <a:pt x="258" y="6336"/>
                      <a:pt x="243" y="6341"/>
                      <a:pt x="228" y="6346"/>
                    </a:cubicBezTo>
                    <a:cubicBezTo>
                      <a:pt x="228" y="6346"/>
                      <a:pt x="206" y="6346"/>
                      <a:pt x="183" y="6369"/>
                    </a:cubicBezTo>
                    <a:cubicBezTo>
                      <a:pt x="137" y="6369"/>
                      <a:pt x="91" y="6392"/>
                      <a:pt x="46" y="6438"/>
                    </a:cubicBezTo>
                    <a:cubicBezTo>
                      <a:pt x="0" y="6483"/>
                      <a:pt x="0" y="6552"/>
                      <a:pt x="0" y="6597"/>
                    </a:cubicBezTo>
                    <a:cubicBezTo>
                      <a:pt x="21" y="6700"/>
                      <a:pt x="114" y="6784"/>
                      <a:pt x="216" y="6784"/>
                    </a:cubicBezTo>
                    <a:cubicBezTo>
                      <a:pt x="227" y="6784"/>
                      <a:pt x="239" y="6782"/>
                      <a:pt x="251" y="6780"/>
                    </a:cubicBezTo>
                    <a:cubicBezTo>
                      <a:pt x="411" y="6757"/>
                      <a:pt x="594" y="6712"/>
                      <a:pt x="753" y="6666"/>
                    </a:cubicBezTo>
                    <a:cubicBezTo>
                      <a:pt x="913" y="6620"/>
                      <a:pt x="1050" y="6575"/>
                      <a:pt x="1187" y="6506"/>
                    </a:cubicBezTo>
                    <a:cubicBezTo>
                      <a:pt x="1484" y="6415"/>
                      <a:pt x="1712" y="6209"/>
                      <a:pt x="1963" y="6050"/>
                    </a:cubicBezTo>
                    <a:cubicBezTo>
                      <a:pt x="2100" y="5936"/>
                      <a:pt x="2237" y="5844"/>
                      <a:pt x="2374" y="5753"/>
                    </a:cubicBezTo>
                    <a:cubicBezTo>
                      <a:pt x="2488" y="5662"/>
                      <a:pt x="2602" y="5570"/>
                      <a:pt x="2716" y="5456"/>
                    </a:cubicBezTo>
                    <a:cubicBezTo>
                      <a:pt x="2967" y="5228"/>
                      <a:pt x="3173" y="4954"/>
                      <a:pt x="3355" y="4680"/>
                    </a:cubicBezTo>
                    <a:cubicBezTo>
                      <a:pt x="3401" y="4612"/>
                      <a:pt x="3447" y="4543"/>
                      <a:pt x="3492" y="4452"/>
                    </a:cubicBezTo>
                    <a:cubicBezTo>
                      <a:pt x="3789" y="3950"/>
                      <a:pt x="4017" y="3425"/>
                      <a:pt x="4177" y="2877"/>
                    </a:cubicBezTo>
                    <a:cubicBezTo>
                      <a:pt x="4223" y="2717"/>
                      <a:pt x="4268" y="2557"/>
                      <a:pt x="4291" y="2398"/>
                    </a:cubicBezTo>
                    <a:cubicBezTo>
                      <a:pt x="4337" y="2261"/>
                      <a:pt x="4360" y="2147"/>
                      <a:pt x="4360" y="2010"/>
                    </a:cubicBezTo>
                    <a:cubicBezTo>
                      <a:pt x="4383" y="1895"/>
                      <a:pt x="4405" y="1804"/>
                      <a:pt x="4428" y="1690"/>
                    </a:cubicBezTo>
                    <a:cubicBezTo>
                      <a:pt x="4428" y="1599"/>
                      <a:pt x="4451" y="1507"/>
                      <a:pt x="4451" y="1393"/>
                    </a:cubicBezTo>
                    <a:cubicBezTo>
                      <a:pt x="4451" y="1370"/>
                      <a:pt x="4451" y="1325"/>
                      <a:pt x="4474" y="1279"/>
                    </a:cubicBezTo>
                    <a:cubicBezTo>
                      <a:pt x="4474" y="1211"/>
                      <a:pt x="4474" y="1165"/>
                      <a:pt x="4474" y="1097"/>
                    </a:cubicBezTo>
                    <a:cubicBezTo>
                      <a:pt x="4451" y="1028"/>
                      <a:pt x="4428" y="960"/>
                      <a:pt x="4360" y="914"/>
                    </a:cubicBezTo>
                    <a:cubicBezTo>
                      <a:pt x="4310" y="881"/>
                      <a:pt x="4260" y="859"/>
                      <a:pt x="4209" y="859"/>
                    </a:cubicBezTo>
                    <a:cubicBezTo>
                      <a:pt x="4191" y="859"/>
                      <a:pt x="4173" y="862"/>
                      <a:pt x="4154" y="868"/>
                    </a:cubicBezTo>
                    <a:cubicBezTo>
                      <a:pt x="4132" y="868"/>
                      <a:pt x="4086" y="868"/>
                      <a:pt x="4063" y="891"/>
                    </a:cubicBezTo>
                    <a:cubicBezTo>
                      <a:pt x="4063" y="868"/>
                      <a:pt x="4063" y="845"/>
                      <a:pt x="4063" y="823"/>
                    </a:cubicBezTo>
                    <a:cubicBezTo>
                      <a:pt x="4040" y="777"/>
                      <a:pt x="4040" y="754"/>
                      <a:pt x="4040" y="709"/>
                    </a:cubicBezTo>
                    <a:cubicBezTo>
                      <a:pt x="4017" y="617"/>
                      <a:pt x="3995" y="480"/>
                      <a:pt x="3903" y="435"/>
                    </a:cubicBezTo>
                    <a:cubicBezTo>
                      <a:pt x="3880" y="412"/>
                      <a:pt x="3858" y="389"/>
                      <a:pt x="3835" y="389"/>
                    </a:cubicBezTo>
                    <a:cubicBezTo>
                      <a:pt x="3798" y="377"/>
                      <a:pt x="3761" y="371"/>
                      <a:pt x="3726" y="371"/>
                    </a:cubicBezTo>
                    <a:cubicBezTo>
                      <a:pt x="3629" y="371"/>
                      <a:pt x="3543" y="413"/>
                      <a:pt x="3492" y="480"/>
                    </a:cubicBezTo>
                    <a:cubicBezTo>
                      <a:pt x="3470" y="480"/>
                      <a:pt x="3470" y="503"/>
                      <a:pt x="3470" y="503"/>
                    </a:cubicBezTo>
                    <a:lnTo>
                      <a:pt x="3447" y="457"/>
                    </a:lnTo>
                    <a:cubicBezTo>
                      <a:pt x="3447" y="343"/>
                      <a:pt x="3401" y="229"/>
                      <a:pt x="3378" y="115"/>
                    </a:cubicBezTo>
                    <a:cubicBezTo>
                      <a:pt x="3355" y="47"/>
                      <a:pt x="3310" y="1"/>
                      <a:pt x="3241" y="1"/>
                    </a:cubicBezTo>
                    <a:close/>
                  </a:path>
                </a:pathLst>
              </a:custGeom>
              <a:solidFill>
                <a:srgbClr val="67616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5" name="Google Shape;2025;p24"/>
              <p:cNvSpPr/>
              <p:nvPr/>
            </p:nvSpPr>
            <p:spPr>
              <a:xfrm>
                <a:off x="11436690" y="3747939"/>
                <a:ext cx="955009" cy="129721"/>
              </a:xfrm>
              <a:custGeom>
                <a:avLst/>
                <a:gdLst/>
                <a:ahLst/>
                <a:cxnLst/>
                <a:rect l="l" t="t" r="r" b="b"/>
                <a:pathLst>
                  <a:path w="34285" h="4657" extrusionOk="0">
                    <a:moveTo>
                      <a:pt x="16960" y="1"/>
                    </a:moveTo>
                    <a:cubicBezTo>
                      <a:pt x="16732" y="1"/>
                      <a:pt x="16481" y="1"/>
                      <a:pt x="16252" y="23"/>
                    </a:cubicBezTo>
                    <a:cubicBezTo>
                      <a:pt x="15864" y="46"/>
                      <a:pt x="15499" y="69"/>
                      <a:pt x="15134" y="92"/>
                    </a:cubicBezTo>
                    <a:cubicBezTo>
                      <a:pt x="15020" y="115"/>
                      <a:pt x="14906" y="115"/>
                      <a:pt x="14814" y="138"/>
                    </a:cubicBezTo>
                    <a:lnTo>
                      <a:pt x="14769" y="138"/>
                    </a:lnTo>
                    <a:cubicBezTo>
                      <a:pt x="14632" y="160"/>
                      <a:pt x="14449" y="183"/>
                      <a:pt x="14358" y="297"/>
                    </a:cubicBezTo>
                    <a:cubicBezTo>
                      <a:pt x="14312" y="343"/>
                      <a:pt x="14267" y="411"/>
                      <a:pt x="14244" y="480"/>
                    </a:cubicBezTo>
                    <a:lnTo>
                      <a:pt x="14084" y="480"/>
                    </a:lnTo>
                    <a:lnTo>
                      <a:pt x="13879" y="503"/>
                    </a:lnTo>
                    <a:cubicBezTo>
                      <a:pt x="13787" y="526"/>
                      <a:pt x="13696" y="526"/>
                      <a:pt x="13582" y="526"/>
                    </a:cubicBezTo>
                    <a:cubicBezTo>
                      <a:pt x="13513" y="526"/>
                      <a:pt x="13445" y="548"/>
                      <a:pt x="13376" y="548"/>
                    </a:cubicBezTo>
                    <a:lnTo>
                      <a:pt x="13331" y="548"/>
                    </a:lnTo>
                    <a:cubicBezTo>
                      <a:pt x="13239" y="571"/>
                      <a:pt x="13171" y="571"/>
                      <a:pt x="13125" y="571"/>
                    </a:cubicBezTo>
                    <a:cubicBezTo>
                      <a:pt x="13057" y="594"/>
                      <a:pt x="13011" y="594"/>
                      <a:pt x="12966" y="594"/>
                    </a:cubicBezTo>
                    <a:cubicBezTo>
                      <a:pt x="12760" y="617"/>
                      <a:pt x="12555" y="663"/>
                      <a:pt x="12326" y="685"/>
                    </a:cubicBezTo>
                    <a:lnTo>
                      <a:pt x="12075" y="708"/>
                    </a:lnTo>
                    <a:lnTo>
                      <a:pt x="11870" y="754"/>
                    </a:lnTo>
                    <a:cubicBezTo>
                      <a:pt x="11687" y="777"/>
                      <a:pt x="11505" y="800"/>
                      <a:pt x="11345" y="822"/>
                    </a:cubicBezTo>
                    <a:lnTo>
                      <a:pt x="11254" y="822"/>
                    </a:lnTo>
                    <a:cubicBezTo>
                      <a:pt x="11185" y="845"/>
                      <a:pt x="11094" y="868"/>
                      <a:pt x="11003" y="891"/>
                    </a:cubicBezTo>
                    <a:cubicBezTo>
                      <a:pt x="10957" y="891"/>
                      <a:pt x="10911" y="914"/>
                      <a:pt x="10866" y="959"/>
                    </a:cubicBezTo>
                    <a:cubicBezTo>
                      <a:pt x="10751" y="982"/>
                      <a:pt x="10614" y="1005"/>
                      <a:pt x="10478" y="1051"/>
                    </a:cubicBezTo>
                    <a:cubicBezTo>
                      <a:pt x="10409" y="1073"/>
                      <a:pt x="10318" y="1073"/>
                      <a:pt x="10226" y="1096"/>
                    </a:cubicBezTo>
                    <a:lnTo>
                      <a:pt x="10135" y="1119"/>
                    </a:lnTo>
                    <a:lnTo>
                      <a:pt x="9975" y="1142"/>
                    </a:lnTo>
                    <a:cubicBezTo>
                      <a:pt x="9587" y="1233"/>
                      <a:pt x="9268" y="1324"/>
                      <a:pt x="8948" y="1393"/>
                    </a:cubicBezTo>
                    <a:lnTo>
                      <a:pt x="8766" y="1439"/>
                    </a:lnTo>
                    <a:lnTo>
                      <a:pt x="8697" y="1461"/>
                    </a:lnTo>
                    <a:lnTo>
                      <a:pt x="8606" y="1484"/>
                    </a:lnTo>
                    <a:lnTo>
                      <a:pt x="8492" y="1530"/>
                    </a:lnTo>
                    <a:lnTo>
                      <a:pt x="8309" y="1553"/>
                    </a:lnTo>
                    <a:cubicBezTo>
                      <a:pt x="8195" y="1598"/>
                      <a:pt x="8081" y="1621"/>
                      <a:pt x="7990" y="1644"/>
                    </a:cubicBezTo>
                    <a:cubicBezTo>
                      <a:pt x="7624" y="1735"/>
                      <a:pt x="7259" y="1827"/>
                      <a:pt x="6894" y="1918"/>
                    </a:cubicBezTo>
                    <a:lnTo>
                      <a:pt x="6643" y="1986"/>
                    </a:lnTo>
                    <a:cubicBezTo>
                      <a:pt x="6346" y="2055"/>
                      <a:pt x="6141" y="2101"/>
                      <a:pt x="5912" y="2169"/>
                    </a:cubicBezTo>
                    <a:cubicBezTo>
                      <a:pt x="5867" y="2192"/>
                      <a:pt x="5798" y="2215"/>
                      <a:pt x="5776" y="2260"/>
                    </a:cubicBezTo>
                    <a:cubicBezTo>
                      <a:pt x="5707" y="2306"/>
                      <a:pt x="5661" y="2374"/>
                      <a:pt x="5661" y="2466"/>
                    </a:cubicBezTo>
                    <a:lnTo>
                      <a:pt x="5365" y="2534"/>
                    </a:lnTo>
                    <a:cubicBezTo>
                      <a:pt x="5182" y="2580"/>
                      <a:pt x="4999" y="2626"/>
                      <a:pt x="4817" y="2671"/>
                    </a:cubicBezTo>
                    <a:cubicBezTo>
                      <a:pt x="4634" y="2717"/>
                      <a:pt x="4452" y="2762"/>
                      <a:pt x="4269" y="2785"/>
                    </a:cubicBezTo>
                    <a:lnTo>
                      <a:pt x="4201" y="2808"/>
                    </a:lnTo>
                    <a:lnTo>
                      <a:pt x="4132" y="2831"/>
                    </a:lnTo>
                    <a:lnTo>
                      <a:pt x="4064" y="2831"/>
                    </a:lnTo>
                    <a:lnTo>
                      <a:pt x="3881" y="2877"/>
                    </a:lnTo>
                    <a:lnTo>
                      <a:pt x="3721" y="2899"/>
                    </a:lnTo>
                    <a:cubicBezTo>
                      <a:pt x="3607" y="2922"/>
                      <a:pt x="3516" y="2945"/>
                      <a:pt x="3425" y="2968"/>
                    </a:cubicBezTo>
                    <a:lnTo>
                      <a:pt x="3356" y="2991"/>
                    </a:lnTo>
                    <a:lnTo>
                      <a:pt x="3265" y="3014"/>
                    </a:lnTo>
                    <a:cubicBezTo>
                      <a:pt x="3128" y="3036"/>
                      <a:pt x="3014" y="3059"/>
                      <a:pt x="2877" y="3105"/>
                    </a:cubicBezTo>
                    <a:cubicBezTo>
                      <a:pt x="2854" y="3105"/>
                      <a:pt x="2831" y="3105"/>
                      <a:pt x="2808" y="3128"/>
                    </a:cubicBezTo>
                    <a:lnTo>
                      <a:pt x="2329" y="3219"/>
                    </a:lnTo>
                    <a:lnTo>
                      <a:pt x="2169" y="3265"/>
                    </a:lnTo>
                    <a:cubicBezTo>
                      <a:pt x="1941" y="3310"/>
                      <a:pt x="1713" y="3379"/>
                      <a:pt x="1507" y="3424"/>
                    </a:cubicBezTo>
                    <a:cubicBezTo>
                      <a:pt x="1302" y="3470"/>
                      <a:pt x="1119" y="3493"/>
                      <a:pt x="914" y="3539"/>
                    </a:cubicBezTo>
                    <a:lnTo>
                      <a:pt x="891" y="3539"/>
                    </a:lnTo>
                    <a:cubicBezTo>
                      <a:pt x="754" y="3561"/>
                      <a:pt x="640" y="3584"/>
                      <a:pt x="549" y="3607"/>
                    </a:cubicBezTo>
                    <a:lnTo>
                      <a:pt x="389" y="3653"/>
                    </a:lnTo>
                    <a:lnTo>
                      <a:pt x="343" y="3653"/>
                    </a:lnTo>
                    <a:cubicBezTo>
                      <a:pt x="275" y="3675"/>
                      <a:pt x="206" y="3698"/>
                      <a:pt x="138" y="3721"/>
                    </a:cubicBezTo>
                    <a:cubicBezTo>
                      <a:pt x="69" y="3767"/>
                      <a:pt x="46" y="3812"/>
                      <a:pt x="24" y="3881"/>
                    </a:cubicBezTo>
                    <a:cubicBezTo>
                      <a:pt x="1" y="3949"/>
                      <a:pt x="1" y="4018"/>
                      <a:pt x="24" y="4086"/>
                    </a:cubicBezTo>
                    <a:cubicBezTo>
                      <a:pt x="46" y="4132"/>
                      <a:pt x="92" y="4155"/>
                      <a:pt x="115" y="4178"/>
                    </a:cubicBezTo>
                    <a:cubicBezTo>
                      <a:pt x="161" y="4200"/>
                      <a:pt x="206" y="4223"/>
                      <a:pt x="252" y="4223"/>
                    </a:cubicBezTo>
                    <a:lnTo>
                      <a:pt x="434" y="4223"/>
                    </a:lnTo>
                    <a:cubicBezTo>
                      <a:pt x="480" y="4223"/>
                      <a:pt x="526" y="4200"/>
                      <a:pt x="571" y="4200"/>
                    </a:cubicBezTo>
                    <a:lnTo>
                      <a:pt x="685" y="4200"/>
                    </a:lnTo>
                    <a:cubicBezTo>
                      <a:pt x="845" y="4178"/>
                      <a:pt x="982" y="4155"/>
                      <a:pt x="1142" y="4132"/>
                    </a:cubicBezTo>
                    <a:lnTo>
                      <a:pt x="1210" y="4132"/>
                    </a:lnTo>
                    <a:cubicBezTo>
                      <a:pt x="1416" y="4109"/>
                      <a:pt x="1621" y="4086"/>
                      <a:pt x="1827" y="4064"/>
                    </a:cubicBezTo>
                    <a:lnTo>
                      <a:pt x="1872" y="4064"/>
                    </a:lnTo>
                    <a:lnTo>
                      <a:pt x="1918" y="4041"/>
                    </a:lnTo>
                    <a:cubicBezTo>
                      <a:pt x="1941" y="4064"/>
                      <a:pt x="1964" y="4064"/>
                      <a:pt x="1964" y="4064"/>
                    </a:cubicBezTo>
                    <a:cubicBezTo>
                      <a:pt x="2123" y="4064"/>
                      <a:pt x="2283" y="4041"/>
                      <a:pt x="2443" y="4018"/>
                    </a:cubicBezTo>
                    <a:cubicBezTo>
                      <a:pt x="2534" y="3995"/>
                      <a:pt x="2648" y="3995"/>
                      <a:pt x="2740" y="3972"/>
                    </a:cubicBezTo>
                    <a:cubicBezTo>
                      <a:pt x="2945" y="3972"/>
                      <a:pt x="3173" y="3949"/>
                      <a:pt x="3402" y="3949"/>
                    </a:cubicBezTo>
                    <a:lnTo>
                      <a:pt x="3858" y="3949"/>
                    </a:lnTo>
                    <a:cubicBezTo>
                      <a:pt x="3904" y="3949"/>
                      <a:pt x="3927" y="3972"/>
                      <a:pt x="3972" y="3972"/>
                    </a:cubicBezTo>
                    <a:cubicBezTo>
                      <a:pt x="3972" y="3972"/>
                      <a:pt x="3995" y="3972"/>
                      <a:pt x="4018" y="3949"/>
                    </a:cubicBezTo>
                    <a:lnTo>
                      <a:pt x="5593" y="3949"/>
                    </a:lnTo>
                    <a:lnTo>
                      <a:pt x="6004" y="3927"/>
                    </a:lnTo>
                    <a:cubicBezTo>
                      <a:pt x="6323" y="3927"/>
                      <a:pt x="6666" y="3904"/>
                      <a:pt x="7008" y="3904"/>
                    </a:cubicBezTo>
                    <a:cubicBezTo>
                      <a:pt x="7373" y="3904"/>
                      <a:pt x="7693" y="3881"/>
                      <a:pt x="8035" y="3858"/>
                    </a:cubicBezTo>
                    <a:cubicBezTo>
                      <a:pt x="8127" y="3858"/>
                      <a:pt x="8195" y="3835"/>
                      <a:pt x="8286" y="3835"/>
                    </a:cubicBezTo>
                    <a:cubicBezTo>
                      <a:pt x="8355" y="3858"/>
                      <a:pt x="8400" y="3881"/>
                      <a:pt x="8469" y="3881"/>
                    </a:cubicBezTo>
                    <a:lnTo>
                      <a:pt x="8743" y="3881"/>
                    </a:lnTo>
                    <a:lnTo>
                      <a:pt x="8925" y="3904"/>
                    </a:lnTo>
                    <a:lnTo>
                      <a:pt x="9131" y="3904"/>
                    </a:lnTo>
                    <a:cubicBezTo>
                      <a:pt x="9428" y="3927"/>
                      <a:pt x="9724" y="3949"/>
                      <a:pt x="10021" y="3949"/>
                    </a:cubicBezTo>
                    <a:lnTo>
                      <a:pt x="10249" y="3949"/>
                    </a:lnTo>
                    <a:lnTo>
                      <a:pt x="10363" y="3972"/>
                    </a:lnTo>
                    <a:lnTo>
                      <a:pt x="10797" y="3972"/>
                    </a:lnTo>
                    <a:cubicBezTo>
                      <a:pt x="11048" y="3949"/>
                      <a:pt x="11299" y="3949"/>
                      <a:pt x="11550" y="3927"/>
                    </a:cubicBezTo>
                    <a:lnTo>
                      <a:pt x="11573" y="3927"/>
                    </a:lnTo>
                    <a:cubicBezTo>
                      <a:pt x="11801" y="3904"/>
                      <a:pt x="12030" y="3881"/>
                      <a:pt x="12235" y="3858"/>
                    </a:cubicBezTo>
                    <a:cubicBezTo>
                      <a:pt x="12304" y="3858"/>
                      <a:pt x="12372" y="3858"/>
                      <a:pt x="12441" y="3835"/>
                    </a:cubicBezTo>
                    <a:lnTo>
                      <a:pt x="12555" y="3812"/>
                    </a:lnTo>
                    <a:lnTo>
                      <a:pt x="12692" y="3812"/>
                    </a:lnTo>
                    <a:lnTo>
                      <a:pt x="12714" y="3790"/>
                    </a:lnTo>
                    <a:cubicBezTo>
                      <a:pt x="12806" y="3790"/>
                      <a:pt x="12851" y="3790"/>
                      <a:pt x="12874" y="3767"/>
                    </a:cubicBezTo>
                    <a:cubicBezTo>
                      <a:pt x="12897" y="3767"/>
                      <a:pt x="12920" y="3767"/>
                      <a:pt x="12943" y="3744"/>
                    </a:cubicBezTo>
                    <a:lnTo>
                      <a:pt x="13308" y="3790"/>
                    </a:lnTo>
                    <a:lnTo>
                      <a:pt x="13331" y="3790"/>
                    </a:lnTo>
                    <a:cubicBezTo>
                      <a:pt x="13513" y="3790"/>
                      <a:pt x="13696" y="3812"/>
                      <a:pt x="13879" y="3812"/>
                    </a:cubicBezTo>
                    <a:lnTo>
                      <a:pt x="14289" y="3835"/>
                    </a:lnTo>
                    <a:lnTo>
                      <a:pt x="14518" y="3858"/>
                    </a:lnTo>
                    <a:lnTo>
                      <a:pt x="14837" y="3858"/>
                    </a:lnTo>
                    <a:lnTo>
                      <a:pt x="14883" y="3881"/>
                    </a:lnTo>
                    <a:lnTo>
                      <a:pt x="15750" y="3881"/>
                    </a:lnTo>
                    <a:cubicBezTo>
                      <a:pt x="16001" y="3904"/>
                      <a:pt x="16275" y="3904"/>
                      <a:pt x="16549" y="3927"/>
                    </a:cubicBezTo>
                    <a:lnTo>
                      <a:pt x="16732" y="3927"/>
                    </a:lnTo>
                    <a:lnTo>
                      <a:pt x="17668" y="3972"/>
                    </a:lnTo>
                    <a:lnTo>
                      <a:pt x="17896" y="3995"/>
                    </a:lnTo>
                    <a:cubicBezTo>
                      <a:pt x="18124" y="4018"/>
                      <a:pt x="18329" y="4018"/>
                      <a:pt x="18558" y="4018"/>
                    </a:cubicBezTo>
                    <a:lnTo>
                      <a:pt x="19950" y="4018"/>
                    </a:lnTo>
                    <a:lnTo>
                      <a:pt x="20064" y="3995"/>
                    </a:lnTo>
                    <a:lnTo>
                      <a:pt x="20429" y="3995"/>
                    </a:lnTo>
                    <a:cubicBezTo>
                      <a:pt x="20498" y="3995"/>
                      <a:pt x="20566" y="4018"/>
                      <a:pt x="20635" y="4018"/>
                    </a:cubicBezTo>
                    <a:lnTo>
                      <a:pt x="22050" y="4018"/>
                    </a:lnTo>
                    <a:cubicBezTo>
                      <a:pt x="22141" y="4018"/>
                      <a:pt x="22210" y="4018"/>
                      <a:pt x="22278" y="4041"/>
                    </a:cubicBezTo>
                    <a:lnTo>
                      <a:pt x="22758" y="4041"/>
                    </a:lnTo>
                    <a:cubicBezTo>
                      <a:pt x="22917" y="4064"/>
                      <a:pt x="23077" y="4064"/>
                      <a:pt x="23237" y="4064"/>
                    </a:cubicBezTo>
                    <a:cubicBezTo>
                      <a:pt x="23534" y="4064"/>
                      <a:pt x="23808" y="4064"/>
                      <a:pt x="24104" y="4086"/>
                    </a:cubicBezTo>
                    <a:lnTo>
                      <a:pt x="24173" y="4086"/>
                    </a:lnTo>
                    <a:lnTo>
                      <a:pt x="24629" y="4109"/>
                    </a:lnTo>
                    <a:lnTo>
                      <a:pt x="25109" y="4109"/>
                    </a:lnTo>
                    <a:cubicBezTo>
                      <a:pt x="25314" y="4109"/>
                      <a:pt x="25519" y="4132"/>
                      <a:pt x="25725" y="4132"/>
                    </a:cubicBezTo>
                    <a:lnTo>
                      <a:pt x="25862" y="4132"/>
                    </a:lnTo>
                    <a:lnTo>
                      <a:pt x="26022" y="4155"/>
                    </a:lnTo>
                    <a:lnTo>
                      <a:pt x="26090" y="4155"/>
                    </a:lnTo>
                    <a:lnTo>
                      <a:pt x="26935" y="4200"/>
                    </a:lnTo>
                    <a:lnTo>
                      <a:pt x="27756" y="4200"/>
                    </a:lnTo>
                    <a:lnTo>
                      <a:pt x="27848" y="4223"/>
                    </a:lnTo>
                    <a:cubicBezTo>
                      <a:pt x="28122" y="4223"/>
                      <a:pt x="28373" y="4223"/>
                      <a:pt x="28624" y="4246"/>
                    </a:cubicBezTo>
                    <a:lnTo>
                      <a:pt x="28783" y="4246"/>
                    </a:lnTo>
                    <a:lnTo>
                      <a:pt x="29765" y="4292"/>
                    </a:lnTo>
                    <a:lnTo>
                      <a:pt x="30746" y="4360"/>
                    </a:lnTo>
                    <a:lnTo>
                      <a:pt x="31157" y="4383"/>
                    </a:lnTo>
                    <a:cubicBezTo>
                      <a:pt x="31271" y="4383"/>
                      <a:pt x="31363" y="4383"/>
                      <a:pt x="31454" y="4406"/>
                    </a:cubicBezTo>
                    <a:lnTo>
                      <a:pt x="31500" y="4406"/>
                    </a:lnTo>
                    <a:lnTo>
                      <a:pt x="31682" y="4429"/>
                    </a:lnTo>
                    <a:cubicBezTo>
                      <a:pt x="31842" y="4429"/>
                      <a:pt x="32002" y="4452"/>
                      <a:pt x="32139" y="4452"/>
                    </a:cubicBezTo>
                    <a:cubicBezTo>
                      <a:pt x="32253" y="4452"/>
                      <a:pt x="32367" y="4474"/>
                      <a:pt x="32481" y="4474"/>
                    </a:cubicBezTo>
                    <a:lnTo>
                      <a:pt x="32572" y="4497"/>
                    </a:lnTo>
                    <a:lnTo>
                      <a:pt x="32641" y="4497"/>
                    </a:lnTo>
                    <a:lnTo>
                      <a:pt x="32732" y="4520"/>
                    </a:lnTo>
                    <a:lnTo>
                      <a:pt x="32778" y="4520"/>
                    </a:lnTo>
                    <a:lnTo>
                      <a:pt x="32869" y="4543"/>
                    </a:lnTo>
                    <a:lnTo>
                      <a:pt x="32983" y="4566"/>
                    </a:lnTo>
                    <a:lnTo>
                      <a:pt x="33097" y="4566"/>
                    </a:lnTo>
                    <a:lnTo>
                      <a:pt x="33143" y="4589"/>
                    </a:lnTo>
                    <a:lnTo>
                      <a:pt x="33212" y="4589"/>
                    </a:lnTo>
                    <a:lnTo>
                      <a:pt x="33234" y="4611"/>
                    </a:lnTo>
                    <a:lnTo>
                      <a:pt x="33371" y="4634"/>
                    </a:lnTo>
                    <a:lnTo>
                      <a:pt x="33417" y="4634"/>
                    </a:lnTo>
                    <a:cubicBezTo>
                      <a:pt x="33485" y="4657"/>
                      <a:pt x="33554" y="4657"/>
                      <a:pt x="33622" y="4657"/>
                    </a:cubicBezTo>
                    <a:lnTo>
                      <a:pt x="33714" y="4657"/>
                    </a:lnTo>
                    <a:cubicBezTo>
                      <a:pt x="33805" y="4634"/>
                      <a:pt x="33851" y="4611"/>
                      <a:pt x="33942" y="4543"/>
                    </a:cubicBezTo>
                    <a:cubicBezTo>
                      <a:pt x="33988" y="4497"/>
                      <a:pt x="34033" y="4406"/>
                      <a:pt x="34056" y="4337"/>
                    </a:cubicBezTo>
                    <a:cubicBezTo>
                      <a:pt x="34079" y="4269"/>
                      <a:pt x="34102" y="4223"/>
                      <a:pt x="34125" y="4155"/>
                    </a:cubicBezTo>
                    <a:lnTo>
                      <a:pt x="34147" y="4064"/>
                    </a:lnTo>
                    <a:lnTo>
                      <a:pt x="34147" y="4018"/>
                    </a:lnTo>
                    <a:cubicBezTo>
                      <a:pt x="34170" y="3927"/>
                      <a:pt x="34170" y="3858"/>
                      <a:pt x="34193" y="3790"/>
                    </a:cubicBezTo>
                    <a:lnTo>
                      <a:pt x="34216" y="3721"/>
                    </a:lnTo>
                    <a:lnTo>
                      <a:pt x="34239" y="3653"/>
                    </a:lnTo>
                    <a:cubicBezTo>
                      <a:pt x="34262" y="3584"/>
                      <a:pt x="34262" y="3561"/>
                      <a:pt x="34284" y="3516"/>
                    </a:cubicBezTo>
                    <a:cubicBezTo>
                      <a:pt x="34284" y="3447"/>
                      <a:pt x="34284" y="3379"/>
                      <a:pt x="34262" y="3310"/>
                    </a:cubicBezTo>
                    <a:cubicBezTo>
                      <a:pt x="34239" y="3128"/>
                      <a:pt x="34079" y="3014"/>
                      <a:pt x="33942" y="3014"/>
                    </a:cubicBezTo>
                    <a:cubicBezTo>
                      <a:pt x="33873" y="3014"/>
                      <a:pt x="33828" y="3014"/>
                      <a:pt x="33782" y="3036"/>
                    </a:cubicBezTo>
                    <a:cubicBezTo>
                      <a:pt x="33759" y="3014"/>
                      <a:pt x="33714" y="2968"/>
                      <a:pt x="33668" y="2945"/>
                    </a:cubicBezTo>
                    <a:cubicBezTo>
                      <a:pt x="33645" y="2945"/>
                      <a:pt x="33645" y="2945"/>
                      <a:pt x="33622" y="2922"/>
                    </a:cubicBezTo>
                    <a:lnTo>
                      <a:pt x="33577" y="2899"/>
                    </a:lnTo>
                    <a:lnTo>
                      <a:pt x="33440" y="2831"/>
                    </a:lnTo>
                    <a:lnTo>
                      <a:pt x="33371" y="2785"/>
                    </a:lnTo>
                    <a:cubicBezTo>
                      <a:pt x="33234" y="2717"/>
                      <a:pt x="33075" y="2648"/>
                      <a:pt x="32915" y="2580"/>
                    </a:cubicBezTo>
                    <a:cubicBezTo>
                      <a:pt x="32824" y="2534"/>
                      <a:pt x="32732" y="2489"/>
                      <a:pt x="32641" y="2466"/>
                    </a:cubicBezTo>
                    <a:lnTo>
                      <a:pt x="32458" y="2374"/>
                    </a:lnTo>
                    <a:cubicBezTo>
                      <a:pt x="32321" y="2306"/>
                      <a:pt x="32207" y="2260"/>
                      <a:pt x="32070" y="2215"/>
                    </a:cubicBezTo>
                    <a:cubicBezTo>
                      <a:pt x="31774" y="2101"/>
                      <a:pt x="31477" y="2009"/>
                      <a:pt x="31203" y="1918"/>
                    </a:cubicBezTo>
                    <a:cubicBezTo>
                      <a:pt x="31066" y="1872"/>
                      <a:pt x="30929" y="1827"/>
                      <a:pt x="30792" y="1781"/>
                    </a:cubicBezTo>
                    <a:cubicBezTo>
                      <a:pt x="30655" y="1713"/>
                      <a:pt x="30495" y="1667"/>
                      <a:pt x="30358" y="1644"/>
                    </a:cubicBezTo>
                    <a:cubicBezTo>
                      <a:pt x="30084" y="1553"/>
                      <a:pt x="29833" y="1484"/>
                      <a:pt x="29560" y="1416"/>
                    </a:cubicBezTo>
                    <a:cubicBezTo>
                      <a:pt x="29423" y="1370"/>
                      <a:pt x="29286" y="1347"/>
                      <a:pt x="29149" y="1324"/>
                    </a:cubicBezTo>
                    <a:lnTo>
                      <a:pt x="29035" y="1279"/>
                    </a:lnTo>
                    <a:lnTo>
                      <a:pt x="28920" y="1256"/>
                    </a:lnTo>
                    <a:lnTo>
                      <a:pt x="28761" y="1233"/>
                    </a:lnTo>
                    <a:cubicBezTo>
                      <a:pt x="28167" y="1096"/>
                      <a:pt x="27597" y="982"/>
                      <a:pt x="27049" y="868"/>
                    </a:cubicBezTo>
                    <a:lnTo>
                      <a:pt x="26912" y="845"/>
                    </a:lnTo>
                    <a:lnTo>
                      <a:pt x="26638" y="800"/>
                    </a:lnTo>
                    <a:lnTo>
                      <a:pt x="26569" y="800"/>
                    </a:lnTo>
                    <a:cubicBezTo>
                      <a:pt x="26364" y="754"/>
                      <a:pt x="26204" y="731"/>
                      <a:pt x="26044" y="685"/>
                    </a:cubicBezTo>
                    <a:cubicBezTo>
                      <a:pt x="25725" y="617"/>
                      <a:pt x="25405" y="548"/>
                      <a:pt x="25063" y="503"/>
                    </a:cubicBezTo>
                    <a:lnTo>
                      <a:pt x="24949" y="480"/>
                    </a:lnTo>
                    <a:cubicBezTo>
                      <a:pt x="24675" y="434"/>
                      <a:pt x="24401" y="389"/>
                      <a:pt x="24127" y="343"/>
                    </a:cubicBezTo>
                    <a:cubicBezTo>
                      <a:pt x="23967" y="320"/>
                      <a:pt x="23808" y="297"/>
                      <a:pt x="23648" y="275"/>
                    </a:cubicBezTo>
                    <a:cubicBezTo>
                      <a:pt x="23511" y="252"/>
                      <a:pt x="23351" y="252"/>
                      <a:pt x="23214" y="252"/>
                    </a:cubicBezTo>
                    <a:cubicBezTo>
                      <a:pt x="22917" y="229"/>
                      <a:pt x="22621" y="206"/>
                      <a:pt x="22324" y="183"/>
                    </a:cubicBezTo>
                    <a:lnTo>
                      <a:pt x="22118" y="160"/>
                    </a:lnTo>
                    <a:lnTo>
                      <a:pt x="21913" y="160"/>
                    </a:lnTo>
                    <a:lnTo>
                      <a:pt x="21822" y="138"/>
                    </a:lnTo>
                    <a:lnTo>
                      <a:pt x="21525" y="138"/>
                    </a:lnTo>
                    <a:lnTo>
                      <a:pt x="21365" y="115"/>
                    </a:lnTo>
                    <a:cubicBezTo>
                      <a:pt x="20726" y="92"/>
                      <a:pt x="20087" y="69"/>
                      <a:pt x="19448" y="23"/>
                    </a:cubicBezTo>
                    <a:lnTo>
                      <a:pt x="19334" y="23"/>
                    </a:lnTo>
                    <a:cubicBezTo>
                      <a:pt x="19060" y="23"/>
                      <a:pt x="18786" y="1"/>
                      <a:pt x="18535" y="1"/>
                    </a:cubicBezTo>
                    <a:close/>
                  </a:path>
                </a:pathLst>
              </a:custGeom>
              <a:solidFill>
                <a:srgbClr val="B3B0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6" name="Google Shape;2026;p24"/>
              <p:cNvSpPr/>
              <p:nvPr/>
            </p:nvSpPr>
            <p:spPr>
              <a:xfrm>
                <a:off x="12724176" y="3749220"/>
                <a:ext cx="956931" cy="131002"/>
              </a:xfrm>
              <a:custGeom>
                <a:avLst/>
                <a:gdLst/>
                <a:ahLst/>
                <a:cxnLst/>
                <a:rect l="l" t="t" r="r" b="b"/>
                <a:pathLst>
                  <a:path w="34354" h="4703" extrusionOk="0">
                    <a:moveTo>
                      <a:pt x="15408" y="0"/>
                    </a:moveTo>
                    <a:cubicBezTo>
                      <a:pt x="15111" y="23"/>
                      <a:pt x="14792" y="23"/>
                      <a:pt x="14495" y="23"/>
                    </a:cubicBezTo>
                    <a:lnTo>
                      <a:pt x="13605" y="23"/>
                    </a:lnTo>
                    <a:cubicBezTo>
                      <a:pt x="13445" y="46"/>
                      <a:pt x="13308" y="46"/>
                      <a:pt x="13171" y="46"/>
                    </a:cubicBezTo>
                    <a:lnTo>
                      <a:pt x="13011" y="69"/>
                    </a:lnTo>
                    <a:cubicBezTo>
                      <a:pt x="12920" y="69"/>
                      <a:pt x="12852" y="92"/>
                      <a:pt x="12760" y="92"/>
                    </a:cubicBezTo>
                    <a:cubicBezTo>
                      <a:pt x="12441" y="114"/>
                      <a:pt x="12121" y="137"/>
                      <a:pt x="11824" y="160"/>
                    </a:cubicBezTo>
                    <a:lnTo>
                      <a:pt x="11573" y="183"/>
                    </a:lnTo>
                    <a:lnTo>
                      <a:pt x="11368" y="183"/>
                    </a:lnTo>
                    <a:cubicBezTo>
                      <a:pt x="11231" y="206"/>
                      <a:pt x="11140" y="229"/>
                      <a:pt x="11048" y="229"/>
                    </a:cubicBezTo>
                    <a:lnTo>
                      <a:pt x="11003" y="229"/>
                    </a:lnTo>
                    <a:cubicBezTo>
                      <a:pt x="10820" y="229"/>
                      <a:pt x="10660" y="274"/>
                      <a:pt x="10501" y="297"/>
                    </a:cubicBezTo>
                    <a:cubicBezTo>
                      <a:pt x="10386" y="320"/>
                      <a:pt x="10272" y="320"/>
                      <a:pt x="10158" y="343"/>
                    </a:cubicBezTo>
                    <a:lnTo>
                      <a:pt x="10181" y="365"/>
                    </a:lnTo>
                    <a:lnTo>
                      <a:pt x="10158" y="365"/>
                    </a:lnTo>
                    <a:cubicBezTo>
                      <a:pt x="10044" y="365"/>
                      <a:pt x="9953" y="365"/>
                      <a:pt x="9862" y="388"/>
                    </a:cubicBezTo>
                    <a:cubicBezTo>
                      <a:pt x="9747" y="388"/>
                      <a:pt x="9656" y="388"/>
                      <a:pt x="9565" y="411"/>
                    </a:cubicBezTo>
                    <a:lnTo>
                      <a:pt x="9496" y="411"/>
                    </a:lnTo>
                    <a:lnTo>
                      <a:pt x="9245" y="457"/>
                    </a:lnTo>
                    <a:lnTo>
                      <a:pt x="9177" y="457"/>
                    </a:lnTo>
                    <a:lnTo>
                      <a:pt x="8903" y="502"/>
                    </a:lnTo>
                    <a:cubicBezTo>
                      <a:pt x="8332" y="594"/>
                      <a:pt x="7716" y="708"/>
                      <a:pt x="7054" y="868"/>
                    </a:cubicBezTo>
                    <a:lnTo>
                      <a:pt x="6849" y="936"/>
                    </a:lnTo>
                    <a:cubicBezTo>
                      <a:pt x="6666" y="982"/>
                      <a:pt x="6461" y="1027"/>
                      <a:pt x="6255" y="1073"/>
                    </a:cubicBezTo>
                    <a:cubicBezTo>
                      <a:pt x="6232" y="1073"/>
                      <a:pt x="6209" y="1050"/>
                      <a:pt x="6187" y="1050"/>
                    </a:cubicBezTo>
                    <a:lnTo>
                      <a:pt x="6095" y="1073"/>
                    </a:lnTo>
                    <a:lnTo>
                      <a:pt x="5981" y="1073"/>
                    </a:lnTo>
                    <a:cubicBezTo>
                      <a:pt x="5913" y="1096"/>
                      <a:pt x="5844" y="1096"/>
                      <a:pt x="5799" y="1119"/>
                    </a:cubicBezTo>
                    <a:cubicBezTo>
                      <a:pt x="5684" y="1119"/>
                      <a:pt x="5570" y="1164"/>
                      <a:pt x="5456" y="1187"/>
                    </a:cubicBezTo>
                    <a:lnTo>
                      <a:pt x="5411" y="1187"/>
                    </a:lnTo>
                    <a:lnTo>
                      <a:pt x="5365" y="1210"/>
                    </a:lnTo>
                    <a:lnTo>
                      <a:pt x="5068" y="1278"/>
                    </a:lnTo>
                    <a:lnTo>
                      <a:pt x="4908" y="1324"/>
                    </a:lnTo>
                    <a:lnTo>
                      <a:pt x="4863" y="1324"/>
                    </a:lnTo>
                    <a:cubicBezTo>
                      <a:pt x="4794" y="1347"/>
                      <a:pt x="4726" y="1347"/>
                      <a:pt x="4703" y="1370"/>
                    </a:cubicBezTo>
                    <a:cubicBezTo>
                      <a:pt x="4657" y="1415"/>
                      <a:pt x="4612" y="1461"/>
                      <a:pt x="4589" y="1507"/>
                    </a:cubicBezTo>
                    <a:cubicBezTo>
                      <a:pt x="4566" y="1507"/>
                      <a:pt x="4566" y="1484"/>
                      <a:pt x="4543" y="1484"/>
                    </a:cubicBezTo>
                    <a:cubicBezTo>
                      <a:pt x="4543" y="1484"/>
                      <a:pt x="4520" y="1507"/>
                      <a:pt x="4520" y="1507"/>
                    </a:cubicBezTo>
                    <a:cubicBezTo>
                      <a:pt x="4110" y="1598"/>
                      <a:pt x="3676" y="1735"/>
                      <a:pt x="3311" y="1849"/>
                    </a:cubicBezTo>
                    <a:lnTo>
                      <a:pt x="3242" y="1872"/>
                    </a:lnTo>
                    <a:lnTo>
                      <a:pt x="3082" y="1940"/>
                    </a:lnTo>
                    <a:cubicBezTo>
                      <a:pt x="2968" y="1963"/>
                      <a:pt x="2831" y="2009"/>
                      <a:pt x="2694" y="2055"/>
                    </a:cubicBezTo>
                    <a:cubicBezTo>
                      <a:pt x="2557" y="2100"/>
                      <a:pt x="2398" y="2146"/>
                      <a:pt x="2261" y="2192"/>
                    </a:cubicBezTo>
                    <a:cubicBezTo>
                      <a:pt x="2101" y="2237"/>
                      <a:pt x="1941" y="2283"/>
                      <a:pt x="1781" y="2328"/>
                    </a:cubicBezTo>
                    <a:lnTo>
                      <a:pt x="1736" y="2351"/>
                    </a:lnTo>
                    <a:cubicBezTo>
                      <a:pt x="1576" y="2397"/>
                      <a:pt x="1416" y="2443"/>
                      <a:pt x="1256" y="2511"/>
                    </a:cubicBezTo>
                    <a:lnTo>
                      <a:pt x="1188" y="2534"/>
                    </a:lnTo>
                    <a:lnTo>
                      <a:pt x="1165" y="2534"/>
                    </a:lnTo>
                    <a:lnTo>
                      <a:pt x="1005" y="2580"/>
                    </a:lnTo>
                    <a:cubicBezTo>
                      <a:pt x="960" y="2625"/>
                      <a:pt x="891" y="2648"/>
                      <a:pt x="823" y="2671"/>
                    </a:cubicBezTo>
                    <a:cubicBezTo>
                      <a:pt x="709" y="2716"/>
                      <a:pt x="617" y="2762"/>
                      <a:pt x="526" y="2853"/>
                    </a:cubicBezTo>
                    <a:cubicBezTo>
                      <a:pt x="480" y="2899"/>
                      <a:pt x="435" y="2990"/>
                      <a:pt x="435" y="3059"/>
                    </a:cubicBezTo>
                    <a:cubicBezTo>
                      <a:pt x="435" y="3082"/>
                      <a:pt x="435" y="3082"/>
                      <a:pt x="435" y="3105"/>
                    </a:cubicBezTo>
                    <a:cubicBezTo>
                      <a:pt x="389" y="3105"/>
                      <a:pt x="321" y="3127"/>
                      <a:pt x="275" y="3173"/>
                    </a:cubicBezTo>
                    <a:cubicBezTo>
                      <a:pt x="206" y="3219"/>
                      <a:pt x="138" y="3264"/>
                      <a:pt x="115" y="3333"/>
                    </a:cubicBezTo>
                    <a:lnTo>
                      <a:pt x="92" y="3378"/>
                    </a:lnTo>
                    <a:cubicBezTo>
                      <a:pt x="47" y="3424"/>
                      <a:pt x="47" y="3470"/>
                      <a:pt x="47" y="3515"/>
                    </a:cubicBezTo>
                    <a:cubicBezTo>
                      <a:pt x="24" y="3561"/>
                      <a:pt x="47" y="3629"/>
                      <a:pt x="47" y="3675"/>
                    </a:cubicBezTo>
                    <a:cubicBezTo>
                      <a:pt x="69" y="3766"/>
                      <a:pt x="92" y="3858"/>
                      <a:pt x="115" y="3949"/>
                    </a:cubicBezTo>
                    <a:lnTo>
                      <a:pt x="92" y="4040"/>
                    </a:lnTo>
                    <a:cubicBezTo>
                      <a:pt x="69" y="4109"/>
                      <a:pt x="47" y="4154"/>
                      <a:pt x="47" y="4223"/>
                    </a:cubicBezTo>
                    <a:cubicBezTo>
                      <a:pt x="1" y="4360"/>
                      <a:pt x="24" y="4520"/>
                      <a:pt x="161" y="4611"/>
                    </a:cubicBezTo>
                    <a:cubicBezTo>
                      <a:pt x="229" y="4634"/>
                      <a:pt x="298" y="4657"/>
                      <a:pt x="389" y="4657"/>
                    </a:cubicBezTo>
                    <a:lnTo>
                      <a:pt x="457" y="4657"/>
                    </a:lnTo>
                    <a:cubicBezTo>
                      <a:pt x="503" y="4679"/>
                      <a:pt x="549" y="4702"/>
                      <a:pt x="594" y="4702"/>
                    </a:cubicBezTo>
                    <a:cubicBezTo>
                      <a:pt x="617" y="4702"/>
                      <a:pt x="617" y="4679"/>
                      <a:pt x="663" y="4679"/>
                    </a:cubicBezTo>
                    <a:lnTo>
                      <a:pt x="823" y="4634"/>
                    </a:lnTo>
                    <a:lnTo>
                      <a:pt x="960" y="4588"/>
                    </a:lnTo>
                    <a:lnTo>
                      <a:pt x="1188" y="4543"/>
                    </a:lnTo>
                    <a:lnTo>
                      <a:pt x="1234" y="4565"/>
                    </a:lnTo>
                    <a:cubicBezTo>
                      <a:pt x="1256" y="4565"/>
                      <a:pt x="1279" y="4565"/>
                      <a:pt x="1279" y="4543"/>
                    </a:cubicBezTo>
                    <a:lnTo>
                      <a:pt x="1576" y="4497"/>
                    </a:lnTo>
                    <a:lnTo>
                      <a:pt x="1850" y="4497"/>
                    </a:lnTo>
                    <a:lnTo>
                      <a:pt x="1941" y="4520"/>
                    </a:lnTo>
                    <a:lnTo>
                      <a:pt x="2580" y="4520"/>
                    </a:lnTo>
                    <a:cubicBezTo>
                      <a:pt x="2808" y="4520"/>
                      <a:pt x="2991" y="4520"/>
                      <a:pt x="3151" y="4497"/>
                    </a:cubicBezTo>
                    <a:cubicBezTo>
                      <a:pt x="3585" y="4451"/>
                      <a:pt x="3995" y="4406"/>
                      <a:pt x="4429" y="4360"/>
                    </a:cubicBezTo>
                    <a:cubicBezTo>
                      <a:pt x="4452" y="4360"/>
                      <a:pt x="4475" y="4383"/>
                      <a:pt x="4498" y="4383"/>
                    </a:cubicBezTo>
                    <a:cubicBezTo>
                      <a:pt x="4612" y="4360"/>
                      <a:pt x="4703" y="4360"/>
                      <a:pt x="4771" y="4360"/>
                    </a:cubicBezTo>
                    <a:lnTo>
                      <a:pt x="5137" y="4360"/>
                    </a:lnTo>
                    <a:lnTo>
                      <a:pt x="5251" y="4337"/>
                    </a:lnTo>
                    <a:lnTo>
                      <a:pt x="5525" y="4314"/>
                    </a:lnTo>
                    <a:lnTo>
                      <a:pt x="7396" y="4314"/>
                    </a:lnTo>
                    <a:cubicBezTo>
                      <a:pt x="7465" y="4314"/>
                      <a:pt x="7533" y="4291"/>
                      <a:pt x="7602" y="4291"/>
                    </a:cubicBezTo>
                    <a:cubicBezTo>
                      <a:pt x="7739" y="4291"/>
                      <a:pt x="7876" y="4291"/>
                      <a:pt x="7990" y="4177"/>
                    </a:cubicBezTo>
                    <a:lnTo>
                      <a:pt x="8766" y="4177"/>
                    </a:lnTo>
                    <a:cubicBezTo>
                      <a:pt x="9063" y="4154"/>
                      <a:pt x="9382" y="4154"/>
                      <a:pt x="9702" y="4132"/>
                    </a:cubicBezTo>
                    <a:lnTo>
                      <a:pt x="10067" y="4086"/>
                    </a:lnTo>
                    <a:lnTo>
                      <a:pt x="10113" y="4086"/>
                    </a:lnTo>
                    <a:cubicBezTo>
                      <a:pt x="10295" y="4086"/>
                      <a:pt x="10478" y="4063"/>
                      <a:pt x="10660" y="4040"/>
                    </a:cubicBezTo>
                    <a:cubicBezTo>
                      <a:pt x="10843" y="4040"/>
                      <a:pt x="11026" y="4040"/>
                      <a:pt x="11208" y="4018"/>
                    </a:cubicBezTo>
                    <a:lnTo>
                      <a:pt x="11619" y="4018"/>
                    </a:lnTo>
                    <a:lnTo>
                      <a:pt x="11824" y="3995"/>
                    </a:lnTo>
                    <a:cubicBezTo>
                      <a:pt x="12053" y="3995"/>
                      <a:pt x="12258" y="3972"/>
                      <a:pt x="12464" y="3972"/>
                    </a:cubicBezTo>
                    <a:lnTo>
                      <a:pt x="13422" y="3972"/>
                    </a:lnTo>
                    <a:cubicBezTo>
                      <a:pt x="13742" y="3972"/>
                      <a:pt x="14061" y="3949"/>
                      <a:pt x="14358" y="3926"/>
                    </a:cubicBezTo>
                    <a:cubicBezTo>
                      <a:pt x="14472" y="3903"/>
                      <a:pt x="14586" y="3903"/>
                      <a:pt x="14700" y="3903"/>
                    </a:cubicBezTo>
                    <a:lnTo>
                      <a:pt x="14815" y="3903"/>
                    </a:lnTo>
                    <a:cubicBezTo>
                      <a:pt x="14906" y="3881"/>
                      <a:pt x="14974" y="3881"/>
                      <a:pt x="15066" y="3881"/>
                    </a:cubicBezTo>
                    <a:lnTo>
                      <a:pt x="15294" y="3858"/>
                    </a:lnTo>
                    <a:lnTo>
                      <a:pt x="16663" y="3858"/>
                    </a:lnTo>
                    <a:cubicBezTo>
                      <a:pt x="16869" y="3858"/>
                      <a:pt x="17074" y="3858"/>
                      <a:pt x="17280" y="3881"/>
                    </a:cubicBezTo>
                    <a:lnTo>
                      <a:pt x="17394" y="3881"/>
                    </a:lnTo>
                    <a:cubicBezTo>
                      <a:pt x="17531" y="3881"/>
                      <a:pt x="17668" y="3858"/>
                      <a:pt x="17828" y="3858"/>
                    </a:cubicBezTo>
                    <a:lnTo>
                      <a:pt x="19060" y="3858"/>
                    </a:lnTo>
                    <a:cubicBezTo>
                      <a:pt x="19288" y="3858"/>
                      <a:pt x="19539" y="3858"/>
                      <a:pt x="19791" y="3881"/>
                    </a:cubicBezTo>
                    <a:lnTo>
                      <a:pt x="20955" y="3881"/>
                    </a:lnTo>
                    <a:cubicBezTo>
                      <a:pt x="21274" y="3881"/>
                      <a:pt x="21594" y="3903"/>
                      <a:pt x="21913" y="3903"/>
                    </a:cubicBezTo>
                    <a:lnTo>
                      <a:pt x="22187" y="3903"/>
                    </a:lnTo>
                    <a:lnTo>
                      <a:pt x="22438" y="3926"/>
                    </a:lnTo>
                    <a:lnTo>
                      <a:pt x="23306" y="3926"/>
                    </a:lnTo>
                    <a:cubicBezTo>
                      <a:pt x="23488" y="3926"/>
                      <a:pt x="23671" y="3926"/>
                      <a:pt x="23831" y="3949"/>
                    </a:cubicBezTo>
                    <a:lnTo>
                      <a:pt x="24858" y="3949"/>
                    </a:lnTo>
                    <a:cubicBezTo>
                      <a:pt x="25154" y="3972"/>
                      <a:pt x="25474" y="3972"/>
                      <a:pt x="25771" y="3972"/>
                    </a:cubicBezTo>
                    <a:lnTo>
                      <a:pt x="26387" y="3972"/>
                    </a:lnTo>
                    <a:cubicBezTo>
                      <a:pt x="26501" y="3972"/>
                      <a:pt x="26615" y="3972"/>
                      <a:pt x="26707" y="3995"/>
                    </a:cubicBezTo>
                    <a:lnTo>
                      <a:pt x="27186" y="3995"/>
                    </a:lnTo>
                    <a:lnTo>
                      <a:pt x="27665" y="4018"/>
                    </a:lnTo>
                    <a:cubicBezTo>
                      <a:pt x="27779" y="4018"/>
                      <a:pt x="27916" y="4018"/>
                      <a:pt x="28030" y="4040"/>
                    </a:cubicBezTo>
                    <a:lnTo>
                      <a:pt x="28213" y="4040"/>
                    </a:lnTo>
                    <a:lnTo>
                      <a:pt x="28647" y="4063"/>
                    </a:lnTo>
                    <a:lnTo>
                      <a:pt x="28738" y="4063"/>
                    </a:lnTo>
                    <a:lnTo>
                      <a:pt x="29583" y="4109"/>
                    </a:lnTo>
                    <a:lnTo>
                      <a:pt x="29788" y="4109"/>
                    </a:lnTo>
                    <a:cubicBezTo>
                      <a:pt x="29856" y="4109"/>
                      <a:pt x="29948" y="4109"/>
                      <a:pt x="30016" y="4132"/>
                    </a:cubicBezTo>
                    <a:cubicBezTo>
                      <a:pt x="30199" y="4132"/>
                      <a:pt x="30359" y="4132"/>
                      <a:pt x="30541" y="4154"/>
                    </a:cubicBezTo>
                    <a:cubicBezTo>
                      <a:pt x="30769" y="4154"/>
                      <a:pt x="31021" y="4177"/>
                      <a:pt x="31272" y="4200"/>
                    </a:cubicBezTo>
                    <a:lnTo>
                      <a:pt x="31660" y="4200"/>
                    </a:lnTo>
                    <a:cubicBezTo>
                      <a:pt x="31819" y="4223"/>
                      <a:pt x="31979" y="4223"/>
                      <a:pt x="32139" y="4223"/>
                    </a:cubicBezTo>
                    <a:lnTo>
                      <a:pt x="32847" y="4223"/>
                    </a:lnTo>
                    <a:cubicBezTo>
                      <a:pt x="33075" y="4246"/>
                      <a:pt x="33280" y="4246"/>
                      <a:pt x="33486" y="4269"/>
                    </a:cubicBezTo>
                    <a:cubicBezTo>
                      <a:pt x="33554" y="4269"/>
                      <a:pt x="33623" y="4291"/>
                      <a:pt x="33668" y="4291"/>
                    </a:cubicBezTo>
                    <a:lnTo>
                      <a:pt x="33828" y="4291"/>
                    </a:lnTo>
                    <a:cubicBezTo>
                      <a:pt x="33897" y="4314"/>
                      <a:pt x="33942" y="4314"/>
                      <a:pt x="34011" y="4314"/>
                    </a:cubicBezTo>
                    <a:lnTo>
                      <a:pt x="34148" y="4314"/>
                    </a:lnTo>
                    <a:cubicBezTo>
                      <a:pt x="34170" y="4314"/>
                      <a:pt x="34216" y="4314"/>
                      <a:pt x="34239" y="4291"/>
                    </a:cubicBezTo>
                    <a:cubicBezTo>
                      <a:pt x="34285" y="4269"/>
                      <a:pt x="34330" y="4223"/>
                      <a:pt x="34330" y="4177"/>
                    </a:cubicBezTo>
                    <a:cubicBezTo>
                      <a:pt x="34353" y="4109"/>
                      <a:pt x="34353" y="4063"/>
                      <a:pt x="34330" y="4018"/>
                    </a:cubicBezTo>
                    <a:cubicBezTo>
                      <a:pt x="34307" y="3995"/>
                      <a:pt x="34285" y="3972"/>
                      <a:pt x="34239" y="3949"/>
                    </a:cubicBezTo>
                    <a:cubicBezTo>
                      <a:pt x="34239" y="3949"/>
                      <a:pt x="34216" y="3926"/>
                      <a:pt x="34170" y="3926"/>
                    </a:cubicBezTo>
                    <a:lnTo>
                      <a:pt x="34102" y="3903"/>
                    </a:lnTo>
                    <a:lnTo>
                      <a:pt x="34034" y="3881"/>
                    </a:lnTo>
                    <a:lnTo>
                      <a:pt x="33874" y="3858"/>
                    </a:lnTo>
                    <a:lnTo>
                      <a:pt x="33782" y="3812"/>
                    </a:lnTo>
                    <a:cubicBezTo>
                      <a:pt x="33600" y="3766"/>
                      <a:pt x="33417" y="3721"/>
                      <a:pt x="33257" y="3675"/>
                    </a:cubicBezTo>
                    <a:cubicBezTo>
                      <a:pt x="33098" y="3629"/>
                      <a:pt x="32938" y="3584"/>
                      <a:pt x="32778" y="3561"/>
                    </a:cubicBezTo>
                    <a:lnTo>
                      <a:pt x="32710" y="3538"/>
                    </a:lnTo>
                    <a:lnTo>
                      <a:pt x="32573" y="3493"/>
                    </a:lnTo>
                    <a:lnTo>
                      <a:pt x="32230" y="3424"/>
                    </a:lnTo>
                    <a:lnTo>
                      <a:pt x="32048" y="3378"/>
                    </a:lnTo>
                    <a:cubicBezTo>
                      <a:pt x="31934" y="3356"/>
                      <a:pt x="31842" y="3310"/>
                      <a:pt x="31728" y="3287"/>
                    </a:cubicBezTo>
                    <a:cubicBezTo>
                      <a:pt x="31546" y="3241"/>
                      <a:pt x="31363" y="3196"/>
                      <a:pt x="31180" y="3150"/>
                    </a:cubicBezTo>
                    <a:cubicBezTo>
                      <a:pt x="30861" y="3036"/>
                      <a:pt x="30518" y="2945"/>
                      <a:pt x="30176" y="2831"/>
                    </a:cubicBezTo>
                    <a:cubicBezTo>
                      <a:pt x="30039" y="2785"/>
                      <a:pt x="29879" y="2739"/>
                      <a:pt x="29720" y="2694"/>
                    </a:cubicBezTo>
                    <a:lnTo>
                      <a:pt x="29674" y="2694"/>
                    </a:lnTo>
                    <a:cubicBezTo>
                      <a:pt x="29491" y="2648"/>
                      <a:pt x="29331" y="2602"/>
                      <a:pt x="29149" y="2557"/>
                    </a:cubicBezTo>
                    <a:cubicBezTo>
                      <a:pt x="28829" y="2443"/>
                      <a:pt x="28487" y="2351"/>
                      <a:pt x="28145" y="2260"/>
                    </a:cubicBezTo>
                    <a:cubicBezTo>
                      <a:pt x="27962" y="2214"/>
                      <a:pt x="27802" y="2169"/>
                      <a:pt x="27642" y="2123"/>
                    </a:cubicBezTo>
                    <a:lnTo>
                      <a:pt x="27574" y="2100"/>
                    </a:lnTo>
                    <a:lnTo>
                      <a:pt x="27391" y="2055"/>
                    </a:lnTo>
                    <a:lnTo>
                      <a:pt x="27117" y="1986"/>
                    </a:lnTo>
                    <a:lnTo>
                      <a:pt x="26798" y="1918"/>
                    </a:lnTo>
                    <a:lnTo>
                      <a:pt x="26547" y="1872"/>
                    </a:lnTo>
                    <a:lnTo>
                      <a:pt x="26456" y="1849"/>
                    </a:lnTo>
                    <a:lnTo>
                      <a:pt x="26273" y="1803"/>
                    </a:lnTo>
                    <a:cubicBezTo>
                      <a:pt x="26250" y="1781"/>
                      <a:pt x="26204" y="1758"/>
                      <a:pt x="26159" y="1758"/>
                    </a:cubicBezTo>
                    <a:cubicBezTo>
                      <a:pt x="26067" y="1735"/>
                      <a:pt x="25976" y="1712"/>
                      <a:pt x="25908" y="1689"/>
                    </a:cubicBezTo>
                    <a:lnTo>
                      <a:pt x="25794" y="1644"/>
                    </a:lnTo>
                    <a:lnTo>
                      <a:pt x="25771" y="1644"/>
                    </a:lnTo>
                    <a:lnTo>
                      <a:pt x="25725" y="1621"/>
                    </a:lnTo>
                    <a:lnTo>
                      <a:pt x="25657" y="1621"/>
                    </a:lnTo>
                    <a:cubicBezTo>
                      <a:pt x="25497" y="1575"/>
                      <a:pt x="25337" y="1530"/>
                      <a:pt x="25177" y="1484"/>
                    </a:cubicBezTo>
                    <a:cubicBezTo>
                      <a:pt x="24835" y="1393"/>
                      <a:pt x="24515" y="1301"/>
                      <a:pt x="24196" y="1210"/>
                    </a:cubicBezTo>
                    <a:cubicBezTo>
                      <a:pt x="23922" y="1142"/>
                      <a:pt x="23602" y="1073"/>
                      <a:pt x="23191" y="982"/>
                    </a:cubicBezTo>
                    <a:cubicBezTo>
                      <a:pt x="22986" y="936"/>
                      <a:pt x="22803" y="890"/>
                      <a:pt x="22598" y="868"/>
                    </a:cubicBezTo>
                    <a:lnTo>
                      <a:pt x="22233" y="776"/>
                    </a:lnTo>
                    <a:lnTo>
                      <a:pt x="22119" y="754"/>
                    </a:lnTo>
                    <a:lnTo>
                      <a:pt x="22050" y="731"/>
                    </a:lnTo>
                    <a:lnTo>
                      <a:pt x="21982" y="731"/>
                    </a:lnTo>
                    <a:lnTo>
                      <a:pt x="21936" y="708"/>
                    </a:lnTo>
                    <a:lnTo>
                      <a:pt x="21845" y="685"/>
                    </a:lnTo>
                    <a:cubicBezTo>
                      <a:pt x="21731" y="662"/>
                      <a:pt x="21617" y="639"/>
                      <a:pt x="21480" y="617"/>
                    </a:cubicBezTo>
                    <a:cubicBezTo>
                      <a:pt x="21365" y="571"/>
                      <a:pt x="21251" y="571"/>
                      <a:pt x="21114" y="548"/>
                    </a:cubicBezTo>
                    <a:lnTo>
                      <a:pt x="20955" y="502"/>
                    </a:lnTo>
                    <a:cubicBezTo>
                      <a:pt x="20863" y="480"/>
                      <a:pt x="20772" y="457"/>
                      <a:pt x="20681" y="457"/>
                    </a:cubicBezTo>
                    <a:lnTo>
                      <a:pt x="20315" y="388"/>
                    </a:lnTo>
                    <a:lnTo>
                      <a:pt x="19950" y="320"/>
                    </a:lnTo>
                    <a:cubicBezTo>
                      <a:pt x="19699" y="274"/>
                      <a:pt x="19448" y="229"/>
                      <a:pt x="19174" y="206"/>
                    </a:cubicBezTo>
                    <a:cubicBezTo>
                      <a:pt x="18741" y="137"/>
                      <a:pt x="18307" y="92"/>
                      <a:pt x="17873" y="69"/>
                    </a:cubicBezTo>
                    <a:cubicBezTo>
                      <a:pt x="17828" y="92"/>
                      <a:pt x="17805" y="114"/>
                      <a:pt x="17782" y="114"/>
                    </a:cubicBezTo>
                    <a:cubicBezTo>
                      <a:pt x="17713" y="137"/>
                      <a:pt x="17645" y="137"/>
                      <a:pt x="17576" y="137"/>
                    </a:cubicBezTo>
                    <a:lnTo>
                      <a:pt x="17417" y="137"/>
                    </a:lnTo>
                    <a:cubicBezTo>
                      <a:pt x="17325" y="114"/>
                      <a:pt x="17234" y="114"/>
                      <a:pt x="17143" y="114"/>
                    </a:cubicBezTo>
                    <a:cubicBezTo>
                      <a:pt x="16960" y="92"/>
                      <a:pt x="16778" y="92"/>
                      <a:pt x="16595" y="69"/>
                    </a:cubicBezTo>
                    <a:lnTo>
                      <a:pt x="16161" y="23"/>
                    </a:lnTo>
                    <a:lnTo>
                      <a:pt x="15979" y="0"/>
                    </a:lnTo>
                    <a:close/>
                  </a:path>
                </a:pathLst>
              </a:custGeom>
              <a:solidFill>
                <a:srgbClr val="B3B09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7" name="Google Shape;2027;p24"/>
              <p:cNvSpPr/>
              <p:nvPr/>
            </p:nvSpPr>
            <p:spPr>
              <a:xfrm>
                <a:off x="10784994" y="3326409"/>
                <a:ext cx="1774558" cy="397407"/>
              </a:xfrm>
              <a:custGeom>
                <a:avLst/>
                <a:gdLst/>
                <a:ahLst/>
                <a:cxnLst/>
                <a:rect l="l" t="t" r="r" b="b"/>
                <a:pathLst>
                  <a:path w="63707" h="14267" extrusionOk="0">
                    <a:moveTo>
                      <a:pt x="46062" y="0"/>
                    </a:moveTo>
                    <a:cubicBezTo>
                      <a:pt x="45674" y="0"/>
                      <a:pt x="45263" y="23"/>
                      <a:pt x="44853" y="46"/>
                    </a:cubicBezTo>
                    <a:cubicBezTo>
                      <a:pt x="43049" y="160"/>
                      <a:pt x="41246" y="503"/>
                      <a:pt x="39511" y="1005"/>
                    </a:cubicBezTo>
                    <a:cubicBezTo>
                      <a:pt x="37777" y="1507"/>
                      <a:pt x="36088" y="2169"/>
                      <a:pt x="34421" y="2899"/>
                    </a:cubicBezTo>
                    <a:cubicBezTo>
                      <a:pt x="32732" y="3630"/>
                      <a:pt x="31089" y="4429"/>
                      <a:pt x="29445" y="5250"/>
                    </a:cubicBezTo>
                    <a:cubicBezTo>
                      <a:pt x="27597" y="6140"/>
                      <a:pt x="25748" y="7053"/>
                      <a:pt x="23876" y="7852"/>
                    </a:cubicBezTo>
                    <a:lnTo>
                      <a:pt x="23830" y="7852"/>
                    </a:lnTo>
                    <a:cubicBezTo>
                      <a:pt x="22735" y="8309"/>
                      <a:pt x="21639" y="8743"/>
                      <a:pt x="20498" y="9131"/>
                    </a:cubicBezTo>
                    <a:cubicBezTo>
                      <a:pt x="19745" y="9382"/>
                      <a:pt x="18969" y="9610"/>
                      <a:pt x="18193" y="9838"/>
                    </a:cubicBezTo>
                    <a:cubicBezTo>
                      <a:pt x="16412" y="10340"/>
                      <a:pt x="14632" y="10751"/>
                      <a:pt x="12806" y="11025"/>
                    </a:cubicBezTo>
                    <a:lnTo>
                      <a:pt x="12760" y="11025"/>
                    </a:lnTo>
                    <a:cubicBezTo>
                      <a:pt x="11540" y="11193"/>
                      <a:pt x="10294" y="11301"/>
                      <a:pt x="9049" y="11301"/>
                    </a:cubicBezTo>
                    <a:cubicBezTo>
                      <a:pt x="8267" y="11301"/>
                      <a:pt x="7486" y="11259"/>
                      <a:pt x="6711" y="11162"/>
                    </a:cubicBezTo>
                    <a:lnTo>
                      <a:pt x="6711" y="11162"/>
                    </a:lnTo>
                    <a:cubicBezTo>
                      <a:pt x="6727" y="11177"/>
                      <a:pt x="6742" y="11182"/>
                      <a:pt x="6750" y="11184"/>
                    </a:cubicBezTo>
                    <a:lnTo>
                      <a:pt x="6750" y="11184"/>
                    </a:lnTo>
                    <a:cubicBezTo>
                      <a:pt x="6205" y="11115"/>
                      <a:pt x="5659" y="11002"/>
                      <a:pt x="5114" y="10888"/>
                    </a:cubicBezTo>
                    <a:cubicBezTo>
                      <a:pt x="4566" y="10751"/>
                      <a:pt x="4041" y="10569"/>
                      <a:pt x="3539" y="10363"/>
                    </a:cubicBezTo>
                    <a:lnTo>
                      <a:pt x="3493" y="10363"/>
                    </a:lnTo>
                    <a:cubicBezTo>
                      <a:pt x="3128" y="10203"/>
                      <a:pt x="2785" y="10021"/>
                      <a:pt x="2443" y="9838"/>
                    </a:cubicBezTo>
                    <a:cubicBezTo>
                      <a:pt x="2101" y="9633"/>
                      <a:pt x="1781" y="9427"/>
                      <a:pt x="1462" y="9176"/>
                    </a:cubicBezTo>
                    <a:lnTo>
                      <a:pt x="1439" y="9176"/>
                    </a:lnTo>
                    <a:cubicBezTo>
                      <a:pt x="1028" y="8834"/>
                      <a:pt x="640" y="8469"/>
                      <a:pt x="298" y="8081"/>
                    </a:cubicBezTo>
                    <a:cubicBezTo>
                      <a:pt x="263" y="8046"/>
                      <a:pt x="218" y="8029"/>
                      <a:pt x="175" y="8029"/>
                    </a:cubicBezTo>
                    <a:cubicBezTo>
                      <a:pt x="132" y="8029"/>
                      <a:pt x="92" y="8046"/>
                      <a:pt x="69" y="8081"/>
                    </a:cubicBezTo>
                    <a:cubicBezTo>
                      <a:pt x="1" y="8149"/>
                      <a:pt x="1" y="8240"/>
                      <a:pt x="69" y="8309"/>
                    </a:cubicBezTo>
                    <a:cubicBezTo>
                      <a:pt x="275" y="8537"/>
                      <a:pt x="480" y="8765"/>
                      <a:pt x="708" y="8971"/>
                    </a:cubicBezTo>
                    <a:cubicBezTo>
                      <a:pt x="937" y="9199"/>
                      <a:pt x="1188" y="9382"/>
                      <a:pt x="1439" y="9587"/>
                    </a:cubicBezTo>
                    <a:cubicBezTo>
                      <a:pt x="1964" y="9952"/>
                      <a:pt x="2512" y="10272"/>
                      <a:pt x="3082" y="10523"/>
                    </a:cubicBezTo>
                    <a:cubicBezTo>
                      <a:pt x="3676" y="10797"/>
                      <a:pt x="4269" y="11002"/>
                      <a:pt x="4885" y="11162"/>
                    </a:cubicBezTo>
                    <a:cubicBezTo>
                      <a:pt x="5502" y="11322"/>
                      <a:pt x="6164" y="11436"/>
                      <a:pt x="6803" y="11504"/>
                    </a:cubicBezTo>
                    <a:cubicBezTo>
                      <a:pt x="7514" y="11599"/>
                      <a:pt x="8231" y="11639"/>
                      <a:pt x="8952" y="11639"/>
                    </a:cubicBezTo>
                    <a:cubicBezTo>
                      <a:pt x="9619" y="11639"/>
                      <a:pt x="10288" y="11605"/>
                      <a:pt x="10957" y="11550"/>
                    </a:cubicBezTo>
                    <a:cubicBezTo>
                      <a:pt x="12349" y="11436"/>
                      <a:pt x="13719" y="11231"/>
                      <a:pt x="15088" y="10934"/>
                    </a:cubicBezTo>
                    <a:cubicBezTo>
                      <a:pt x="16389" y="10683"/>
                      <a:pt x="17645" y="10340"/>
                      <a:pt x="18923" y="9952"/>
                    </a:cubicBezTo>
                    <a:cubicBezTo>
                      <a:pt x="19471" y="9793"/>
                      <a:pt x="20041" y="9610"/>
                      <a:pt x="20589" y="9427"/>
                    </a:cubicBezTo>
                    <a:cubicBezTo>
                      <a:pt x="21411" y="9153"/>
                      <a:pt x="22233" y="8857"/>
                      <a:pt x="23054" y="8537"/>
                    </a:cubicBezTo>
                    <a:cubicBezTo>
                      <a:pt x="26455" y="7168"/>
                      <a:pt x="29674" y="5433"/>
                      <a:pt x="32983" y="3904"/>
                    </a:cubicBezTo>
                    <a:cubicBezTo>
                      <a:pt x="33691" y="3584"/>
                      <a:pt x="34376" y="3264"/>
                      <a:pt x="35083" y="2968"/>
                    </a:cubicBezTo>
                    <a:lnTo>
                      <a:pt x="35060" y="2968"/>
                    </a:lnTo>
                    <a:cubicBezTo>
                      <a:pt x="37663" y="1872"/>
                      <a:pt x="40356" y="959"/>
                      <a:pt x="43163" y="548"/>
                    </a:cubicBezTo>
                    <a:lnTo>
                      <a:pt x="43141" y="548"/>
                    </a:lnTo>
                    <a:cubicBezTo>
                      <a:pt x="43985" y="434"/>
                      <a:pt x="44853" y="343"/>
                      <a:pt x="45720" y="343"/>
                    </a:cubicBezTo>
                    <a:cubicBezTo>
                      <a:pt x="45865" y="339"/>
                      <a:pt x="46009" y="337"/>
                      <a:pt x="46153" y="337"/>
                    </a:cubicBezTo>
                    <a:cubicBezTo>
                      <a:pt x="46847" y="337"/>
                      <a:pt x="47531" y="381"/>
                      <a:pt x="48231" y="457"/>
                    </a:cubicBezTo>
                    <a:cubicBezTo>
                      <a:pt x="48961" y="548"/>
                      <a:pt x="49691" y="685"/>
                      <a:pt x="50399" y="868"/>
                    </a:cubicBezTo>
                    <a:cubicBezTo>
                      <a:pt x="51107" y="1050"/>
                      <a:pt x="51814" y="1279"/>
                      <a:pt x="52499" y="1553"/>
                    </a:cubicBezTo>
                    <a:cubicBezTo>
                      <a:pt x="52499" y="1575"/>
                      <a:pt x="52522" y="1575"/>
                      <a:pt x="52522" y="1575"/>
                    </a:cubicBezTo>
                    <a:cubicBezTo>
                      <a:pt x="53252" y="1872"/>
                      <a:pt x="53983" y="2237"/>
                      <a:pt x="54667" y="2648"/>
                    </a:cubicBezTo>
                    <a:cubicBezTo>
                      <a:pt x="55352" y="3036"/>
                      <a:pt x="56014" y="3493"/>
                      <a:pt x="56653" y="3995"/>
                    </a:cubicBezTo>
                    <a:cubicBezTo>
                      <a:pt x="57315" y="4497"/>
                      <a:pt x="57931" y="5045"/>
                      <a:pt x="58525" y="5638"/>
                    </a:cubicBezTo>
                    <a:cubicBezTo>
                      <a:pt x="59141" y="6255"/>
                      <a:pt x="59735" y="6917"/>
                      <a:pt x="60260" y="7601"/>
                    </a:cubicBezTo>
                    <a:cubicBezTo>
                      <a:pt x="60716" y="8195"/>
                      <a:pt x="61127" y="8811"/>
                      <a:pt x="61515" y="9427"/>
                    </a:cubicBezTo>
                    <a:cubicBezTo>
                      <a:pt x="61880" y="10066"/>
                      <a:pt x="62223" y="10728"/>
                      <a:pt x="62519" y="11413"/>
                    </a:cubicBezTo>
                    <a:lnTo>
                      <a:pt x="62496" y="11413"/>
                    </a:lnTo>
                    <a:cubicBezTo>
                      <a:pt x="62702" y="11870"/>
                      <a:pt x="62862" y="12326"/>
                      <a:pt x="63021" y="12783"/>
                    </a:cubicBezTo>
                    <a:cubicBezTo>
                      <a:pt x="63158" y="13262"/>
                      <a:pt x="63273" y="13764"/>
                      <a:pt x="63387" y="14266"/>
                    </a:cubicBezTo>
                    <a:cubicBezTo>
                      <a:pt x="63455" y="14266"/>
                      <a:pt x="63524" y="14243"/>
                      <a:pt x="63592" y="14243"/>
                    </a:cubicBezTo>
                    <a:lnTo>
                      <a:pt x="63706" y="14243"/>
                    </a:lnTo>
                    <a:cubicBezTo>
                      <a:pt x="63638" y="13878"/>
                      <a:pt x="63546" y="13490"/>
                      <a:pt x="63455" y="13125"/>
                    </a:cubicBezTo>
                    <a:cubicBezTo>
                      <a:pt x="63341" y="12691"/>
                      <a:pt x="63181" y="12258"/>
                      <a:pt x="63021" y="11847"/>
                    </a:cubicBezTo>
                    <a:cubicBezTo>
                      <a:pt x="62748" y="11094"/>
                      <a:pt x="62382" y="10340"/>
                      <a:pt x="61994" y="9633"/>
                    </a:cubicBezTo>
                    <a:cubicBezTo>
                      <a:pt x="61173" y="8149"/>
                      <a:pt x="60145" y="6825"/>
                      <a:pt x="58981" y="5615"/>
                    </a:cubicBezTo>
                    <a:cubicBezTo>
                      <a:pt x="57794" y="4406"/>
                      <a:pt x="56471" y="3356"/>
                      <a:pt x="55010" y="2466"/>
                    </a:cubicBezTo>
                    <a:cubicBezTo>
                      <a:pt x="54257" y="2009"/>
                      <a:pt x="53435" y="1598"/>
                      <a:pt x="52613" y="1256"/>
                    </a:cubicBezTo>
                    <a:cubicBezTo>
                      <a:pt x="52225" y="1096"/>
                      <a:pt x="51814" y="959"/>
                      <a:pt x="51403" y="822"/>
                    </a:cubicBezTo>
                    <a:cubicBezTo>
                      <a:pt x="50970" y="685"/>
                      <a:pt x="50513" y="548"/>
                      <a:pt x="50080" y="457"/>
                    </a:cubicBezTo>
                    <a:cubicBezTo>
                      <a:pt x="48756" y="137"/>
                      <a:pt x="47409" y="0"/>
                      <a:pt x="46062" y="0"/>
                    </a:cubicBezTo>
                    <a:close/>
                  </a:path>
                </a:pathLst>
              </a:custGeom>
              <a:solidFill>
                <a:srgbClr val="FAFF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8" name="Google Shape;2028;p24"/>
              <p:cNvSpPr/>
              <p:nvPr/>
            </p:nvSpPr>
            <p:spPr>
              <a:xfrm>
                <a:off x="12247326" y="3369640"/>
                <a:ext cx="28" cy="28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E2D2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9" name="Google Shape;2029;p24"/>
              <p:cNvSpPr/>
              <p:nvPr/>
            </p:nvSpPr>
            <p:spPr>
              <a:xfrm>
                <a:off x="11449420" y="3545126"/>
                <a:ext cx="669" cy="28"/>
              </a:xfrm>
              <a:custGeom>
                <a:avLst/>
                <a:gdLst/>
                <a:ahLst/>
                <a:cxnLst/>
                <a:rect l="l" t="t" r="r" b="b"/>
                <a:pathLst>
                  <a:path w="24" h="1" extrusionOk="0">
                    <a:moveTo>
                      <a:pt x="0" y="0"/>
                    </a:moveTo>
                    <a:cubicBezTo>
                      <a:pt x="23" y="0"/>
                      <a:pt x="23" y="0"/>
                      <a:pt x="23" y="0"/>
                    </a:cubicBezTo>
                    <a:cubicBezTo>
                      <a:pt x="23" y="0"/>
                      <a:pt x="23" y="0"/>
                      <a:pt x="0" y="0"/>
                    </a:cubicBezTo>
                    <a:close/>
                  </a:path>
                </a:pathLst>
              </a:custGeom>
              <a:solidFill>
                <a:srgbClr val="E2D2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0" name="Google Shape;2030;p24"/>
              <p:cNvSpPr/>
              <p:nvPr/>
            </p:nvSpPr>
            <p:spPr>
              <a:xfrm>
                <a:off x="11448779" y="3545126"/>
                <a:ext cx="669" cy="28"/>
              </a:xfrm>
              <a:custGeom>
                <a:avLst/>
                <a:gdLst/>
                <a:ahLst/>
                <a:cxnLst/>
                <a:rect l="l" t="t" r="r" b="b"/>
                <a:pathLst>
                  <a:path w="24" h="1" extrusionOk="0">
                    <a:moveTo>
                      <a:pt x="0" y="0"/>
                    </a:moveTo>
                    <a:cubicBezTo>
                      <a:pt x="23" y="0"/>
                      <a:pt x="23" y="0"/>
                      <a:pt x="23" y="0"/>
                    </a:cubicBezTo>
                    <a:cubicBezTo>
                      <a:pt x="23" y="0"/>
                      <a:pt x="23" y="0"/>
                      <a:pt x="0" y="0"/>
                    </a:cubicBezTo>
                    <a:close/>
                  </a:path>
                </a:pathLst>
              </a:custGeom>
              <a:solidFill>
                <a:srgbClr val="E2D2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1" name="Google Shape;2031;p24"/>
              <p:cNvSpPr/>
              <p:nvPr/>
            </p:nvSpPr>
            <p:spPr>
              <a:xfrm>
                <a:off x="11141678" y="3633510"/>
                <a:ext cx="28" cy="28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E2D2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2" name="Google Shape;2032;p24"/>
              <p:cNvSpPr/>
              <p:nvPr/>
            </p:nvSpPr>
            <p:spPr>
              <a:xfrm>
                <a:off x="11140424" y="3633510"/>
                <a:ext cx="641" cy="28"/>
              </a:xfrm>
              <a:custGeom>
                <a:avLst/>
                <a:gdLst/>
                <a:ahLst/>
                <a:cxnLst/>
                <a:rect l="l" t="t" r="r" b="b"/>
                <a:pathLst>
                  <a:path w="23" h="1" extrusionOk="0">
                    <a:moveTo>
                      <a:pt x="0" y="0"/>
                    </a:moveTo>
                    <a:lnTo>
                      <a:pt x="23" y="0"/>
                    </a:lnTo>
                    <a:cubicBezTo>
                      <a:pt x="23" y="0"/>
                      <a:pt x="23" y="0"/>
                      <a:pt x="23" y="0"/>
                    </a:cubicBezTo>
                    <a:cubicBezTo>
                      <a:pt x="23" y="0"/>
                      <a:pt x="23" y="0"/>
                      <a:pt x="0" y="0"/>
                    </a:cubicBezTo>
                    <a:close/>
                  </a:path>
                </a:pathLst>
              </a:custGeom>
              <a:solidFill>
                <a:srgbClr val="E2D2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3" name="Google Shape;2033;p24"/>
              <p:cNvSpPr/>
              <p:nvPr/>
            </p:nvSpPr>
            <p:spPr>
              <a:xfrm>
                <a:off x="12525820" y="3643677"/>
                <a:ext cx="28" cy="669"/>
              </a:xfrm>
              <a:custGeom>
                <a:avLst/>
                <a:gdLst/>
                <a:ahLst/>
                <a:cxnLst/>
                <a:rect l="l" t="t" r="r" b="b"/>
                <a:pathLst>
                  <a:path w="1" h="24" extrusionOk="0">
                    <a:moveTo>
                      <a:pt x="0" y="23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2D2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4" name="Google Shape;2034;p24"/>
              <p:cNvSpPr/>
              <p:nvPr/>
            </p:nvSpPr>
            <p:spPr>
              <a:xfrm>
                <a:off x="12525820" y="3644318"/>
                <a:ext cx="28" cy="28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E2D2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5" name="Google Shape;2035;p24"/>
              <p:cNvSpPr/>
              <p:nvPr/>
            </p:nvSpPr>
            <p:spPr>
              <a:xfrm>
                <a:off x="10762125" y="3440865"/>
                <a:ext cx="1735116" cy="296294"/>
              </a:xfrm>
              <a:custGeom>
                <a:avLst/>
                <a:gdLst/>
                <a:ahLst/>
                <a:cxnLst/>
                <a:rect l="l" t="t" r="r" b="b"/>
                <a:pathLst>
                  <a:path w="62291" h="10637" extrusionOk="0">
                    <a:moveTo>
                      <a:pt x="45993" y="0"/>
                    </a:moveTo>
                    <a:cubicBezTo>
                      <a:pt x="44464" y="0"/>
                      <a:pt x="42957" y="183"/>
                      <a:pt x="41474" y="502"/>
                    </a:cubicBezTo>
                    <a:cubicBezTo>
                      <a:pt x="39579" y="890"/>
                      <a:pt x="37753" y="1484"/>
                      <a:pt x="35950" y="2146"/>
                    </a:cubicBezTo>
                    <a:cubicBezTo>
                      <a:pt x="34170" y="2808"/>
                      <a:pt x="32412" y="3561"/>
                      <a:pt x="30654" y="4291"/>
                    </a:cubicBezTo>
                    <a:cubicBezTo>
                      <a:pt x="30654" y="4291"/>
                      <a:pt x="30632" y="4314"/>
                      <a:pt x="30632" y="4314"/>
                    </a:cubicBezTo>
                    <a:cubicBezTo>
                      <a:pt x="30449" y="4382"/>
                      <a:pt x="30266" y="4474"/>
                      <a:pt x="30084" y="4542"/>
                    </a:cubicBezTo>
                    <a:cubicBezTo>
                      <a:pt x="29993" y="4565"/>
                      <a:pt x="29901" y="4611"/>
                      <a:pt x="29810" y="4656"/>
                    </a:cubicBezTo>
                    <a:cubicBezTo>
                      <a:pt x="29741" y="4679"/>
                      <a:pt x="29673" y="4725"/>
                      <a:pt x="29605" y="4748"/>
                    </a:cubicBezTo>
                    <a:lnTo>
                      <a:pt x="29285" y="4885"/>
                    </a:lnTo>
                    <a:cubicBezTo>
                      <a:pt x="28828" y="5067"/>
                      <a:pt x="28372" y="5273"/>
                      <a:pt x="27915" y="5455"/>
                    </a:cubicBezTo>
                    <a:cubicBezTo>
                      <a:pt x="25770" y="6345"/>
                      <a:pt x="23601" y="7190"/>
                      <a:pt x="21387" y="7875"/>
                    </a:cubicBezTo>
                    <a:cubicBezTo>
                      <a:pt x="19470" y="8445"/>
                      <a:pt x="17530" y="8879"/>
                      <a:pt x="15567" y="9153"/>
                    </a:cubicBezTo>
                    <a:lnTo>
                      <a:pt x="15613" y="9153"/>
                    </a:lnTo>
                    <a:cubicBezTo>
                      <a:pt x="13897" y="9398"/>
                      <a:pt x="12157" y="9538"/>
                      <a:pt x="10417" y="9538"/>
                    </a:cubicBezTo>
                    <a:cubicBezTo>
                      <a:pt x="9240" y="9538"/>
                      <a:pt x="8063" y="9474"/>
                      <a:pt x="6893" y="9336"/>
                    </a:cubicBezTo>
                    <a:lnTo>
                      <a:pt x="6916" y="9336"/>
                    </a:lnTo>
                    <a:cubicBezTo>
                      <a:pt x="5227" y="9107"/>
                      <a:pt x="3561" y="8742"/>
                      <a:pt x="2009" y="8103"/>
                    </a:cubicBezTo>
                    <a:cubicBezTo>
                      <a:pt x="1415" y="7852"/>
                      <a:pt x="822" y="7578"/>
                      <a:pt x="274" y="7258"/>
                    </a:cubicBezTo>
                    <a:cubicBezTo>
                      <a:pt x="242" y="7242"/>
                      <a:pt x="209" y="7235"/>
                      <a:pt x="179" y="7235"/>
                    </a:cubicBezTo>
                    <a:cubicBezTo>
                      <a:pt x="124" y="7235"/>
                      <a:pt x="75" y="7260"/>
                      <a:pt x="46" y="7304"/>
                    </a:cubicBezTo>
                    <a:cubicBezTo>
                      <a:pt x="0" y="7395"/>
                      <a:pt x="23" y="7487"/>
                      <a:pt x="114" y="7532"/>
                    </a:cubicBezTo>
                    <a:cubicBezTo>
                      <a:pt x="1392" y="8286"/>
                      <a:pt x="2785" y="8811"/>
                      <a:pt x="4223" y="9176"/>
                    </a:cubicBezTo>
                    <a:cubicBezTo>
                      <a:pt x="5752" y="9541"/>
                      <a:pt x="7327" y="9746"/>
                      <a:pt x="8879" y="9815"/>
                    </a:cubicBezTo>
                    <a:cubicBezTo>
                      <a:pt x="9388" y="9844"/>
                      <a:pt x="9896" y="9856"/>
                      <a:pt x="10405" y="9856"/>
                    </a:cubicBezTo>
                    <a:cubicBezTo>
                      <a:pt x="11517" y="9856"/>
                      <a:pt x="12629" y="9795"/>
                      <a:pt x="13741" y="9701"/>
                    </a:cubicBezTo>
                    <a:cubicBezTo>
                      <a:pt x="15247" y="9564"/>
                      <a:pt x="16754" y="9313"/>
                      <a:pt x="18260" y="9016"/>
                    </a:cubicBezTo>
                    <a:cubicBezTo>
                      <a:pt x="19995" y="8628"/>
                      <a:pt x="21730" y="8126"/>
                      <a:pt x="23419" y="7532"/>
                    </a:cubicBezTo>
                    <a:cubicBezTo>
                      <a:pt x="25222" y="6916"/>
                      <a:pt x="26980" y="6186"/>
                      <a:pt x="28737" y="5455"/>
                    </a:cubicBezTo>
                    <a:cubicBezTo>
                      <a:pt x="29125" y="5295"/>
                      <a:pt x="29513" y="5136"/>
                      <a:pt x="29901" y="4976"/>
                    </a:cubicBezTo>
                    <a:cubicBezTo>
                      <a:pt x="29924" y="4976"/>
                      <a:pt x="29924" y="4953"/>
                      <a:pt x="29924" y="4953"/>
                    </a:cubicBezTo>
                    <a:lnTo>
                      <a:pt x="29947" y="4953"/>
                    </a:lnTo>
                    <a:cubicBezTo>
                      <a:pt x="30152" y="4862"/>
                      <a:pt x="30358" y="4771"/>
                      <a:pt x="30563" y="4679"/>
                    </a:cubicBezTo>
                    <a:cubicBezTo>
                      <a:pt x="30609" y="4679"/>
                      <a:pt x="30632" y="4656"/>
                      <a:pt x="30677" y="4634"/>
                    </a:cubicBezTo>
                    <a:cubicBezTo>
                      <a:pt x="30723" y="4634"/>
                      <a:pt x="30746" y="4611"/>
                      <a:pt x="30791" y="4588"/>
                    </a:cubicBezTo>
                    <a:cubicBezTo>
                      <a:pt x="31020" y="4497"/>
                      <a:pt x="31248" y="4405"/>
                      <a:pt x="31476" y="4291"/>
                    </a:cubicBezTo>
                    <a:cubicBezTo>
                      <a:pt x="33234" y="3561"/>
                      <a:pt x="35014" y="2830"/>
                      <a:pt x="36794" y="2191"/>
                    </a:cubicBezTo>
                    <a:cubicBezTo>
                      <a:pt x="38846" y="1439"/>
                      <a:pt x="40966" y="846"/>
                      <a:pt x="43108" y="526"/>
                    </a:cubicBezTo>
                    <a:lnTo>
                      <a:pt x="43108" y="526"/>
                    </a:lnTo>
                    <a:cubicBezTo>
                      <a:pt x="43099" y="528"/>
                      <a:pt x="43085" y="534"/>
                      <a:pt x="43071" y="548"/>
                    </a:cubicBezTo>
                    <a:cubicBezTo>
                      <a:pt x="43916" y="411"/>
                      <a:pt x="44738" y="342"/>
                      <a:pt x="45582" y="320"/>
                    </a:cubicBezTo>
                    <a:cubicBezTo>
                      <a:pt x="46450" y="320"/>
                      <a:pt x="47317" y="365"/>
                      <a:pt x="48184" y="457"/>
                    </a:cubicBezTo>
                    <a:cubicBezTo>
                      <a:pt x="48595" y="502"/>
                      <a:pt x="49006" y="571"/>
                      <a:pt x="49394" y="662"/>
                    </a:cubicBezTo>
                    <a:cubicBezTo>
                      <a:pt x="49759" y="708"/>
                      <a:pt x="50079" y="799"/>
                      <a:pt x="50421" y="890"/>
                    </a:cubicBezTo>
                    <a:cubicBezTo>
                      <a:pt x="51106" y="1073"/>
                      <a:pt x="51768" y="1301"/>
                      <a:pt x="52430" y="1575"/>
                    </a:cubicBezTo>
                    <a:cubicBezTo>
                      <a:pt x="53160" y="1872"/>
                      <a:pt x="53868" y="2214"/>
                      <a:pt x="54530" y="2625"/>
                    </a:cubicBezTo>
                    <a:cubicBezTo>
                      <a:pt x="55237" y="3013"/>
                      <a:pt x="55899" y="3469"/>
                      <a:pt x="56516" y="3949"/>
                    </a:cubicBezTo>
                    <a:cubicBezTo>
                      <a:pt x="57155" y="4451"/>
                      <a:pt x="57748" y="4976"/>
                      <a:pt x="58319" y="5524"/>
                    </a:cubicBezTo>
                    <a:cubicBezTo>
                      <a:pt x="58889" y="6094"/>
                      <a:pt x="59414" y="6688"/>
                      <a:pt x="59894" y="7304"/>
                    </a:cubicBezTo>
                    <a:cubicBezTo>
                      <a:pt x="59894" y="7304"/>
                      <a:pt x="59894" y="7304"/>
                      <a:pt x="59894" y="7327"/>
                    </a:cubicBezTo>
                    <a:lnTo>
                      <a:pt x="59917" y="7327"/>
                    </a:lnTo>
                    <a:cubicBezTo>
                      <a:pt x="60305" y="7852"/>
                      <a:pt x="60670" y="8400"/>
                      <a:pt x="61012" y="8948"/>
                    </a:cubicBezTo>
                    <a:cubicBezTo>
                      <a:pt x="61355" y="9495"/>
                      <a:pt x="61674" y="10066"/>
                      <a:pt x="61971" y="10637"/>
                    </a:cubicBezTo>
                    <a:cubicBezTo>
                      <a:pt x="62085" y="10614"/>
                      <a:pt x="62176" y="10568"/>
                      <a:pt x="62290" y="10545"/>
                    </a:cubicBezTo>
                    <a:cubicBezTo>
                      <a:pt x="62153" y="10249"/>
                      <a:pt x="61994" y="9975"/>
                      <a:pt x="61834" y="9701"/>
                    </a:cubicBezTo>
                    <a:cubicBezTo>
                      <a:pt x="61606" y="9267"/>
                      <a:pt x="61355" y="8856"/>
                      <a:pt x="61103" y="8468"/>
                    </a:cubicBezTo>
                    <a:cubicBezTo>
                      <a:pt x="60693" y="7806"/>
                      <a:pt x="60213" y="7190"/>
                      <a:pt x="59711" y="6574"/>
                    </a:cubicBezTo>
                    <a:cubicBezTo>
                      <a:pt x="58707" y="5364"/>
                      <a:pt x="57520" y="4268"/>
                      <a:pt x="56242" y="3333"/>
                    </a:cubicBezTo>
                    <a:cubicBezTo>
                      <a:pt x="54963" y="2397"/>
                      <a:pt x="53548" y="1643"/>
                      <a:pt x="52065" y="1073"/>
                    </a:cubicBezTo>
                    <a:cubicBezTo>
                      <a:pt x="51311" y="799"/>
                      <a:pt x="50558" y="571"/>
                      <a:pt x="49759" y="388"/>
                    </a:cubicBezTo>
                    <a:cubicBezTo>
                      <a:pt x="48869" y="205"/>
                      <a:pt x="47979" y="91"/>
                      <a:pt x="47066" y="23"/>
                    </a:cubicBezTo>
                    <a:cubicBezTo>
                      <a:pt x="46701" y="0"/>
                      <a:pt x="46358" y="0"/>
                      <a:pt x="45993" y="0"/>
                    </a:cubicBezTo>
                    <a:close/>
                  </a:path>
                </a:pathLst>
              </a:custGeom>
              <a:solidFill>
                <a:srgbClr val="FAF8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6" name="Google Shape;2036;p24"/>
              <p:cNvSpPr/>
              <p:nvPr/>
            </p:nvSpPr>
            <p:spPr>
              <a:xfrm>
                <a:off x="12430445" y="3644318"/>
                <a:ext cx="28" cy="28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0"/>
                    </a:move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E2D2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7" name="Google Shape;2037;p24"/>
              <p:cNvSpPr/>
              <p:nvPr/>
            </p:nvSpPr>
            <p:spPr>
              <a:xfrm>
                <a:off x="12430445" y="3644318"/>
                <a:ext cx="28" cy="28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E2D2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8" name="Google Shape;2038;p24"/>
              <p:cNvSpPr/>
              <p:nvPr/>
            </p:nvSpPr>
            <p:spPr>
              <a:xfrm>
                <a:off x="12431086" y="3644931"/>
                <a:ext cx="28" cy="28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E2D2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9" name="Google Shape;2039;p24"/>
              <p:cNvSpPr/>
              <p:nvPr/>
            </p:nvSpPr>
            <p:spPr>
              <a:xfrm>
                <a:off x="10771652" y="3605516"/>
                <a:ext cx="1654364" cy="190250"/>
              </a:xfrm>
              <a:custGeom>
                <a:avLst/>
                <a:gdLst/>
                <a:ahLst/>
                <a:cxnLst/>
                <a:rect l="l" t="t" r="r" b="b"/>
                <a:pathLst>
                  <a:path w="59392" h="6830" extrusionOk="0">
                    <a:moveTo>
                      <a:pt x="46100" y="525"/>
                    </a:moveTo>
                    <a:cubicBezTo>
                      <a:pt x="46102" y="525"/>
                      <a:pt x="46105" y="526"/>
                      <a:pt x="46108" y="526"/>
                    </a:cubicBezTo>
                    <a:cubicBezTo>
                      <a:pt x="46105" y="525"/>
                      <a:pt x="46103" y="525"/>
                      <a:pt x="46100" y="525"/>
                    </a:cubicBezTo>
                    <a:close/>
                    <a:moveTo>
                      <a:pt x="57680" y="5251"/>
                    </a:moveTo>
                    <a:cubicBezTo>
                      <a:pt x="57694" y="5265"/>
                      <a:pt x="57699" y="5270"/>
                      <a:pt x="57707" y="5272"/>
                    </a:cubicBezTo>
                    <a:lnTo>
                      <a:pt x="57707" y="5272"/>
                    </a:lnTo>
                    <a:cubicBezTo>
                      <a:pt x="57698" y="5265"/>
                      <a:pt x="57689" y="5258"/>
                      <a:pt x="57680" y="5251"/>
                    </a:cubicBezTo>
                    <a:close/>
                    <a:moveTo>
                      <a:pt x="5227" y="6164"/>
                    </a:moveTo>
                    <a:cubicBezTo>
                      <a:pt x="5231" y="6164"/>
                      <a:pt x="5234" y="6164"/>
                      <a:pt x="5237" y="6165"/>
                    </a:cubicBezTo>
                    <a:lnTo>
                      <a:pt x="5237" y="6165"/>
                    </a:lnTo>
                    <a:cubicBezTo>
                      <a:pt x="5234" y="6164"/>
                      <a:pt x="5231" y="6164"/>
                      <a:pt x="5227" y="6164"/>
                    </a:cubicBezTo>
                    <a:close/>
                    <a:moveTo>
                      <a:pt x="42204" y="1"/>
                    </a:moveTo>
                    <a:cubicBezTo>
                      <a:pt x="40538" y="24"/>
                      <a:pt x="38849" y="206"/>
                      <a:pt x="37206" y="503"/>
                    </a:cubicBezTo>
                    <a:cubicBezTo>
                      <a:pt x="35425" y="845"/>
                      <a:pt x="33668" y="1347"/>
                      <a:pt x="31933" y="1895"/>
                    </a:cubicBezTo>
                    <a:cubicBezTo>
                      <a:pt x="30198" y="2443"/>
                      <a:pt x="28509" y="3059"/>
                      <a:pt x="26775" y="3630"/>
                    </a:cubicBezTo>
                    <a:cubicBezTo>
                      <a:pt x="25930" y="3927"/>
                      <a:pt x="25063" y="4201"/>
                      <a:pt x="24195" y="4452"/>
                    </a:cubicBezTo>
                    <a:cubicBezTo>
                      <a:pt x="23282" y="4726"/>
                      <a:pt x="22369" y="4977"/>
                      <a:pt x="21456" y="5182"/>
                    </a:cubicBezTo>
                    <a:cubicBezTo>
                      <a:pt x="19973" y="5547"/>
                      <a:pt x="18466" y="5821"/>
                      <a:pt x="16960" y="6049"/>
                    </a:cubicBezTo>
                    <a:lnTo>
                      <a:pt x="17005" y="6049"/>
                    </a:lnTo>
                    <a:cubicBezTo>
                      <a:pt x="15042" y="6323"/>
                      <a:pt x="13079" y="6483"/>
                      <a:pt x="11116" y="6506"/>
                    </a:cubicBezTo>
                    <a:cubicBezTo>
                      <a:pt x="10953" y="6508"/>
                      <a:pt x="10789" y="6509"/>
                      <a:pt x="10626" y="6509"/>
                    </a:cubicBezTo>
                    <a:cubicBezTo>
                      <a:pt x="8829" y="6509"/>
                      <a:pt x="7033" y="6394"/>
                      <a:pt x="5237" y="6165"/>
                    </a:cubicBezTo>
                    <a:lnTo>
                      <a:pt x="5237" y="6165"/>
                    </a:lnTo>
                    <a:cubicBezTo>
                      <a:pt x="5256" y="6170"/>
                      <a:pt x="5273" y="6186"/>
                      <a:pt x="5273" y="6186"/>
                    </a:cubicBezTo>
                    <a:cubicBezTo>
                      <a:pt x="3584" y="5958"/>
                      <a:pt x="1895" y="5639"/>
                      <a:pt x="229" y="5228"/>
                    </a:cubicBezTo>
                    <a:cubicBezTo>
                      <a:pt x="213" y="5224"/>
                      <a:pt x="197" y="5222"/>
                      <a:pt x="182" y="5222"/>
                    </a:cubicBezTo>
                    <a:cubicBezTo>
                      <a:pt x="108" y="5222"/>
                      <a:pt x="42" y="5266"/>
                      <a:pt x="23" y="5342"/>
                    </a:cubicBezTo>
                    <a:cubicBezTo>
                      <a:pt x="0" y="5433"/>
                      <a:pt x="46" y="5524"/>
                      <a:pt x="137" y="5547"/>
                    </a:cubicBezTo>
                    <a:cubicBezTo>
                      <a:pt x="1073" y="5776"/>
                      <a:pt x="2009" y="5981"/>
                      <a:pt x="2945" y="6141"/>
                    </a:cubicBezTo>
                    <a:cubicBezTo>
                      <a:pt x="3858" y="6323"/>
                      <a:pt x="4771" y="6437"/>
                      <a:pt x="5684" y="6552"/>
                    </a:cubicBezTo>
                    <a:cubicBezTo>
                      <a:pt x="7352" y="6753"/>
                      <a:pt x="9002" y="6830"/>
                      <a:pt x="10666" y="6830"/>
                    </a:cubicBezTo>
                    <a:cubicBezTo>
                      <a:pt x="10892" y="6830"/>
                      <a:pt x="11118" y="6828"/>
                      <a:pt x="11345" y="6826"/>
                    </a:cubicBezTo>
                    <a:cubicBezTo>
                      <a:pt x="15134" y="6757"/>
                      <a:pt x="18900" y="6209"/>
                      <a:pt x="22552" y="5251"/>
                    </a:cubicBezTo>
                    <a:cubicBezTo>
                      <a:pt x="25245" y="4543"/>
                      <a:pt x="27847" y="3607"/>
                      <a:pt x="30472" y="2717"/>
                    </a:cubicBezTo>
                    <a:cubicBezTo>
                      <a:pt x="31773" y="2283"/>
                      <a:pt x="33097" y="1850"/>
                      <a:pt x="34421" y="1484"/>
                    </a:cubicBezTo>
                    <a:cubicBezTo>
                      <a:pt x="35791" y="1119"/>
                      <a:pt x="37160" y="822"/>
                      <a:pt x="38552" y="617"/>
                    </a:cubicBezTo>
                    <a:lnTo>
                      <a:pt x="38575" y="617"/>
                    </a:lnTo>
                    <a:cubicBezTo>
                      <a:pt x="39831" y="434"/>
                      <a:pt x="41063" y="343"/>
                      <a:pt x="42319" y="320"/>
                    </a:cubicBezTo>
                    <a:cubicBezTo>
                      <a:pt x="42476" y="317"/>
                      <a:pt x="42633" y="316"/>
                      <a:pt x="42790" y="316"/>
                    </a:cubicBezTo>
                    <a:cubicBezTo>
                      <a:pt x="43891" y="316"/>
                      <a:pt x="45004" y="386"/>
                      <a:pt x="46100" y="525"/>
                    </a:cubicBezTo>
                    <a:lnTo>
                      <a:pt x="46100" y="525"/>
                    </a:lnTo>
                    <a:cubicBezTo>
                      <a:pt x="46087" y="521"/>
                      <a:pt x="46083" y="508"/>
                      <a:pt x="46069" y="504"/>
                    </a:cubicBezTo>
                    <a:lnTo>
                      <a:pt x="46069" y="504"/>
                    </a:lnTo>
                    <a:cubicBezTo>
                      <a:pt x="47140" y="641"/>
                      <a:pt x="48164" y="846"/>
                      <a:pt x="49212" y="1096"/>
                    </a:cubicBezTo>
                    <a:cubicBezTo>
                      <a:pt x="50262" y="1370"/>
                      <a:pt x="51312" y="1713"/>
                      <a:pt x="52316" y="2124"/>
                    </a:cubicBezTo>
                    <a:cubicBezTo>
                      <a:pt x="52316" y="2124"/>
                      <a:pt x="52293" y="2101"/>
                      <a:pt x="52293" y="2101"/>
                    </a:cubicBezTo>
                    <a:lnTo>
                      <a:pt x="52293" y="2101"/>
                    </a:lnTo>
                    <a:cubicBezTo>
                      <a:pt x="53275" y="2512"/>
                      <a:pt x="54211" y="2991"/>
                      <a:pt x="55124" y="3539"/>
                    </a:cubicBezTo>
                    <a:cubicBezTo>
                      <a:pt x="55580" y="3790"/>
                      <a:pt x="56014" y="4086"/>
                      <a:pt x="56447" y="4360"/>
                    </a:cubicBezTo>
                    <a:cubicBezTo>
                      <a:pt x="56881" y="4657"/>
                      <a:pt x="57315" y="4954"/>
                      <a:pt x="57726" y="5273"/>
                    </a:cubicBezTo>
                    <a:cubicBezTo>
                      <a:pt x="57717" y="5273"/>
                      <a:pt x="57711" y="5273"/>
                      <a:pt x="57707" y="5272"/>
                    </a:cubicBezTo>
                    <a:lnTo>
                      <a:pt x="57707" y="5272"/>
                    </a:lnTo>
                    <a:cubicBezTo>
                      <a:pt x="58039" y="5539"/>
                      <a:pt x="58350" y="5806"/>
                      <a:pt x="58661" y="6072"/>
                    </a:cubicBezTo>
                    <a:cubicBezTo>
                      <a:pt x="58844" y="6255"/>
                      <a:pt x="59004" y="6415"/>
                      <a:pt x="59164" y="6597"/>
                    </a:cubicBezTo>
                    <a:cubicBezTo>
                      <a:pt x="59209" y="6574"/>
                      <a:pt x="59232" y="6529"/>
                      <a:pt x="59278" y="6483"/>
                    </a:cubicBezTo>
                    <a:cubicBezTo>
                      <a:pt x="59301" y="6437"/>
                      <a:pt x="59346" y="6392"/>
                      <a:pt x="59392" y="6369"/>
                    </a:cubicBezTo>
                    <a:cubicBezTo>
                      <a:pt x="59323" y="6278"/>
                      <a:pt x="59232" y="6209"/>
                      <a:pt x="59164" y="6118"/>
                    </a:cubicBezTo>
                    <a:cubicBezTo>
                      <a:pt x="58867" y="5821"/>
                      <a:pt x="58547" y="5547"/>
                      <a:pt x="58228" y="5273"/>
                    </a:cubicBezTo>
                    <a:cubicBezTo>
                      <a:pt x="57612" y="4771"/>
                      <a:pt x="56950" y="4315"/>
                      <a:pt x="56288" y="3881"/>
                    </a:cubicBezTo>
                    <a:cubicBezTo>
                      <a:pt x="55945" y="3653"/>
                      <a:pt x="55626" y="3447"/>
                      <a:pt x="55283" y="3242"/>
                    </a:cubicBezTo>
                    <a:cubicBezTo>
                      <a:pt x="54918" y="3037"/>
                      <a:pt x="54553" y="2808"/>
                      <a:pt x="54165" y="2626"/>
                    </a:cubicBezTo>
                    <a:cubicBezTo>
                      <a:pt x="53435" y="2238"/>
                      <a:pt x="52704" y="1918"/>
                      <a:pt x="51951" y="1621"/>
                    </a:cubicBezTo>
                    <a:cubicBezTo>
                      <a:pt x="50399" y="1028"/>
                      <a:pt x="48778" y="594"/>
                      <a:pt x="47135" y="343"/>
                    </a:cubicBezTo>
                    <a:cubicBezTo>
                      <a:pt x="45674" y="92"/>
                      <a:pt x="44213" y="1"/>
                      <a:pt x="42729" y="1"/>
                    </a:cubicBezTo>
                    <a:close/>
                  </a:path>
                </a:pathLst>
              </a:custGeom>
              <a:solidFill>
                <a:srgbClr val="FAF8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0" name="Google Shape;2040;p24"/>
              <p:cNvSpPr/>
              <p:nvPr/>
            </p:nvSpPr>
            <p:spPr>
              <a:xfrm>
                <a:off x="11845518" y="3622703"/>
                <a:ext cx="669" cy="28"/>
              </a:xfrm>
              <a:custGeom>
                <a:avLst/>
                <a:gdLst/>
                <a:ahLst/>
                <a:cxnLst/>
                <a:rect l="l" t="t" r="r" b="b"/>
                <a:pathLst>
                  <a:path w="24" h="1" extrusionOk="0">
                    <a:moveTo>
                      <a:pt x="23" y="0"/>
                    </a:moveTo>
                    <a:cubicBezTo>
                      <a:pt x="23" y="0"/>
                      <a:pt x="23" y="0"/>
                      <a:pt x="0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23" y="0"/>
                      <a:pt x="23" y="0"/>
                      <a:pt x="23" y="0"/>
                    </a:cubicBezTo>
                    <a:close/>
                  </a:path>
                </a:pathLst>
              </a:custGeom>
              <a:solidFill>
                <a:srgbClr val="E2D2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1" name="Google Shape;2041;p24"/>
              <p:cNvSpPr/>
              <p:nvPr/>
            </p:nvSpPr>
            <p:spPr>
              <a:xfrm>
                <a:off x="11345131" y="3742869"/>
                <a:ext cx="1050384" cy="128439"/>
              </a:xfrm>
              <a:custGeom>
                <a:avLst/>
                <a:gdLst/>
                <a:ahLst/>
                <a:cxnLst/>
                <a:rect l="l" t="t" r="r" b="b"/>
                <a:pathLst>
                  <a:path w="37709" h="4611" extrusionOk="0">
                    <a:moveTo>
                      <a:pt x="22233" y="0"/>
                    </a:moveTo>
                    <a:cubicBezTo>
                      <a:pt x="20909" y="0"/>
                      <a:pt x="19562" y="91"/>
                      <a:pt x="18238" y="228"/>
                    </a:cubicBezTo>
                    <a:cubicBezTo>
                      <a:pt x="14837" y="616"/>
                      <a:pt x="11528" y="1552"/>
                      <a:pt x="8241" y="2511"/>
                    </a:cubicBezTo>
                    <a:cubicBezTo>
                      <a:pt x="6597" y="2967"/>
                      <a:pt x="4954" y="3447"/>
                      <a:pt x="3288" y="3857"/>
                    </a:cubicBezTo>
                    <a:cubicBezTo>
                      <a:pt x="2466" y="4063"/>
                      <a:pt x="1621" y="4246"/>
                      <a:pt x="777" y="4405"/>
                    </a:cubicBezTo>
                    <a:cubicBezTo>
                      <a:pt x="526" y="4451"/>
                      <a:pt x="252" y="4497"/>
                      <a:pt x="1" y="4542"/>
                    </a:cubicBezTo>
                    <a:cubicBezTo>
                      <a:pt x="183" y="4542"/>
                      <a:pt x="366" y="4565"/>
                      <a:pt x="549" y="4588"/>
                    </a:cubicBezTo>
                    <a:cubicBezTo>
                      <a:pt x="823" y="4588"/>
                      <a:pt x="1074" y="4588"/>
                      <a:pt x="1325" y="4611"/>
                    </a:cubicBezTo>
                    <a:lnTo>
                      <a:pt x="1348" y="4611"/>
                    </a:lnTo>
                    <a:cubicBezTo>
                      <a:pt x="2055" y="4474"/>
                      <a:pt x="2786" y="4314"/>
                      <a:pt x="3470" y="4131"/>
                    </a:cubicBezTo>
                    <a:cubicBezTo>
                      <a:pt x="5000" y="3766"/>
                      <a:pt x="6506" y="3333"/>
                      <a:pt x="8013" y="2899"/>
                    </a:cubicBezTo>
                    <a:cubicBezTo>
                      <a:pt x="11026" y="2031"/>
                      <a:pt x="14038" y="1164"/>
                      <a:pt x="17143" y="708"/>
                    </a:cubicBezTo>
                    <a:cubicBezTo>
                      <a:pt x="18740" y="479"/>
                      <a:pt x="20338" y="342"/>
                      <a:pt x="21959" y="342"/>
                    </a:cubicBezTo>
                    <a:cubicBezTo>
                      <a:pt x="22097" y="340"/>
                      <a:pt x="22235" y="340"/>
                      <a:pt x="22373" y="340"/>
                    </a:cubicBezTo>
                    <a:cubicBezTo>
                      <a:pt x="23855" y="340"/>
                      <a:pt x="25338" y="449"/>
                      <a:pt x="26821" y="616"/>
                    </a:cubicBezTo>
                    <a:lnTo>
                      <a:pt x="26843" y="616"/>
                    </a:lnTo>
                    <a:cubicBezTo>
                      <a:pt x="28533" y="845"/>
                      <a:pt x="30199" y="1141"/>
                      <a:pt x="31842" y="1552"/>
                    </a:cubicBezTo>
                    <a:cubicBezTo>
                      <a:pt x="32573" y="1735"/>
                      <a:pt x="33303" y="1940"/>
                      <a:pt x="34011" y="2146"/>
                    </a:cubicBezTo>
                    <a:cubicBezTo>
                      <a:pt x="34650" y="2305"/>
                      <a:pt x="35266" y="2488"/>
                      <a:pt x="35882" y="2739"/>
                    </a:cubicBezTo>
                    <a:cubicBezTo>
                      <a:pt x="36293" y="2922"/>
                      <a:pt x="36704" y="3127"/>
                      <a:pt x="37046" y="3378"/>
                    </a:cubicBezTo>
                    <a:cubicBezTo>
                      <a:pt x="37183" y="3492"/>
                      <a:pt x="37297" y="3606"/>
                      <a:pt x="37412" y="3721"/>
                    </a:cubicBezTo>
                    <a:cubicBezTo>
                      <a:pt x="37446" y="3755"/>
                      <a:pt x="37491" y="3772"/>
                      <a:pt x="37534" y="3772"/>
                    </a:cubicBezTo>
                    <a:cubicBezTo>
                      <a:pt x="37577" y="3772"/>
                      <a:pt x="37617" y="3755"/>
                      <a:pt x="37640" y="3721"/>
                    </a:cubicBezTo>
                    <a:cubicBezTo>
                      <a:pt x="37708" y="3652"/>
                      <a:pt x="37708" y="3561"/>
                      <a:pt x="37640" y="3492"/>
                    </a:cubicBezTo>
                    <a:cubicBezTo>
                      <a:pt x="37206" y="3013"/>
                      <a:pt x="36636" y="2716"/>
                      <a:pt x="36042" y="2465"/>
                    </a:cubicBezTo>
                    <a:cubicBezTo>
                      <a:pt x="35403" y="2191"/>
                      <a:pt x="34764" y="2009"/>
                      <a:pt x="34102" y="1826"/>
                    </a:cubicBezTo>
                    <a:cubicBezTo>
                      <a:pt x="33760" y="1735"/>
                      <a:pt x="33440" y="1643"/>
                      <a:pt x="33120" y="1552"/>
                    </a:cubicBezTo>
                    <a:cubicBezTo>
                      <a:pt x="32664" y="1415"/>
                      <a:pt x="32185" y="1301"/>
                      <a:pt x="31728" y="1187"/>
                    </a:cubicBezTo>
                    <a:cubicBezTo>
                      <a:pt x="30838" y="982"/>
                      <a:pt x="29925" y="776"/>
                      <a:pt x="29035" y="616"/>
                    </a:cubicBezTo>
                    <a:cubicBezTo>
                      <a:pt x="27277" y="320"/>
                      <a:pt x="25474" y="114"/>
                      <a:pt x="23694" y="46"/>
                    </a:cubicBezTo>
                    <a:cubicBezTo>
                      <a:pt x="23214" y="23"/>
                      <a:pt x="22735" y="0"/>
                      <a:pt x="22233" y="0"/>
                    </a:cubicBezTo>
                    <a:close/>
                  </a:path>
                </a:pathLst>
              </a:custGeom>
              <a:solidFill>
                <a:srgbClr val="FAF8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2" name="Google Shape;2042;p24"/>
              <p:cNvSpPr/>
              <p:nvPr/>
            </p:nvSpPr>
            <p:spPr>
              <a:xfrm>
                <a:off x="12091561" y="3760028"/>
                <a:ext cx="669" cy="28"/>
              </a:xfrm>
              <a:custGeom>
                <a:avLst/>
                <a:gdLst/>
                <a:ahLst/>
                <a:cxnLst/>
                <a:rect l="l" t="t" r="r" b="b"/>
                <a:pathLst>
                  <a:path w="24" h="1" extrusionOk="0">
                    <a:moveTo>
                      <a:pt x="24" y="0"/>
                    </a:moveTo>
                    <a:cubicBezTo>
                      <a:pt x="24" y="0"/>
                      <a:pt x="1" y="0"/>
                      <a:pt x="1" y="0"/>
                    </a:cubicBezTo>
                    <a:cubicBezTo>
                      <a:pt x="1" y="0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E2D2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3" name="Google Shape;2043;p24"/>
              <p:cNvSpPr/>
              <p:nvPr/>
            </p:nvSpPr>
            <p:spPr>
              <a:xfrm>
                <a:off x="10787557" y="2974823"/>
                <a:ext cx="469858" cy="580526"/>
              </a:xfrm>
              <a:custGeom>
                <a:avLst/>
                <a:gdLst/>
                <a:ahLst/>
                <a:cxnLst/>
                <a:rect l="l" t="t" r="r" b="b"/>
                <a:pathLst>
                  <a:path w="16868" h="20841" extrusionOk="0">
                    <a:moveTo>
                      <a:pt x="13969" y="5364"/>
                    </a:moveTo>
                    <a:cubicBezTo>
                      <a:pt x="13969" y="5364"/>
                      <a:pt x="13957" y="5376"/>
                      <a:pt x="13950" y="5392"/>
                    </a:cubicBezTo>
                    <a:lnTo>
                      <a:pt x="13950" y="5392"/>
                    </a:lnTo>
                    <a:cubicBezTo>
                      <a:pt x="13957" y="5383"/>
                      <a:pt x="13963" y="5373"/>
                      <a:pt x="13969" y="5364"/>
                    </a:cubicBezTo>
                    <a:close/>
                    <a:moveTo>
                      <a:pt x="16708" y="0"/>
                    </a:moveTo>
                    <a:cubicBezTo>
                      <a:pt x="16640" y="0"/>
                      <a:pt x="16548" y="69"/>
                      <a:pt x="16548" y="137"/>
                    </a:cubicBezTo>
                    <a:cubicBezTo>
                      <a:pt x="16548" y="183"/>
                      <a:pt x="16526" y="228"/>
                      <a:pt x="16526" y="274"/>
                    </a:cubicBezTo>
                    <a:cubicBezTo>
                      <a:pt x="16503" y="320"/>
                      <a:pt x="16480" y="365"/>
                      <a:pt x="16480" y="411"/>
                    </a:cubicBezTo>
                    <a:cubicBezTo>
                      <a:pt x="16434" y="525"/>
                      <a:pt x="16411" y="639"/>
                      <a:pt x="16366" y="731"/>
                    </a:cubicBezTo>
                    <a:cubicBezTo>
                      <a:pt x="16366" y="731"/>
                      <a:pt x="16372" y="724"/>
                      <a:pt x="16378" y="715"/>
                    </a:cubicBezTo>
                    <a:lnTo>
                      <a:pt x="16378" y="715"/>
                    </a:lnTo>
                    <a:cubicBezTo>
                      <a:pt x="15785" y="2392"/>
                      <a:pt x="14922" y="3935"/>
                      <a:pt x="13946" y="5410"/>
                    </a:cubicBezTo>
                    <a:cubicBezTo>
                      <a:pt x="13946" y="5404"/>
                      <a:pt x="13948" y="5397"/>
                      <a:pt x="13950" y="5392"/>
                    </a:cubicBezTo>
                    <a:lnTo>
                      <a:pt x="13950" y="5392"/>
                    </a:lnTo>
                    <a:cubicBezTo>
                      <a:pt x="12906" y="6934"/>
                      <a:pt x="11771" y="8409"/>
                      <a:pt x="10614" y="9861"/>
                    </a:cubicBezTo>
                    <a:cubicBezTo>
                      <a:pt x="9450" y="11344"/>
                      <a:pt x="8240" y="12805"/>
                      <a:pt x="6985" y="14220"/>
                    </a:cubicBezTo>
                    <a:cubicBezTo>
                      <a:pt x="5615" y="15750"/>
                      <a:pt x="4200" y="17188"/>
                      <a:pt x="2671" y="18534"/>
                    </a:cubicBezTo>
                    <a:cubicBezTo>
                      <a:pt x="2671" y="18534"/>
                      <a:pt x="2693" y="18511"/>
                      <a:pt x="2693" y="18511"/>
                    </a:cubicBezTo>
                    <a:lnTo>
                      <a:pt x="2693" y="18511"/>
                    </a:lnTo>
                    <a:cubicBezTo>
                      <a:pt x="1872" y="19242"/>
                      <a:pt x="1004" y="19927"/>
                      <a:pt x="114" y="20543"/>
                    </a:cubicBezTo>
                    <a:cubicBezTo>
                      <a:pt x="23" y="20611"/>
                      <a:pt x="0" y="20703"/>
                      <a:pt x="69" y="20771"/>
                    </a:cubicBezTo>
                    <a:cubicBezTo>
                      <a:pt x="98" y="20815"/>
                      <a:pt x="147" y="20840"/>
                      <a:pt x="202" y="20840"/>
                    </a:cubicBezTo>
                    <a:cubicBezTo>
                      <a:pt x="232" y="20840"/>
                      <a:pt x="264" y="20833"/>
                      <a:pt x="297" y="20817"/>
                    </a:cubicBezTo>
                    <a:cubicBezTo>
                      <a:pt x="1826" y="19744"/>
                      <a:pt x="3241" y="18511"/>
                      <a:pt x="4588" y="17210"/>
                    </a:cubicBezTo>
                    <a:cubicBezTo>
                      <a:pt x="5980" y="15864"/>
                      <a:pt x="7259" y="14426"/>
                      <a:pt x="8514" y="12965"/>
                    </a:cubicBezTo>
                    <a:cubicBezTo>
                      <a:pt x="9724" y="11527"/>
                      <a:pt x="10865" y="10066"/>
                      <a:pt x="12006" y="8605"/>
                    </a:cubicBezTo>
                    <a:cubicBezTo>
                      <a:pt x="13170" y="7122"/>
                      <a:pt x="14289" y="5592"/>
                      <a:pt x="15247" y="3949"/>
                    </a:cubicBezTo>
                    <a:cubicBezTo>
                      <a:pt x="15590" y="3333"/>
                      <a:pt x="15909" y="2716"/>
                      <a:pt x="16183" y="2077"/>
                    </a:cubicBezTo>
                    <a:cubicBezTo>
                      <a:pt x="16320" y="1780"/>
                      <a:pt x="16457" y="1461"/>
                      <a:pt x="16571" y="1164"/>
                    </a:cubicBezTo>
                    <a:cubicBezTo>
                      <a:pt x="16617" y="1004"/>
                      <a:pt x="16663" y="845"/>
                      <a:pt x="16731" y="685"/>
                    </a:cubicBezTo>
                    <a:cubicBezTo>
                      <a:pt x="16754" y="616"/>
                      <a:pt x="16777" y="525"/>
                      <a:pt x="16800" y="434"/>
                    </a:cubicBezTo>
                    <a:cubicBezTo>
                      <a:pt x="16822" y="411"/>
                      <a:pt x="16822" y="365"/>
                      <a:pt x="16845" y="320"/>
                    </a:cubicBezTo>
                    <a:cubicBezTo>
                      <a:pt x="16845" y="297"/>
                      <a:pt x="16868" y="251"/>
                      <a:pt x="16868" y="206"/>
                    </a:cubicBezTo>
                    <a:cubicBezTo>
                      <a:pt x="16868" y="160"/>
                      <a:pt x="16868" y="114"/>
                      <a:pt x="16845" y="91"/>
                    </a:cubicBezTo>
                    <a:cubicBezTo>
                      <a:pt x="16822" y="46"/>
                      <a:pt x="16777" y="23"/>
                      <a:pt x="16731" y="23"/>
                    </a:cubicBezTo>
                    <a:cubicBezTo>
                      <a:pt x="16731" y="23"/>
                      <a:pt x="16731" y="0"/>
                      <a:pt x="16708" y="0"/>
                    </a:cubicBezTo>
                    <a:close/>
                  </a:path>
                </a:pathLst>
              </a:custGeom>
              <a:solidFill>
                <a:srgbClr val="FAFFF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4" name="Google Shape;2044;p24"/>
              <p:cNvSpPr/>
              <p:nvPr/>
            </p:nvSpPr>
            <p:spPr>
              <a:xfrm>
                <a:off x="12551893" y="2923960"/>
                <a:ext cx="9554" cy="799856"/>
              </a:xfrm>
              <a:custGeom>
                <a:avLst/>
                <a:gdLst/>
                <a:ahLst/>
                <a:cxnLst/>
                <a:rect l="l" t="t" r="r" b="b"/>
                <a:pathLst>
                  <a:path w="343" h="28715" extrusionOk="0">
                    <a:moveTo>
                      <a:pt x="183" y="0"/>
                    </a:moveTo>
                    <a:cubicBezTo>
                      <a:pt x="92" y="0"/>
                      <a:pt x="0" y="91"/>
                      <a:pt x="0" y="183"/>
                    </a:cubicBezTo>
                    <a:lnTo>
                      <a:pt x="0" y="10500"/>
                    </a:lnTo>
                    <a:lnTo>
                      <a:pt x="0" y="22004"/>
                    </a:lnTo>
                    <a:lnTo>
                      <a:pt x="0" y="28714"/>
                    </a:lnTo>
                    <a:cubicBezTo>
                      <a:pt x="69" y="28691"/>
                      <a:pt x="114" y="28691"/>
                      <a:pt x="160" y="28691"/>
                    </a:cubicBezTo>
                    <a:lnTo>
                      <a:pt x="343" y="28691"/>
                    </a:lnTo>
                    <a:lnTo>
                      <a:pt x="343" y="20429"/>
                    </a:lnTo>
                    <a:lnTo>
                      <a:pt x="343" y="8970"/>
                    </a:lnTo>
                    <a:lnTo>
                      <a:pt x="343" y="183"/>
                    </a:lnTo>
                    <a:cubicBezTo>
                      <a:pt x="343" y="91"/>
                      <a:pt x="251" y="0"/>
                      <a:pt x="183" y="0"/>
                    </a:cubicBezTo>
                    <a:close/>
                  </a:path>
                </a:pathLst>
              </a:custGeom>
              <a:solidFill>
                <a:srgbClr val="E2D2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5" name="Google Shape;2045;p24"/>
              <p:cNvSpPr/>
              <p:nvPr/>
            </p:nvSpPr>
            <p:spPr>
              <a:xfrm>
                <a:off x="12549971" y="3328944"/>
                <a:ext cx="1774558" cy="394872"/>
              </a:xfrm>
              <a:custGeom>
                <a:avLst/>
                <a:gdLst/>
                <a:ahLst/>
                <a:cxnLst/>
                <a:rect l="l" t="t" r="r" b="b"/>
                <a:pathLst>
                  <a:path w="63707" h="14176" extrusionOk="0">
                    <a:moveTo>
                      <a:pt x="17622" y="1"/>
                    </a:moveTo>
                    <a:cubicBezTo>
                      <a:pt x="16275" y="1"/>
                      <a:pt x="14929" y="138"/>
                      <a:pt x="13628" y="434"/>
                    </a:cubicBezTo>
                    <a:cubicBezTo>
                      <a:pt x="13171" y="549"/>
                      <a:pt x="12737" y="663"/>
                      <a:pt x="12304" y="800"/>
                    </a:cubicBezTo>
                    <a:cubicBezTo>
                      <a:pt x="11893" y="937"/>
                      <a:pt x="11482" y="1074"/>
                      <a:pt x="11094" y="1256"/>
                    </a:cubicBezTo>
                    <a:cubicBezTo>
                      <a:pt x="10249" y="1576"/>
                      <a:pt x="9451" y="1987"/>
                      <a:pt x="8674" y="2466"/>
                    </a:cubicBezTo>
                    <a:cubicBezTo>
                      <a:pt x="7236" y="3333"/>
                      <a:pt x="5913" y="4406"/>
                      <a:pt x="4726" y="5616"/>
                    </a:cubicBezTo>
                    <a:cubicBezTo>
                      <a:pt x="3562" y="6803"/>
                      <a:pt x="2534" y="8149"/>
                      <a:pt x="1713" y="9610"/>
                    </a:cubicBezTo>
                    <a:cubicBezTo>
                      <a:pt x="1302" y="10318"/>
                      <a:pt x="960" y="11071"/>
                      <a:pt x="663" y="11824"/>
                    </a:cubicBezTo>
                    <a:cubicBezTo>
                      <a:pt x="503" y="12258"/>
                      <a:pt x="366" y="12669"/>
                      <a:pt x="252" y="13102"/>
                    </a:cubicBezTo>
                    <a:cubicBezTo>
                      <a:pt x="161" y="13445"/>
                      <a:pt x="69" y="13810"/>
                      <a:pt x="1" y="14175"/>
                    </a:cubicBezTo>
                    <a:cubicBezTo>
                      <a:pt x="92" y="14175"/>
                      <a:pt x="161" y="14152"/>
                      <a:pt x="229" y="14152"/>
                    </a:cubicBezTo>
                    <a:lnTo>
                      <a:pt x="343" y="14152"/>
                    </a:lnTo>
                    <a:cubicBezTo>
                      <a:pt x="435" y="13696"/>
                      <a:pt x="549" y="13239"/>
                      <a:pt x="686" y="12783"/>
                    </a:cubicBezTo>
                    <a:cubicBezTo>
                      <a:pt x="823" y="12304"/>
                      <a:pt x="1005" y="11847"/>
                      <a:pt x="1188" y="11391"/>
                    </a:cubicBezTo>
                    <a:cubicBezTo>
                      <a:pt x="1484" y="10706"/>
                      <a:pt x="1804" y="10067"/>
                      <a:pt x="2192" y="9428"/>
                    </a:cubicBezTo>
                    <a:cubicBezTo>
                      <a:pt x="2580" y="8789"/>
                      <a:pt x="2991" y="8172"/>
                      <a:pt x="3425" y="7579"/>
                    </a:cubicBezTo>
                    <a:cubicBezTo>
                      <a:pt x="3972" y="6894"/>
                      <a:pt x="4543" y="6232"/>
                      <a:pt x="5182" y="5616"/>
                    </a:cubicBezTo>
                    <a:cubicBezTo>
                      <a:pt x="5776" y="5045"/>
                      <a:pt x="6392" y="4475"/>
                      <a:pt x="7054" y="3972"/>
                    </a:cubicBezTo>
                    <a:cubicBezTo>
                      <a:pt x="7693" y="3493"/>
                      <a:pt x="8355" y="3037"/>
                      <a:pt x="9040" y="2626"/>
                    </a:cubicBezTo>
                    <a:cubicBezTo>
                      <a:pt x="9724" y="2215"/>
                      <a:pt x="10432" y="1872"/>
                      <a:pt x="11185" y="1553"/>
                    </a:cubicBezTo>
                    <a:lnTo>
                      <a:pt x="11208" y="1553"/>
                    </a:lnTo>
                    <a:cubicBezTo>
                      <a:pt x="11893" y="1279"/>
                      <a:pt x="12578" y="1028"/>
                      <a:pt x="13308" y="845"/>
                    </a:cubicBezTo>
                    <a:cubicBezTo>
                      <a:pt x="14016" y="663"/>
                      <a:pt x="14746" y="526"/>
                      <a:pt x="15476" y="434"/>
                    </a:cubicBezTo>
                    <a:cubicBezTo>
                      <a:pt x="16157" y="359"/>
                      <a:pt x="16854" y="315"/>
                      <a:pt x="17553" y="315"/>
                    </a:cubicBezTo>
                    <a:cubicBezTo>
                      <a:pt x="17697" y="315"/>
                      <a:pt x="17842" y="316"/>
                      <a:pt x="17987" y="320"/>
                    </a:cubicBezTo>
                    <a:cubicBezTo>
                      <a:pt x="18855" y="343"/>
                      <a:pt x="19699" y="412"/>
                      <a:pt x="20566" y="526"/>
                    </a:cubicBezTo>
                    <a:lnTo>
                      <a:pt x="20521" y="526"/>
                    </a:lnTo>
                    <a:cubicBezTo>
                      <a:pt x="23328" y="937"/>
                      <a:pt x="26045" y="1850"/>
                      <a:pt x="28647" y="2968"/>
                    </a:cubicBezTo>
                    <a:lnTo>
                      <a:pt x="28601" y="2945"/>
                    </a:lnTo>
                    <a:lnTo>
                      <a:pt x="28601" y="2945"/>
                    </a:lnTo>
                    <a:cubicBezTo>
                      <a:pt x="29309" y="3242"/>
                      <a:pt x="30016" y="3562"/>
                      <a:pt x="30724" y="3881"/>
                    </a:cubicBezTo>
                    <a:cubicBezTo>
                      <a:pt x="34033" y="5433"/>
                      <a:pt x="37252" y="7168"/>
                      <a:pt x="40653" y="8515"/>
                    </a:cubicBezTo>
                    <a:cubicBezTo>
                      <a:pt x="41452" y="8834"/>
                      <a:pt x="42273" y="9154"/>
                      <a:pt x="43095" y="9428"/>
                    </a:cubicBezTo>
                    <a:cubicBezTo>
                      <a:pt x="43666" y="9610"/>
                      <a:pt x="44213" y="9793"/>
                      <a:pt x="44784" y="9953"/>
                    </a:cubicBezTo>
                    <a:cubicBezTo>
                      <a:pt x="46039" y="10318"/>
                      <a:pt x="47318" y="10660"/>
                      <a:pt x="48619" y="10934"/>
                    </a:cubicBezTo>
                    <a:cubicBezTo>
                      <a:pt x="49965" y="11208"/>
                      <a:pt x="51358" y="11436"/>
                      <a:pt x="52750" y="11528"/>
                    </a:cubicBezTo>
                    <a:cubicBezTo>
                      <a:pt x="53435" y="11585"/>
                      <a:pt x="54125" y="11619"/>
                      <a:pt x="54819" y="11619"/>
                    </a:cubicBezTo>
                    <a:cubicBezTo>
                      <a:pt x="55512" y="11619"/>
                      <a:pt x="56208" y="11585"/>
                      <a:pt x="56904" y="11505"/>
                    </a:cubicBezTo>
                    <a:cubicBezTo>
                      <a:pt x="57543" y="11413"/>
                      <a:pt x="58183" y="11299"/>
                      <a:pt x="58822" y="11140"/>
                    </a:cubicBezTo>
                    <a:cubicBezTo>
                      <a:pt x="59438" y="10980"/>
                      <a:pt x="60031" y="10774"/>
                      <a:pt x="60602" y="10523"/>
                    </a:cubicBezTo>
                    <a:cubicBezTo>
                      <a:pt x="61195" y="10249"/>
                      <a:pt x="61743" y="9953"/>
                      <a:pt x="62245" y="9565"/>
                    </a:cubicBezTo>
                    <a:cubicBezTo>
                      <a:pt x="62497" y="9382"/>
                      <a:pt x="62748" y="9177"/>
                      <a:pt x="62999" y="8971"/>
                    </a:cubicBezTo>
                    <a:cubicBezTo>
                      <a:pt x="63227" y="8743"/>
                      <a:pt x="63432" y="8537"/>
                      <a:pt x="63638" y="8286"/>
                    </a:cubicBezTo>
                    <a:cubicBezTo>
                      <a:pt x="63706" y="8218"/>
                      <a:pt x="63706" y="8127"/>
                      <a:pt x="63638" y="8058"/>
                    </a:cubicBezTo>
                    <a:cubicBezTo>
                      <a:pt x="63600" y="8033"/>
                      <a:pt x="63556" y="8015"/>
                      <a:pt x="63512" y="8015"/>
                    </a:cubicBezTo>
                    <a:cubicBezTo>
                      <a:pt x="63476" y="8015"/>
                      <a:pt x="63440" y="8027"/>
                      <a:pt x="63410" y="8058"/>
                    </a:cubicBezTo>
                    <a:cubicBezTo>
                      <a:pt x="63067" y="8469"/>
                      <a:pt x="62679" y="8834"/>
                      <a:pt x="62268" y="9154"/>
                    </a:cubicBezTo>
                    <a:cubicBezTo>
                      <a:pt x="62268" y="9154"/>
                      <a:pt x="62245" y="9154"/>
                      <a:pt x="62245" y="9177"/>
                    </a:cubicBezTo>
                    <a:cubicBezTo>
                      <a:pt x="61926" y="9405"/>
                      <a:pt x="61606" y="9633"/>
                      <a:pt x="61264" y="9816"/>
                    </a:cubicBezTo>
                    <a:cubicBezTo>
                      <a:pt x="60922" y="10021"/>
                      <a:pt x="60556" y="10181"/>
                      <a:pt x="60191" y="10341"/>
                    </a:cubicBezTo>
                    <a:lnTo>
                      <a:pt x="60168" y="10341"/>
                    </a:lnTo>
                    <a:cubicBezTo>
                      <a:pt x="60168" y="10341"/>
                      <a:pt x="60168" y="10341"/>
                      <a:pt x="60168" y="10363"/>
                    </a:cubicBezTo>
                    <a:cubicBezTo>
                      <a:pt x="59643" y="10569"/>
                      <a:pt x="59118" y="10729"/>
                      <a:pt x="58593" y="10866"/>
                    </a:cubicBezTo>
                    <a:cubicBezTo>
                      <a:pt x="58046" y="11003"/>
                      <a:pt x="57498" y="11094"/>
                      <a:pt x="56927" y="11162"/>
                    </a:cubicBezTo>
                    <a:lnTo>
                      <a:pt x="56973" y="11162"/>
                    </a:lnTo>
                    <a:cubicBezTo>
                      <a:pt x="56210" y="11258"/>
                      <a:pt x="55444" y="11300"/>
                      <a:pt x="54677" y="11300"/>
                    </a:cubicBezTo>
                    <a:cubicBezTo>
                      <a:pt x="53424" y="11300"/>
                      <a:pt x="52170" y="11187"/>
                      <a:pt x="50924" y="11003"/>
                    </a:cubicBezTo>
                    <a:lnTo>
                      <a:pt x="50901" y="11003"/>
                    </a:lnTo>
                    <a:cubicBezTo>
                      <a:pt x="49075" y="10729"/>
                      <a:pt x="47272" y="10318"/>
                      <a:pt x="45515" y="9816"/>
                    </a:cubicBezTo>
                    <a:cubicBezTo>
                      <a:pt x="44738" y="9610"/>
                      <a:pt x="43962" y="9359"/>
                      <a:pt x="43186" y="9108"/>
                    </a:cubicBezTo>
                    <a:cubicBezTo>
                      <a:pt x="42068" y="8743"/>
                      <a:pt x="40949" y="8309"/>
                      <a:pt x="39854" y="7853"/>
                    </a:cubicBezTo>
                    <a:cubicBezTo>
                      <a:pt x="39854" y="7830"/>
                      <a:pt x="39831" y="7830"/>
                      <a:pt x="39831" y="7830"/>
                    </a:cubicBezTo>
                    <a:cubicBezTo>
                      <a:pt x="37936" y="7031"/>
                      <a:pt x="36088" y="6118"/>
                      <a:pt x="34262" y="5228"/>
                    </a:cubicBezTo>
                    <a:cubicBezTo>
                      <a:pt x="32618" y="4429"/>
                      <a:pt x="30952" y="3607"/>
                      <a:pt x="29286" y="2877"/>
                    </a:cubicBezTo>
                    <a:cubicBezTo>
                      <a:pt x="27619" y="2169"/>
                      <a:pt x="25930" y="1507"/>
                      <a:pt x="24196" y="1005"/>
                    </a:cubicBezTo>
                    <a:cubicBezTo>
                      <a:pt x="22438" y="503"/>
                      <a:pt x="20658" y="138"/>
                      <a:pt x="18832" y="24"/>
                    </a:cubicBezTo>
                    <a:cubicBezTo>
                      <a:pt x="18444" y="1"/>
                      <a:pt x="18033" y="1"/>
                      <a:pt x="17622" y="1"/>
                    </a:cubicBezTo>
                    <a:close/>
                  </a:path>
                </a:pathLst>
              </a:custGeom>
              <a:solidFill>
                <a:srgbClr val="FAF8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6" name="Google Shape;2046;p24"/>
              <p:cNvSpPr/>
              <p:nvPr/>
            </p:nvSpPr>
            <p:spPr>
              <a:xfrm>
                <a:off x="12862170" y="3372175"/>
                <a:ext cx="28" cy="28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E2D2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7" name="Google Shape;2047;p24"/>
              <p:cNvSpPr/>
              <p:nvPr/>
            </p:nvSpPr>
            <p:spPr>
              <a:xfrm>
                <a:off x="13659435" y="3547021"/>
                <a:ext cx="28" cy="28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E2D2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8" name="Google Shape;2048;p24"/>
              <p:cNvSpPr/>
              <p:nvPr/>
            </p:nvSpPr>
            <p:spPr>
              <a:xfrm>
                <a:off x="14283805" y="3583901"/>
                <a:ext cx="669" cy="28"/>
              </a:xfrm>
              <a:custGeom>
                <a:avLst/>
                <a:gdLst/>
                <a:ahLst/>
                <a:cxnLst/>
                <a:rect l="l" t="t" r="r" b="b"/>
                <a:pathLst>
                  <a:path w="24" h="1" extrusionOk="0">
                    <a:moveTo>
                      <a:pt x="0" y="1"/>
                    </a:moveTo>
                    <a:cubicBezTo>
                      <a:pt x="0" y="1"/>
                      <a:pt x="23" y="1"/>
                      <a:pt x="23" y="1"/>
                    </a:cubicBezTo>
                    <a:cubicBezTo>
                      <a:pt x="23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E2D2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9" name="Google Shape;2049;p24"/>
              <p:cNvSpPr/>
              <p:nvPr/>
            </p:nvSpPr>
            <p:spPr>
              <a:xfrm>
                <a:off x="14283805" y="3583901"/>
                <a:ext cx="28" cy="669"/>
              </a:xfrm>
              <a:custGeom>
                <a:avLst/>
                <a:gdLst/>
                <a:ahLst/>
                <a:cxnLst/>
                <a:rect l="l" t="t" r="r" b="b"/>
                <a:pathLst>
                  <a:path w="1" h="24" extrusionOk="0">
                    <a:moveTo>
                      <a:pt x="0" y="24"/>
                    </a:moveTo>
                    <a:cubicBezTo>
                      <a:pt x="0" y="24"/>
                      <a:pt x="0" y="24"/>
                      <a:pt x="0" y="24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24"/>
                      <a:pt x="0" y="24"/>
                    </a:cubicBezTo>
                    <a:close/>
                  </a:path>
                </a:pathLst>
              </a:custGeom>
              <a:solidFill>
                <a:srgbClr val="E2D2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0" name="Google Shape;2050;p24"/>
              <p:cNvSpPr/>
              <p:nvPr/>
            </p:nvSpPr>
            <p:spPr>
              <a:xfrm>
                <a:off x="14283805" y="3584541"/>
                <a:ext cx="28" cy="28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E2D2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1" name="Google Shape;2051;p24"/>
              <p:cNvSpPr/>
              <p:nvPr/>
            </p:nvSpPr>
            <p:spPr>
              <a:xfrm>
                <a:off x="14225950" y="3616965"/>
                <a:ext cx="669" cy="669"/>
              </a:xfrm>
              <a:custGeom>
                <a:avLst/>
                <a:gdLst/>
                <a:ahLst/>
                <a:cxnLst/>
                <a:rect l="l" t="t" r="r" b="b"/>
                <a:pathLst>
                  <a:path w="24" h="24" extrusionOk="0">
                    <a:moveTo>
                      <a:pt x="0" y="1"/>
                    </a:moveTo>
                    <a:cubicBezTo>
                      <a:pt x="0" y="1"/>
                      <a:pt x="0" y="1"/>
                      <a:pt x="0" y="23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23" y="1"/>
                      <a:pt x="23" y="1"/>
                      <a:pt x="23" y="1"/>
                    </a:cubicBezTo>
                    <a:cubicBezTo>
                      <a:pt x="23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E2D2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2" name="Google Shape;2052;p24"/>
              <p:cNvSpPr/>
              <p:nvPr/>
            </p:nvSpPr>
            <p:spPr>
              <a:xfrm>
                <a:off x="14225950" y="3617605"/>
                <a:ext cx="28" cy="28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E2D2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3" name="Google Shape;2053;p24"/>
              <p:cNvSpPr/>
              <p:nvPr/>
            </p:nvSpPr>
            <p:spPr>
              <a:xfrm>
                <a:off x="13967818" y="3635405"/>
                <a:ext cx="28" cy="28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E2D2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4" name="Google Shape;2054;p24"/>
              <p:cNvSpPr/>
              <p:nvPr/>
            </p:nvSpPr>
            <p:spPr>
              <a:xfrm>
                <a:off x="13967818" y="3635405"/>
                <a:ext cx="669" cy="28"/>
              </a:xfrm>
              <a:custGeom>
                <a:avLst/>
                <a:gdLst/>
                <a:ahLst/>
                <a:cxnLst/>
                <a:rect l="l" t="t" r="r" b="b"/>
                <a:pathLst>
                  <a:path w="24" h="1" extrusionOk="0">
                    <a:moveTo>
                      <a:pt x="23" y="1"/>
                    </a:moveTo>
                    <a:cubicBezTo>
                      <a:pt x="23" y="1"/>
                      <a:pt x="23" y="1"/>
                      <a:pt x="23" y="1"/>
                    </a:cubicBezTo>
                    <a:cubicBezTo>
                      <a:pt x="23" y="1"/>
                      <a:pt x="0" y="1"/>
                      <a:pt x="0" y="1"/>
                    </a:cubicBezTo>
                    <a:cubicBezTo>
                      <a:pt x="0" y="1"/>
                      <a:pt x="23" y="1"/>
                      <a:pt x="23" y="1"/>
                    </a:cubicBezTo>
                    <a:close/>
                  </a:path>
                </a:pathLst>
              </a:custGeom>
              <a:solidFill>
                <a:srgbClr val="E2D2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5" name="Google Shape;2055;p24"/>
              <p:cNvSpPr/>
              <p:nvPr/>
            </p:nvSpPr>
            <p:spPr>
              <a:xfrm>
                <a:off x="12583035" y="3645572"/>
                <a:ext cx="669" cy="669"/>
              </a:xfrm>
              <a:custGeom>
                <a:avLst/>
                <a:gdLst/>
                <a:ahLst/>
                <a:cxnLst/>
                <a:rect l="l" t="t" r="r" b="b"/>
                <a:pathLst>
                  <a:path w="24" h="24" extrusionOk="0">
                    <a:moveTo>
                      <a:pt x="1" y="24"/>
                    </a:moveTo>
                    <a:cubicBezTo>
                      <a:pt x="1" y="24"/>
                      <a:pt x="24" y="1"/>
                      <a:pt x="24" y="1"/>
                    </a:cubicBezTo>
                    <a:cubicBezTo>
                      <a:pt x="24" y="1"/>
                      <a:pt x="1" y="24"/>
                      <a:pt x="1" y="24"/>
                    </a:cubicBezTo>
                    <a:close/>
                  </a:path>
                </a:pathLst>
              </a:custGeom>
              <a:solidFill>
                <a:srgbClr val="E2D2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6" name="Google Shape;2056;p24"/>
              <p:cNvSpPr/>
              <p:nvPr/>
            </p:nvSpPr>
            <p:spPr>
              <a:xfrm>
                <a:off x="14334028" y="3645572"/>
                <a:ext cx="9582" cy="9582"/>
              </a:xfrm>
              <a:custGeom>
                <a:avLst/>
                <a:gdLst/>
                <a:ahLst/>
                <a:cxnLst/>
                <a:rect l="l" t="t" r="r" b="b"/>
                <a:pathLst>
                  <a:path w="344" h="344" extrusionOk="0">
                    <a:moveTo>
                      <a:pt x="183" y="1"/>
                    </a:moveTo>
                    <a:cubicBezTo>
                      <a:pt x="92" y="1"/>
                      <a:pt x="1" y="92"/>
                      <a:pt x="1" y="161"/>
                    </a:cubicBezTo>
                    <a:cubicBezTo>
                      <a:pt x="1" y="252"/>
                      <a:pt x="92" y="343"/>
                      <a:pt x="160" y="343"/>
                    </a:cubicBezTo>
                    <a:cubicBezTo>
                      <a:pt x="252" y="343"/>
                      <a:pt x="343" y="275"/>
                      <a:pt x="343" y="183"/>
                    </a:cubicBezTo>
                    <a:cubicBezTo>
                      <a:pt x="343" y="92"/>
                      <a:pt x="275" y="1"/>
                      <a:pt x="183" y="1"/>
                    </a:cubicBezTo>
                    <a:close/>
                  </a:path>
                </a:pathLst>
              </a:custGeom>
              <a:solidFill>
                <a:srgbClr val="E2D2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7" name="Google Shape;2057;p24"/>
              <p:cNvSpPr/>
              <p:nvPr/>
            </p:nvSpPr>
            <p:spPr>
              <a:xfrm>
                <a:off x="12613564" y="3442759"/>
                <a:ext cx="1733222" cy="293118"/>
              </a:xfrm>
              <a:custGeom>
                <a:avLst/>
                <a:gdLst/>
                <a:ahLst/>
                <a:cxnLst/>
                <a:rect l="l" t="t" r="r" b="b"/>
                <a:pathLst>
                  <a:path w="62223" h="10523" extrusionOk="0">
                    <a:moveTo>
                      <a:pt x="16252" y="1"/>
                    </a:moveTo>
                    <a:cubicBezTo>
                      <a:pt x="15887" y="1"/>
                      <a:pt x="15522" y="23"/>
                      <a:pt x="15179" y="46"/>
                    </a:cubicBezTo>
                    <a:cubicBezTo>
                      <a:pt x="14266" y="92"/>
                      <a:pt x="13353" y="206"/>
                      <a:pt x="12463" y="411"/>
                    </a:cubicBezTo>
                    <a:cubicBezTo>
                      <a:pt x="11687" y="571"/>
                      <a:pt x="10911" y="799"/>
                      <a:pt x="10180" y="1073"/>
                    </a:cubicBezTo>
                    <a:cubicBezTo>
                      <a:pt x="8697" y="1644"/>
                      <a:pt x="7282" y="2420"/>
                      <a:pt x="6003" y="3333"/>
                    </a:cubicBezTo>
                    <a:cubicBezTo>
                      <a:pt x="4702" y="4269"/>
                      <a:pt x="3538" y="5364"/>
                      <a:pt x="2511" y="6597"/>
                    </a:cubicBezTo>
                    <a:cubicBezTo>
                      <a:pt x="2009" y="7190"/>
                      <a:pt x="1552" y="7807"/>
                      <a:pt x="1142" y="8469"/>
                    </a:cubicBezTo>
                    <a:cubicBezTo>
                      <a:pt x="891" y="8880"/>
                      <a:pt x="639" y="9290"/>
                      <a:pt x="411" y="9701"/>
                    </a:cubicBezTo>
                    <a:cubicBezTo>
                      <a:pt x="251" y="9952"/>
                      <a:pt x="114" y="10203"/>
                      <a:pt x="0" y="10454"/>
                    </a:cubicBezTo>
                    <a:cubicBezTo>
                      <a:pt x="46" y="10454"/>
                      <a:pt x="92" y="10454"/>
                      <a:pt x="160" y="10477"/>
                    </a:cubicBezTo>
                    <a:cubicBezTo>
                      <a:pt x="206" y="10500"/>
                      <a:pt x="274" y="10500"/>
                      <a:pt x="320" y="10523"/>
                    </a:cubicBezTo>
                    <a:cubicBezTo>
                      <a:pt x="594" y="9998"/>
                      <a:pt x="913" y="9473"/>
                      <a:pt x="1210" y="8971"/>
                    </a:cubicBezTo>
                    <a:cubicBezTo>
                      <a:pt x="1552" y="8400"/>
                      <a:pt x="1941" y="7852"/>
                      <a:pt x="2329" y="7327"/>
                    </a:cubicBezTo>
                    <a:lnTo>
                      <a:pt x="2351" y="7305"/>
                    </a:lnTo>
                    <a:cubicBezTo>
                      <a:pt x="2351" y="7305"/>
                      <a:pt x="2351" y="7305"/>
                      <a:pt x="2351" y="7327"/>
                    </a:cubicBezTo>
                    <a:cubicBezTo>
                      <a:pt x="2831" y="6688"/>
                      <a:pt x="3356" y="6095"/>
                      <a:pt x="3903" y="5547"/>
                    </a:cubicBezTo>
                    <a:cubicBezTo>
                      <a:pt x="4474" y="4976"/>
                      <a:pt x="5068" y="4451"/>
                      <a:pt x="5707" y="3949"/>
                    </a:cubicBezTo>
                    <a:cubicBezTo>
                      <a:pt x="6346" y="3470"/>
                      <a:pt x="7008" y="3036"/>
                      <a:pt x="7693" y="2625"/>
                    </a:cubicBezTo>
                    <a:cubicBezTo>
                      <a:pt x="8377" y="2237"/>
                      <a:pt x="9085" y="1872"/>
                      <a:pt x="9815" y="1575"/>
                    </a:cubicBezTo>
                    <a:cubicBezTo>
                      <a:pt x="10454" y="1302"/>
                      <a:pt x="11139" y="1073"/>
                      <a:pt x="11801" y="891"/>
                    </a:cubicBezTo>
                    <a:cubicBezTo>
                      <a:pt x="12143" y="799"/>
                      <a:pt x="12486" y="731"/>
                      <a:pt x="12828" y="662"/>
                    </a:cubicBezTo>
                    <a:cubicBezTo>
                      <a:pt x="13239" y="571"/>
                      <a:pt x="13627" y="525"/>
                      <a:pt x="14038" y="457"/>
                    </a:cubicBezTo>
                    <a:cubicBezTo>
                      <a:pt x="14756" y="381"/>
                      <a:pt x="15491" y="337"/>
                      <a:pt x="16215" y="337"/>
                    </a:cubicBezTo>
                    <a:cubicBezTo>
                      <a:pt x="16365" y="337"/>
                      <a:pt x="16514" y="339"/>
                      <a:pt x="16663" y="343"/>
                    </a:cubicBezTo>
                    <a:cubicBezTo>
                      <a:pt x="17485" y="366"/>
                      <a:pt x="18329" y="434"/>
                      <a:pt x="19151" y="548"/>
                    </a:cubicBezTo>
                    <a:lnTo>
                      <a:pt x="19105" y="548"/>
                    </a:lnTo>
                    <a:cubicBezTo>
                      <a:pt x="21274" y="845"/>
                      <a:pt x="23373" y="1461"/>
                      <a:pt x="25428" y="2192"/>
                    </a:cubicBezTo>
                    <a:cubicBezTo>
                      <a:pt x="27231" y="2831"/>
                      <a:pt x="28989" y="3561"/>
                      <a:pt x="30746" y="4314"/>
                    </a:cubicBezTo>
                    <a:lnTo>
                      <a:pt x="31454" y="4611"/>
                    </a:lnTo>
                    <a:cubicBezTo>
                      <a:pt x="31476" y="4634"/>
                      <a:pt x="31522" y="4634"/>
                      <a:pt x="31568" y="4657"/>
                    </a:cubicBezTo>
                    <a:cubicBezTo>
                      <a:pt x="31591" y="4657"/>
                      <a:pt x="31636" y="4680"/>
                      <a:pt x="31659" y="4703"/>
                    </a:cubicBezTo>
                    <a:cubicBezTo>
                      <a:pt x="31864" y="4794"/>
                      <a:pt x="32093" y="4862"/>
                      <a:pt x="32298" y="4954"/>
                    </a:cubicBezTo>
                    <a:cubicBezTo>
                      <a:pt x="32321" y="4976"/>
                      <a:pt x="32321" y="4976"/>
                      <a:pt x="32321" y="4976"/>
                    </a:cubicBezTo>
                    <a:cubicBezTo>
                      <a:pt x="32709" y="5136"/>
                      <a:pt x="33097" y="5296"/>
                      <a:pt x="33485" y="5479"/>
                    </a:cubicBezTo>
                    <a:cubicBezTo>
                      <a:pt x="35243" y="6209"/>
                      <a:pt x="37023" y="6917"/>
                      <a:pt x="38826" y="7556"/>
                    </a:cubicBezTo>
                    <a:cubicBezTo>
                      <a:pt x="40515" y="8149"/>
                      <a:pt x="42227" y="8651"/>
                      <a:pt x="43985" y="9016"/>
                    </a:cubicBezTo>
                    <a:cubicBezTo>
                      <a:pt x="45468" y="9336"/>
                      <a:pt x="46975" y="9564"/>
                      <a:pt x="48504" y="9701"/>
                    </a:cubicBezTo>
                    <a:cubicBezTo>
                      <a:pt x="49623" y="9813"/>
                      <a:pt x="50763" y="9869"/>
                      <a:pt x="51895" y="9869"/>
                    </a:cubicBezTo>
                    <a:cubicBezTo>
                      <a:pt x="52380" y="9869"/>
                      <a:pt x="52864" y="9859"/>
                      <a:pt x="53343" y="9838"/>
                    </a:cubicBezTo>
                    <a:cubicBezTo>
                      <a:pt x="54918" y="9747"/>
                      <a:pt x="56493" y="9564"/>
                      <a:pt x="58022" y="9176"/>
                    </a:cubicBezTo>
                    <a:cubicBezTo>
                      <a:pt x="59437" y="8811"/>
                      <a:pt x="60853" y="8286"/>
                      <a:pt x="62131" y="7533"/>
                    </a:cubicBezTo>
                    <a:cubicBezTo>
                      <a:pt x="62199" y="7487"/>
                      <a:pt x="62222" y="7396"/>
                      <a:pt x="62199" y="7327"/>
                    </a:cubicBezTo>
                    <a:cubicBezTo>
                      <a:pt x="62169" y="7267"/>
                      <a:pt x="62108" y="7236"/>
                      <a:pt x="62051" y="7236"/>
                    </a:cubicBezTo>
                    <a:cubicBezTo>
                      <a:pt x="62022" y="7236"/>
                      <a:pt x="61994" y="7244"/>
                      <a:pt x="61971" y="7259"/>
                    </a:cubicBezTo>
                    <a:cubicBezTo>
                      <a:pt x="61400" y="7578"/>
                      <a:pt x="60830" y="7875"/>
                      <a:pt x="60236" y="8126"/>
                    </a:cubicBezTo>
                    <a:cubicBezTo>
                      <a:pt x="58661" y="8743"/>
                      <a:pt x="57018" y="9131"/>
                      <a:pt x="55329" y="9336"/>
                    </a:cubicBezTo>
                    <a:cubicBezTo>
                      <a:pt x="54159" y="9474"/>
                      <a:pt x="52986" y="9538"/>
                      <a:pt x="51813" y="9538"/>
                    </a:cubicBezTo>
                    <a:cubicBezTo>
                      <a:pt x="50080" y="9538"/>
                      <a:pt x="48348" y="9399"/>
                      <a:pt x="46632" y="9153"/>
                    </a:cubicBezTo>
                    <a:lnTo>
                      <a:pt x="46655" y="9153"/>
                    </a:lnTo>
                    <a:cubicBezTo>
                      <a:pt x="44692" y="8880"/>
                      <a:pt x="42752" y="8446"/>
                      <a:pt x="40858" y="7875"/>
                    </a:cubicBezTo>
                    <a:cubicBezTo>
                      <a:pt x="38644" y="7190"/>
                      <a:pt x="36475" y="6346"/>
                      <a:pt x="34330" y="5456"/>
                    </a:cubicBezTo>
                    <a:cubicBezTo>
                      <a:pt x="33873" y="5273"/>
                      <a:pt x="33417" y="5091"/>
                      <a:pt x="32960" y="4885"/>
                    </a:cubicBezTo>
                    <a:lnTo>
                      <a:pt x="32641" y="4748"/>
                    </a:lnTo>
                    <a:cubicBezTo>
                      <a:pt x="32572" y="4725"/>
                      <a:pt x="32504" y="4703"/>
                      <a:pt x="32412" y="4657"/>
                    </a:cubicBezTo>
                    <a:cubicBezTo>
                      <a:pt x="32321" y="4634"/>
                      <a:pt x="32230" y="4588"/>
                      <a:pt x="32138" y="4543"/>
                    </a:cubicBezTo>
                    <a:cubicBezTo>
                      <a:pt x="31979" y="4474"/>
                      <a:pt x="31796" y="4406"/>
                      <a:pt x="31613" y="4314"/>
                    </a:cubicBezTo>
                    <a:lnTo>
                      <a:pt x="31568" y="4314"/>
                    </a:lnTo>
                    <a:cubicBezTo>
                      <a:pt x="29833" y="3561"/>
                      <a:pt x="28075" y="2831"/>
                      <a:pt x="26295" y="2169"/>
                    </a:cubicBezTo>
                    <a:cubicBezTo>
                      <a:pt x="24492" y="1484"/>
                      <a:pt x="22643" y="891"/>
                      <a:pt x="20771" y="503"/>
                    </a:cubicBezTo>
                    <a:cubicBezTo>
                      <a:pt x="19288" y="206"/>
                      <a:pt x="17758" y="1"/>
                      <a:pt x="16252" y="1"/>
                    </a:cubicBezTo>
                    <a:close/>
                  </a:path>
                </a:pathLst>
              </a:custGeom>
              <a:solidFill>
                <a:srgbClr val="FAF8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8" name="Google Shape;2058;p24"/>
              <p:cNvSpPr/>
              <p:nvPr/>
            </p:nvSpPr>
            <p:spPr>
              <a:xfrm>
                <a:off x="12678410" y="3646853"/>
                <a:ext cx="28" cy="28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E2D2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9" name="Google Shape;2059;p24"/>
              <p:cNvSpPr/>
              <p:nvPr/>
            </p:nvSpPr>
            <p:spPr>
              <a:xfrm>
                <a:off x="12618021" y="3744123"/>
                <a:ext cx="28" cy="28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E2D2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0" name="Google Shape;2060;p24"/>
              <p:cNvSpPr/>
              <p:nvPr/>
            </p:nvSpPr>
            <p:spPr>
              <a:xfrm>
                <a:off x="12684761" y="3607438"/>
                <a:ext cx="1653111" cy="190445"/>
              </a:xfrm>
              <a:custGeom>
                <a:avLst/>
                <a:gdLst/>
                <a:ahLst/>
                <a:cxnLst/>
                <a:rect l="l" t="t" r="r" b="b"/>
                <a:pathLst>
                  <a:path w="59347" h="6837" extrusionOk="0">
                    <a:moveTo>
                      <a:pt x="7046" y="2108"/>
                    </a:moveTo>
                    <a:cubicBezTo>
                      <a:pt x="7033" y="2113"/>
                      <a:pt x="7021" y="2118"/>
                      <a:pt x="7008" y="2123"/>
                    </a:cubicBezTo>
                    <a:cubicBezTo>
                      <a:pt x="7028" y="2123"/>
                      <a:pt x="7031" y="2123"/>
                      <a:pt x="7046" y="2108"/>
                    </a:cubicBezTo>
                    <a:close/>
                    <a:moveTo>
                      <a:pt x="16618" y="0"/>
                    </a:moveTo>
                    <a:cubicBezTo>
                      <a:pt x="15134" y="0"/>
                      <a:pt x="13650" y="114"/>
                      <a:pt x="12190" y="343"/>
                    </a:cubicBezTo>
                    <a:cubicBezTo>
                      <a:pt x="10569" y="617"/>
                      <a:pt x="8948" y="1027"/>
                      <a:pt x="7396" y="1621"/>
                    </a:cubicBezTo>
                    <a:cubicBezTo>
                      <a:pt x="6643" y="1918"/>
                      <a:pt x="5890" y="2260"/>
                      <a:pt x="5182" y="2625"/>
                    </a:cubicBezTo>
                    <a:cubicBezTo>
                      <a:pt x="4794" y="2831"/>
                      <a:pt x="4406" y="3036"/>
                      <a:pt x="4041" y="3264"/>
                    </a:cubicBezTo>
                    <a:cubicBezTo>
                      <a:pt x="3721" y="3470"/>
                      <a:pt x="3379" y="3675"/>
                      <a:pt x="3059" y="3881"/>
                    </a:cubicBezTo>
                    <a:cubicBezTo>
                      <a:pt x="2397" y="4314"/>
                      <a:pt x="1736" y="4771"/>
                      <a:pt x="1119" y="5273"/>
                    </a:cubicBezTo>
                    <a:cubicBezTo>
                      <a:pt x="777" y="5547"/>
                      <a:pt x="457" y="5821"/>
                      <a:pt x="161" y="6140"/>
                    </a:cubicBezTo>
                    <a:cubicBezTo>
                      <a:pt x="115" y="6186"/>
                      <a:pt x="46" y="6254"/>
                      <a:pt x="1" y="6323"/>
                    </a:cubicBezTo>
                    <a:cubicBezTo>
                      <a:pt x="69" y="6414"/>
                      <a:pt x="138" y="6483"/>
                      <a:pt x="206" y="6574"/>
                    </a:cubicBezTo>
                    <a:cubicBezTo>
                      <a:pt x="343" y="6414"/>
                      <a:pt x="503" y="6254"/>
                      <a:pt x="686" y="6095"/>
                    </a:cubicBezTo>
                    <a:cubicBezTo>
                      <a:pt x="976" y="5804"/>
                      <a:pt x="1288" y="5536"/>
                      <a:pt x="1622" y="5289"/>
                    </a:cubicBezTo>
                    <a:lnTo>
                      <a:pt x="1622" y="5289"/>
                    </a:lnTo>
                    <a:cubicBezTo>
                      <a:pt x="1622" y="5291"/>
                      <a:pt x="1621" y="5293"/>
                      <a:pt x="1621" y="5296"/>
                    </a:cubicBezTo>
                    <a:cubicBezTo>
                      <a:pt x="2032" y="4976"/>
                      <a:pt x="2466" y="4679"/>
                      <a:pt x="2900" y="4383"/>
                    </a:cubicBezTo>
                    <a:cubicBezTo>
                      <a:pt x="3333" y="4086"/>
                      <a:pt x="3767" y="3812"/>
                      <a:pt x="4201" y="3538"/>
                    </a:cubicBezTo>
                    <a:cubicBezTo>
                      <a:pt x="5114" y="2990"/>
                      <a:pt x="6072" y="2511"/>
                      <a:pt x="7054" y="2100"/>
                    </a:cubicBezTo>
                    <a:lnTo>
                      <a:pt x="7054" y="2100"/>
                    </a:lnTo>
                    <a:cubicBezTo>
                      <a:pt x="7051" y="2103"/>
                      <a:pt x="7048" y="2106"/>
                      <a:pt x="7046" y="2108"/>
                    </a:cubicBezTo>
                    <a:lnTo>
                      <a:pt x="7046" y="2108"/>
                    </a:lnTo>
                    <a:cubicBezTo>
                      <a:pt x="8061" y="1704"/>
                      <a:pt x="9076" y="1366"/>
                      <a:pt x="10135" y="1096"/>
                    </a:cubicBezTo>
                    <a:cubicBezTo>
                      <a:pt x="11162" y="845"/>
                      <a:pt x="12212" y="662"/>
                      <a:pt x="13262" y="525"/>
                    </a:cubicBezTo>
                    <a:lnTo>
                      <a:pt x="13217" y="525"/>
                    </a:lnTo>
                    <a:cubicBezTo>
                      <a:pt x="14335" y="385"/>
                      <a:pt x="15436" y="316"/>
                      <a:pt x="16550" y="316"/>
                    </a:cubicBezTo>
                    <a:cubicBezTo>
                      <a:pt x="16709" y="316"/>
                      <a:pt x="16869" y="317"/>
                      <a:pt x="17028" y="320"/>
                    </a:cubicBezTo>
                    <a:cubicBezTo>
                      <a:pt x="18284" y="343"/>
                      <a:pt x="19539" y="457"/>
                      <a:pt x="20772" y="617"/>
                    </a:cubicBezTo>
                    <a:cubicBezTo>
                      <a:pt x="22187" y="822"/>
                      <a:pt x="23557" y="1142"/>
                      <a:pt x="24926" y="1507"/>
                    </a:cubicBezTo>
                    <a:cubicBezTo>
                      <a:pt x="26250" y="1872"/>
                      <a:pt x="27551" y="2283"/>
                      <a:pt x="28852" y="2716"/>
                    </a:cubicBezTo>
                    <a:cubicBezTo>
                      <a:pt x="31500" y="3607"/>
                      <a:pt x="34102" y="4565"/>
                      <a:pt x="36795" y="5250"/>
                    </a:cubicBezTo>
                    <a:cubicBezTo>
                      <a:pt x="40447" y="6209"/>
                      <a:pt x="44213" y="6757"/>
                      <a:pt x="47980" y="6825"/>
                    </a:cubicBezTo>
                    <a:cubicBezTo>
                      <a:pt x="48295" y="6833"/>
                      <a:pt x="48611" y="6836"/>
                      <a:pt x="48927" y="6836"/>
                    </a:cubicBezTo>
                    <a:cubicBezTo>
                      <a:pt x="50505" y="6836"/>
                      <a:pt x="52081" y="6741"/>
                      <a:pt x="53640" y="6551"/>
                    </a:cubicBezTo>
                    <a:cubicBezTo>
                      <a:pt x="54576" y="6460"/>
                      <a:pt x="55489" y="6323"/>
                      <a:pt x="56402" y="6163"/>
                    </a:cubicBezTo>
                    <a:cubicBezTo>
                      <a:pt x="57338" y="5980"/>
                      <a:pt x="58274" y="5775"/>
                      <a:pt x="59210" y="5547"/>
                    </a:cubicBezTo>
                    <a:cubicBezTo>
                      <a:pt x="59301" y="5524"/>
                      <a:pt x="59347" y="5433"/>
                      <a:pt x="59324" y="5364"/>
                    </a:cubicBezTo>
                    <a:cubicBezTo>
                      <a:pt x="59304" y="5285"/>
                      <a:pt x="59232" y="5223"/>
                      <a:pt x="59154" y="5223"/>
                    </a:cubicBezTo>
                    <a:cubicBezTo>
                      <a:pt x="59142" y="5223"/>
                      <a:pt x="59130" y="5224"/>
                      <a:pt x="59118" y="5227"/>
                    </a:cubicBezTo>
                    <a:cubicBezTo>
                      <a:pt x="57452" y="5661"/>
                      <a:pt x="55763" y="5980"/>
                      <a:pt x="54051" y="6186"/>
                    </a:cubicBezTo>
                    <a:lnTo>
                      <a:pt x="54097" y="6186"/>
                    </a:lnTo>
                    <a:cubicBezTo>
                      <a:pt x="52319" y="6395"/>
                      <a:pt x="50523" y="6508"/>
                      <a:pt x="48707" y="6508"/>
                    </a:cubicBezTo>
                    <a:cubicBezTo>
                      <a:pt x="48541" y="6508"/>
                      <a:pt x="48375" y="6507"/>
                      <a:pt x="48208" y="6505"/>
                    </a:cubicBezTo>
                    <a:cubicBezTo>
                      <a:pt x="46245" y="6483"/>
                      <a:pt x="44282" y="6323"/>
                      <a:pt x="42342" y="6049"/>
                    </a:cubicBezTo>
                    <a:lnTo>
                      <a:pt x="42387" y="6049"/>
                    </a:lnTo>
                    <a:cubicBezTo>
                      <a:pt x="40881" y="5844"/>
                      <a:pt x="39374" y="5547"/>
                      <a:pt x="37891" y="5204"/>
                    </a:cubicBezTo>
                    <a:cubicBezTo>
                      <a:pt x="36978" y="4976"/>
                      <a:pt x="36065" y="4725"/>
                      <a:pt x="35152" y="4451"/>
                    </a:cubicBezTo>
                    <a:cubicBezTo>
                      <a:pt x="34284" y="4200"/>
                      <a:pt x="33417" y="3926"/>
                      <a:pt x="32550" y="3629"/>
                    </a:cubicBezTo>
                    <a:cubicBezTo>
                      <a:pt x="30838" y="3059"/>
                      <a:pt x="29126" y="2443"/>
                      <a:pt x="27414" y="1895"/>
                    </a:cubicBezTo>
                    <a:cubicBezTo>
                      <a:pt x="25679" y="1347"/>
                      <a:pt x="23922" y="845"/>
                      <a:pt x="22141" y="525"/>
                    </a:cubicBezTo>
                    <a:cubicBezTo>
                      <a:pt x="20475" y="206"/>
                      <a:pt x="18809" y="23"/>
                      <a:pt x="17120" y="0"/>
                    </a:cubicBezTo>
                    <a:close/>
                  </a:path>
                </a:pathLst>
              </a:custGeom>
              <a:solidFill>
                <a:srgbClr val="FAF8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1" name="Google Shape;2061;p24"/>
              <p:cNvSpPr/>
              <p:nvPr/>
            </p:nvSpPr>
            <p:spPr>
              <a:xfrm>
                <a:off x="13263337" y="3624597"/>
                <a:ext cx="28" cy="28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lnTo>
                      <a:pt x="1" y="1"/>
                    </a:ln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E2D2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2" name="Google Shape;2062;p24"/>
              <p:cNvSpPr/>
              <p:nvPr/>
            </p:nvSpPr>
            <p:spPr>
              <a:xfrm>
                <a:off x="12719106" y="3745404"/>
                <a:ext cx="1090412" cy="132896"/>
              </a:xfrm>
              <a:custGeom>
                <a:avLst/>
                <a:gdLst/>
                <a:ahLst/>
                <a:cxnLst/>
                <a:rect l="l" t="t" r="r" b="b"/>
                <a:pathLst>
                  <a:path w="39146" h="4771" extrusionOk="0">
                    <a:moveTo>
                      <a:pt x="15271" y="0"/>
                    </a:moveTo>
                    <a:cubicBezTo>
                      <a:pt x="14791" y="0"/>
                      <a:pt x="14312" y="0"/>
                      <a:pt x="13833" y="23"/>
                    </a:cubicBezTo>
                    <a:cubicBezTo>
                      <a:pt x="12029" y="92"/>
                      <a:pt x="10249" y="297"/>
                      <a:pt x="8491" y="617"/>
                    </a:cubicBezTo>
                    <a:cubicBezTo>
                      <a:pt x="7578" y="776"/>
                      <a:pt x="6688" y="959"/>
                      <a:pt x="5798" y="1187"/>
                    </a:cubicBezTo>
                    <a:cubicBezTo>
                      <a:pt x="5341" y="1301"/>
                      <a:pt x="4862" y="1415"/>
                      <a:pt x="4406" y="1530"/>
                    </a:cubicBezTo>
                    <a:cubicBezTo>
                      <a:pt x="4086" y="1621"/>
                      <a:pt x="3744" y="1712"/>
                      <a:pt x="3424" y="1804"/>
                    </a:cubicBezTo>
                    <a:cubicBezTo>
                      <a:pt x="2762" y="1986"/>
                      <a:pt x="2100" y="2169"/>
                      <a:pt x="1484" y="2443"/>
                    </a:cubicBezTo>
                    <a:cubicBezTo>
                      <a:pt x="936" y="2671"/>
                      <a:pt x="411" y="2945"/>
                      <a:pt x="0" y="3356"/>
                    </a:cubicBezTo>
                    <a:lnTo>
                      <a:pt x="0" y="3378"/>
                    </a:lnTo>
                    <a:cubicBezTo>
                      <a:pt x="46" y="3470"/>
                      <a:pt x="92" y="3584"/>
                      <a:pt x="114" y="3698"/>
                    </a:cubicBezTo>
                    <a:cubicBezTo>
                      <a:pt x="229" y="3584"/>
                      <a:pt x="343" y="3470"/>
                      <a:pt x="457" y="3378"/>
                    </a:cubicBezTo>
                    <a:cubicBezTo>
                      <a:pt x="822" y="3105"/>
                      <a:pt x="1210" y="2899"/>
                      <a:pt x="1621" y="2739"/>
                    </a:cubicBezTo>
                    <a:cubicBezTo>
                      <a:pt x="2237" y="2488"/>
                      <a:pt x="2876" y="2306"/>
                      <a:pt x="3515" y="2123"/>
                    </a:cubicBezTo>
                    <a:cubicBezTo>
                      <a:pt x="4223" y="1940"/>
                      <a:pt x="4931" y="1735"/>
                      <a:pt x="5661" y="1552"/>
                    </a:cubicBezTo>
                    <a:cubicBezTo>
                      <a:pt x="7327" y="1142"/>
                      <a:pt x="8994" y="822"/>
                      <a:pt x="10683" y="617"/>
                    </a:cubicBezTo>
                    <a:cubicBezTo>
                      <a:pt x="10683" y="617"/>
                      <a:pt x="10705" y="617"/>
                      <a:pt x="10705" y="594"/>
                    </a:cubicBezTo>
                    <a:cubicBezTo>
                      <a:pt x="12188" y="427"/>
                      <a:pt x="13671" y="317"/>
                      <a:pt x="15153" y="317"/>
                    </a:cubicBezTo>
                    <a:cubicBezTo>
                      <a:pt x="15291" y="317"/>
                      <a:pt x="15429" y="318"/>
                      <a:pt x="15567" y="320"/>
                    </a:cubicBezTo>
                    <a:cubicBezTo>
                      <a:pt x="17165" y="343"/>
                      <a:pt x="18786" y="457"/>
                      <a:pt x="20361" y="685"/>
                    </a:cubicBezTo>
                    <a:cubicBezTo>
                      <a:pt x="23465" y="1142"/>
                      <a:pt x="26501" y="2032"/>
                      <a:pt x="29513" y="2899"/>
                    </a:cubicBezTo>
                    <a:cubicBezTo>
                      <a:pt x="30997" y="3333"/>
                      <a:pt x="32526" y="3744"/>
                      <a:pt x="34033" y="4132"/>
                    </a:cubicBezTo>
                    <a:cubicBezTo>
                      <a:pt x="34786" y="4314"/>
                      <a:pt x="35562" y="4497"/>
                      <a:pt x="36338" y="4634"/>
                    </a:cubicBezTo>
                    <a:cubicBezTo>
                      <a:pt x="36567" y="4680"/>
                      <a:pt x="36818" y="4725"/>
                      <a:pt x="37069" y="4771"/>
                    </a:cubicBezTo>
                    <a:cubicBezTo>
                      <a:pt x="37069" y="4748"/>
                      <a:pt x="37114" y="4725"/>
                      <a:pt x="37137" y="4725"/>
                    </a:cubicBezTo>
                    <a:lnTo>
                      <a:pt x="37160" y="4725"/>
                    </a:lnTo>
                    <a:cubicBezTo>
                      <a:pt x="37616" y="4748"/>
                      <a:pt x="38096" y="4748"/>
                      <a:pt x="38575" y="4771"/>
                    </a:cubicBezTo>
                    <a:lnTo>
                      <a:pt x="39146" y="4771"/>
                    </a:lnTo>
                    <a:cubicBezTo>
                      <a:pt x="38347" y="4657"/>
                      <a:pt x="37525" y="4543"/>
                      <a:pt x="36726" y="4383"/>
                    </a:cubicBezTo>
                    <a:cubicBezTo>
                      <a:pt x="35905" y="4223"/>
                      <a:pt x="35060" y="4040"/>
                      <a:pt x="34238" y="3835"/>
                    </a:cubicBezTo>
                    <a:cubicBezTo>
                      <a:pt x="32572" y="3424"/>
                      <a:pt x="30929" y="2968"/>
                      <a:pt x="29285" y="2488"/>
                    </a:cubicBezTo>
                    <a:cubicBezTo>
                      <a:pt x="25998" y="1552"/>
                      <a:pt x="22689" y="594"/>
                      <a:pt x="19288" y="229"/>
                    </a:cubicBezTo>
                    <a:cubicBezTo>
                      <a:pt x="17941" y="69"/>
                      <a:pt x="16617" y="0"/>
                      <a:pt x="15271" y="0"/>
                    </a:cubicBezTo>
                    <a:close/>
                  </a:path>
                </a:pathLst>
              </a:custGeom>
              <a:solidFill>
                <a:srgbClr val="FAF8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3" name="Google Shape;2063;p24"/>
              <p:cNvSpPr/>
              <p:nvPr/>
            </p:nvSpPr>
            <p:spPr>
              <a:xfrm>
                <a:off x="14074001" y="3852841"/>
                <a:ext cx="240361" cy="49638"/>
              </a:xfrm>
              <a:custGeom>
                <a:avLst/>
                <a:gdLst/>
                <a:ahLst/>
                <a:cxnLst/>
                <a:rect l="l" t="t" r="r" b="b"/>
                <a:pathLst>
                  <a:path w="8629" h="1782" extrusionOk="0">
                    <a:moveTo>
                      <a:pt x="8423" y="1"/>
                    </a:moveTo>
                    <a:cubicBezTo>
                      <a:pt x="6688" y="663"/>
                      <a:pt x="4862" y="1074"/>
                      <a:pt x="3036" y="1302"/>
                    </a:cubicBezTo>
                    <a:lnTo>
                      <a:pt x="3082" y="1302"/>
                    </a:lnTo>
                    <a:cubicBezTo>
                      <a:pt x="2054" y="1416"/>
                      <a:pt x="1027" y="1507"/>
                      <a:pt x="0" y="1530"/>
                    </a:cubicBezTo>
                    <a:cubicBezTo>
                      <a:pt x="206" y="1553"/>
                      <a:pt x="388" y="1576"/>
                      <a:pt x="594" y="1621"/>
                    </a:cubicBezTo>
                    <a:cubicBezTo>
                      <a:pt x="616" y="1621"/>
                      <a:pt x="639" y="1644"/>
                      <a:pt x="639" y="1644"/>
                    </a:cubicBezTo>
                    <a:cubicBezTo>
                      <a:pt x="731" y="1667"/>
                      <a:pt x="799" y="1667"/>
                      <a:pt x="867" y="1690"/>
                    </a:cubicBezTo>
                    <a:cubicBezTo>
                      <a:pt x="1096" y="1713"/>
                      <a:pt x="1324" y="1758"/>
                      <a:pt x="1575" y="1781"/>
                    </a:cubicBezTo>
                    <a:cubicBezTo>
                      <a:pt x="2397" y="1713"/>
                      <a:pt x="3241" y="1621"/>
                      <a:pt x="4063" y="1484"/>
                    </a:cubicBezTo>
                    <a:cubicBezTo>
                      <a:pt x="5569" y="1233"/>
                      <a:pt x="7076" y="868"/>
                      <a:pt x="8514" y="320"/>
                    </a:cubicBezTo>
                    <a:cubicBezTo>
                      <a:pt x="8560" y="298"/>
                      <a:pt x="8582" y="298"/>
                      <a:pt x="8605" y="252"/>
                    </a:cubicBezTo>
                    <a:cubicBezTo>
                      <a:pt x="8628" y="206"/>
                      <a:pt x="8628" y="161"/>
                      <a:pt x="8628" y="138"/>
                    </a:cubicBezTo>
                    <a:cubicBezTo>
                      <a:pt x="8605" y="92"/>
                      <a:pt x="8582" y="46"/>
                      <a:pt x="8560" y="24"/>
                    </a:cubicBezTo>
                    <a:cubicBezTo>
                      <a:pt x="8537" y="24"/>
                      <a:pt x="8491" y="1"/>
                      <a:pt x="8468" y="1"/>
                    </a:cubicBezTo>
                    <a:close/>
                  </a:path>
                </a:pathLst>
              </a:custGeom>
              <a:solidFill>
                <a:srgbClr val="FAF8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4" name="Google Shape;2064;p24"/>
              <p:cNvSpPr/>
              <p:nvPr/>
            </p:nvSpPr>
            <p:spPr>
              <a:xfrm>
                <a:off x="13016653" y="3762563"/>
                <a:ext cx="28" cy="28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E2D2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5" name="Google Shape;2065;p24"/>
              <p:cNvSpPr/>
              <p:nvPr/>
            </p:nvSpPr>
            <p:spPr>
              <a:xfrm>
                <a:off x="13286234" y="3764485"/>
                <a:ext cx="28" cy="28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E2D2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6" name="Google Shape;2066;p24"/>
              <p:cNvSpPr/>
              <p:nvPr/>
            </p:nvSpPr>
            <p:spPr>
              <a:xfrm>
                <a:off x="13851468" y="2977358"/>
                <a:ext cx="469886" cy="580526"/>
              </a:xfrm>
              <a:custGeom>
                <a:avLst/>
                <a:gdLst/>
                <a:ahLst/>
                <a:cxnLst/>
                <a:rect l="l" t="t" r="r" b="b"/>
                <a:pathLst>
                  <a:path w="16869" h="20841" extrusionOk="0">
                    <a:moveTo>
                      <a:pt x="137" y="0"/>
                    </a:moveTo>
                    <a:cubicBezTo>
                      <a:pt x="92" y="0"/>
                      <a:pt x="69" y="23"/>
                      <a:pt x="46" y="69"/>
                    </a:cubicBezTo>
                    <a:cubicBezTo>
                      <a:pt x="23" y="115"/>
                      <a:pt x="0" y="137"/>
                      <a:pt x="23" y="183"/>
                    </a:cubicBezTo>
                    <a:cubicBezTo>
                      <a:pt x="23" y="229"/>
                      <a:pt x="23" y="274"/>
                      <a:pt x="46" y="320"/>
                    </a:cubicBezTo>
                    <a:cubicBezTo>
                      <a:pt x="46" y="343"/>
                      <a:pt x="69" y="388"/>
                      <a:pt x="69" y="411"/>
                    </a:cubicBezTo>
                    <a:cubicBezTo>
                      <a:pt x="92" y="503"/>
                      <a:pt x="137" y="594"/>
                      <a:pt x="160" y="685"/>
                    </a:cubicBezTo>
                    <a:cubicBezTo>
                      <a:pt x="206" y="845"/>
                      <a:pt x="251" y="982"/>
                      <a:pt x="320" y="1142"/>
                    </a:cubicBezTo>
                    <a:cubicBezTo>
                      <a:pt x="434" y="1461"/>
                      <a:pt x="548" y="1758"/>
                      <a:pt x="685" y="2078"/>
                    </a:cubicBezTo>
                    <a:cubicBezTo>
                      <a:pt x="982" y="2694"/>
                      <a:pt x="1301" y="3333"/>
                      <a:pt x="1644" y="3926"/>
                    </a:cubicBezTo>
                    <a:cubicBezTo>
                      <a:pt x="2602" y="5570"/>
                      <a:pt x="3721" y="7099"/>
                      <a:pt x="4885" y="8583"/>
                    </a:cubicBezTo>
                    <a:cubicBezTo>
                      <a:pt x="6003" y="10066"/>
                      <a:pt x="7167" y="11527"/>
                      <a:pt x="8354" y="12942"/>
                    </a:cubicBezTo>
                    <a:cubicBezTo>
                      <a:pt x="9610" y="14403"/>
                      <a:pt x="10911" y="15841"/>
                      <a:pt x="12303" y="17188"/>
                    </a:cubicBezTo>
                    <a:cubicBezTo>
                      <a:pt x="13627" y="18489"/>
                      <a:pt x="15065" y="19721"/>
                      <a:pt x="16594" y="20817"/>
                    </a:cubicBezTo>
                    <a:cubicBezTo>
                      <a:pt x="16619" y="20833"/>
                      <a:pt x="16648" y="20841"/>
                      <a:pt x="16679" y="20841"/>
                    </a:cubicBezTo>
                    <a:cubicBezTo>
                      <a:pt x="16735" y="20841"/>
                      <a:pt x="16793" y="20816"/>
                      <a:pt x="16823" y="20771"/>
                    </a:cubicBezTo>
                    <a:cubicBezTo>
                      <a:pt x="16868" y="20680"/>
                      <a:pt x="16845" y="20589"/>
                      <a:pt x="16777" y="20543"/>
                    </a:cubicBezTo>
                    <a:cubicBezTo>
                      <a:pt x="15887" y="19904"/>
                      <a:pt x="15019" y="19219"/>
                      <a:pt x="14198" y="18489"/>
                    </a:cubicBezTo>
                    <a:lnTo>
                      <a:pt x="14198" y="18489"/>
                    </a:lnTo>
                    <a:cubicBezTo>
                      <a:pt x="14198" y="18512"/>
                      <a:pt x="14220" y="18512"/>
                      <a:pt x="14220" y="18535"/>
                    </a:cubicBezTo>
                    <a:cubicBezTo>
                      <a:pt x="12691" y="17188"/>
                      <a:pt x="11253" y="15727"/>
                      <a:pt x="9906" y="14198"/>
                    </a:cubicBezTo>
                    <a:cubicBezTo>
                      <a:pt x="8628" y="12805"/>
                      <a:pt x="7441" y="11345"/>
                      <a:pt x="6277" y="9838"/>
                    </a:cubicBezTo>
                    <a:cubicBezTo>
                      <a:pt x="5113" y="8377"/>
                      <a:pt x="3949" y="6894"/>
                      <a:pt x="2922" y="5342"/>
                    </a:cubicBezTo>
                    <a:lnTo>
                      <a:pt x="2922" y="5342"/>
                    </a:lnTo>
                    <a:cubicBezTo>
                      <a:pt x="2922" y="5346"/>
                      <a:pt x="2922" y="5350"/>
                      <a:pt x="2922" y="5353"/>
                    </a:cubicBezTo>
                    <a:lnTo>
                      <a:pt x="2922" y="5353"/>
                    </a:lnTo>
                    <a:cubicBezTo>
                      <a:pt x="1950" y="3880"/>
                      <a:pt x="1069" y="2339"/>
                      <a:pt x="502" y="685"/>
                    </a:cubicBezTo>
                    <a:cubicBezTo>
                      <a:pt x="502" y="685"/>
                      <a:pt x="502" y="708"/>
                      <a:pt x="502" y="731"/>
                    </a:cubicBezTo>
                    <a:cubicBezTo>
                      <a:pt x="480" y="617"/>
                      <a:pt x="434" y="503"/>
                      <a:pt x="411" y="411"/>
                    </a:cubicBezTo>
                    <a:cubicBezTo>
                      <a:pt x="388" y="366"/>
                      <a:pt x="365" y="297"/>
                      <a:pt x="365" y="251"/>
                    </a:cubicBezTo>
                    <a:cubicBezTo>
                      <a:pt x="343" y="206"/>
                      <a:pt x="343" y="160"/>
                      <a:pt x="343" y="137"/>
                    </a:cubicBezTo>
                    <a:cubicBezTo>
                      <a:pt x="320" y="46"/>
                      <a:pt x="251" y="0"/>
                      <a:pt x="183" y="0"/>
                    </a:cubicBezTo>
                    <a:close/>
                  </a:path>
                </a:pathLst>
              </a:custGeom>
              <a:solidFill>
                <a:srgbClr val="FAF8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7" name="Google Shape;2067;p24"/>
              <p:cNvSpPr/>
              <p:nvPr/>
            </p:nvSpPr>
            <p:spPr>
              <a:xfrm>
                <a:off x="14276814" y="3592814"/>
                <a:ext cx="70585" cy="59025"/>
              </a:xfrm>
              <a:custGeom>
                <a:avLst/>
                <a:gdLst/>
                <a:ahLst/>
                <a:cxnLst/>
                <a:rect l="l" t="t" r="r" b="b"/>
                <a:pathLst>
                  <a:path w="2534" h="2119" extrusionOk="0">
                    <a:moveTo>
                      <a:pt x="183" y="0"/>
                    </a:moveTo>
                    <a:cubicBezTo>
                      <a:pt x="160" y="0"/>
                      <a:pt x="115" y="0"/>
                      <a:pt x="69" y="46"/>
                    </a:cubicBezTo>
                    <a:cubicBezTo>
                      <a:pt x="23" y="92"/>
                      <a:pt x="0" y="206"/>
                      <a:pt x="69" y="274"/>
                    </a:cubicBezTo>
                    <a:cubicBezTo>
                      <a:pt x="776" y="913"/>
                      <a:pt x="1507" y="1530"/>
                      <a:pt x="2283" y="2100"/>
                    </a:cubicBezTo>
                    <a:cubicBezTo>
                      <a:pt x="2302" y="2113"/>
                      <a:pt x="2325" y="2119"/>
                      <a:pt x="2348" y="2119"/>
                    </a:cubicBezTo>
                    <a:cubicBezTo>
                      <a:pt x="2410" y="2119"/>
                      <a:pt x="2478" y="2081"/>
                      <a:pt x="2511" y="2032"/>
                    </a:cubicBezTo>
                    <a:cubicBezTo>
                      <a:pt x="2534" y="1986"/>
                      <a:pt x="2534" y="1940"/>
                      <a:pt x="2534" y="1918"/>
                    </a:cubicBezTo>
                    <a:cubicBezTo>
                      <a:pt x="2511" y="1872"/>
                      <a:pt x="2488" y="1826"/>
                      <a:pt x="2443" y="1803"/>
                    </a:cubicBezTo>
                    <a:cubicBezTo>
                      <a:pt x="2260" y="1667"/>
                      <a:pt x="2055" y="1530"/>
                      <a:pt x="1849" y="1370"/>
                    </a:cubicBezTo>
                    <a:cubicBezTo>
                      <a:pt x="1872" y="1370"/>
                      <a:pt x="1872" y="1393"/>
                      <a:pt x="1895" y="1393"/>
                    </a:cubicBezTo>
                    <a:cubicBezTo>
                      <a:pt x="1347" y="959"/>
                      <a:pt x="822" y="502"/>
                      <a:pt x="297" y="46"/>
                    </a:cubicBezTo>
                    <a:cubicBezTo>
                      <a:pt x="274" y="0"/>
                      <a:pt x="229" y="0"/>
                      <a:pt x="183" y="0"/>
                    </a:cubicBezTo>
                    <a:close/>
                  </a:path>
                </a:pathLst>
              </a:custGeom>
              <a:solidFill>
                <a:srgbClr val="FAF8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8" name="Google Shape;2068;p24"/>
              <p:cNvSpPr/>
              <p:nvPr/>
            </p:nvSpPr>
            <p:spPr>
              <a:xfrm>
                <a:off x="14262190" y="3679917"/>
                <a:ext cx="75041" cy="79665"/>
              </a:xfrm>
              <a:custGeom>
                <a:avLst/>
                <a:gdLst/>
                <a:ahLst/>
                <a:cxnLst/>
                <a:rect l="l" t="t" r="r" b="b"/>
                <a:pathLst>
                  <a:path w="2694" h="2860" extrusionOk="0">
                    <a:moveTo>
                      <a:pt x="183" y="0"/>
                    </a:moveTo>
                    <a:cubicBezTo>
                      <a:pt x="160" y="0"/>
                      <a:pt x="137" y="0"/>
                      <a:pt x="92" y="23"/>
                    </a:cubicBezTo>
                    <a:cubicBezTo>
                      <a:pt x="23" y="69"/>
                      <a:pt x="0" y="160"/>
                      <a:pt x="46" y="251"/>
                    </a:cubicBezTo>
                    <a:cubicBezTo>
                      <a:pt x="343" y="754"/>
                      <a:pt x="731" y="1187"/>
                      <a:pt x="1164" y="1598"/>
                    </a:cubicBezTo>
                    <a:cubicBezTo>
                      <a:pt x="1553" y="2009"/>
                      <a:pt x="1986" y="2397"/>
                      <a:pt x="2397" y="2808"/>
                    </a:cubicBezTo>
                    <a:cubicBezTo>
                      <a:pt x="2420" y="2842"/>
                      <a:pt x="2460" y="2859"/>
                      <a:pt x="2503" y="2859"/>
                    </a:cubicBezTo>
                    <a:cubicBezTo>
                      <a:pt x="2545" y="2859"/>
                      <a:pt x="2591" y="2842"/>
                      <a:pt x="2625" y="2808"/>
                    </a:cubicBezTo>
                    <a:cubicBezTo>
                      <a:pt x="2694" y="2762"/>
                      <a:pt x="2694" y="2648"/>
                      <a:pt x="2625" y="2580"/>
                    </a:cubicBezTo>
                    <a:cubicBezTo>
                      <a:pt x="1963" y="1895"/>
                      <a:pt x="1210" y="1279"/>
                      <a:pt x="617" y="525"/>
                    </a:cubicBezTo>
                    <a:lnTo>
                      <a:pt x="617" y="525"/>
                    </a:lnTo>
                    <a:cubicBezTo>
                      <a:pt x="617" y="525"/>
                      <a:pt x="617" y="526"/>
                      <a:pt x="640" y="548"/>
                    </a:cubicBezTo>
                    <a:cubicBezTo>
                      <a:pt x="617" y="525"/>
                      <a:pt x="617" y="525"/>
                      <a:pt x="617" y="502"/>
                    </a:cubicBezTo>
                    <a:cubicBezTo>
                      <a:pt x="503" y="366"/>
                      <a:pt x="411" y="229"/>
                      <a:pt x="320" y="92"/>
                    </a:cubicBezTo>
                    <a:cubicBezTo>
                      <a:pt x="297" y="23"/>
                      <a:pt x="229" y="0"/>
                      <a:pt x="183" y="0"/>
                    </a:cubicBezTo>
                    <a:close/>
                  </a:path>
                </a:pathLst>
              </a:custGeom>
              <a:solidFill>
                <a:srgbClr val="FAF8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9" name="Google Shape;2069;p24"/>
              <p:cNvSpPr/>
              <p:nvPr/>
            </p:nvSpPr>
            <p:spPr>
              <a:xfrm>
                <a:off x="14235477" y="3775905"/>
                <a:ext cx="78245" cy="83593"/>
              </a:xfrm>
              <a:custGeom>
                <a:avLst/>
                <a:gdLst/>
                <a:ahLst/>
                <a:cxnLst/>
                <a:rect l="l" t="t" r="r" b="b"/>
                <a:pathLst>
                  <a:path w="2809" h="3001" extrusionOk="0">
                    <a:moveTo>
                      <a:pt x="183" y="1"/>
                    </a:moveTo>
                    <a:cubicBezTo>
                      <a:pt x="161" y="1"/>
                      <a:pt x="138" y="1"/>
                      <a:pt x="115" y="24"/>
                    </a:cubicBezTo>
                    <a:cubicBezTo>
                      <a:pt x="24" y="69"/>
                      <a:pt x="1" y="161"/>
                      <a:pt x="46" y="229"/>
                    </a:cubicBezTo>
                    <a:cubicBezTo>
                      <a:pt x="320" y="777"/>
                      <a:pt x="731" y="1256"/>
                      <a:pt x="1165" y="1690"/>
                    </a:cubicBezTo>
                    <a:cubicBezTo>
                      <a:pt x="1599" y="2124"/>
                      <a:pt x="2078" y="2512"/>
                      <a:pt x="2512" y="2945"/>
                    </a:cubicBezTo>
                    <a:cubicBezTo>
                      <a:pt x="2549" y="2983"/>
                      <a:pt x="2594" y="3000"/>
                      <a:pt x="2638" y="3000"/>
                    </a:cubicBezTo>
                    <a:cubicBezTo>
                      <a:pt x="2674" y="3000"/>
                      <a:pt x="2709" y="2989"/>
                      <a:pt x="2740" y="2968"/>
                    </a:cubicBezTo>
                    <a:cubicBezTo>
                      <a:pt x="2808" y="2900"/>
                      <a:pt x="2808" y="2786"/>
                      <a:pt x="2740" y="2740"/>
                    </a:cubicBezTo>
                    <a:cubicBezTo>
                      <a:pt x="2055" y="2055"/>
                      <a:pt x="1279" y="1462"/>
                      <a:pt x="708" y="686"/>
                    </a:cubicBezTo>
                    <a:cubicBezTo>
                      <a:pt x="571" y="503"/>
                      <a:pt x="434" y="298"/>
                      <a:pt x="320" y="69"/>
                    </a:cubicBezTo>
                    <a:cubicBezTo>
                      <a:pt x="297" y="24"/>
                      <a:pt x="252" y="1"/>
                      <a:pt x="183" y="1"/>
                    </a:cubicBezTo>
                    <a:close/>
                  </a:path>
                </a:pathLst>
              </a:custGeom>
              <a:solidFill>
                <a:srgbClr val="FAF8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0" name="Google Shape;2070;p24"/>
              <p:cNvSpPr/>
              <p:nvPr/>
            </p:nvSpPr>
            <p:spPr>
              <a:xfrm>
                <a:off x="12548077" y="2926495"/>
                <a:ext cx="8914" cy="797322"/>
              </a:xfrm>
              <a:custGeom>
                <a:avLst/>
                <a:gdLst/>
                <a:ahLst/>
                <a:cxnLst/>
                <a:rect l="l" t="t" r="r" b="b"/>
                <a:pathLst>
                  <a:path w="320" h="28624" extrusionOk="0">
                    <a:moveTo>
                      <a:pt x="160" y="0"/>
                    </a:moveTo>
                    <a:cubicBezTo>
                      <a:pt x="69" y="0"/>
                      <a:pt x="0" y="69"/>
                      <a:pt x="0" y="160"/>
                    </a:cubicBezTo>
                    <a:lnTo>
                      <a:pt x="0" y="8948"/>
                    </a:lnTo>
                    <a:lnTo>
                      <a:pt x="0" y="20406"/>
                    </a:lnTo>
                    <a:lnTo>
                      <a:pt x="0" y="28623"/>
                    </a:lnTo>
                    <a:cubicBezTo>
                      <a:pt x="92" y="28623"/>
                      <a:pt x="206" y="28600"/>
                      <a:pt x="297" y="28600"/>
                    </a:cubicBezTo>
                    <a:lnTo>
                      <a:pt x="320" y="28600"/>
                    </a:lnTo>
                    <a:lnTo>
                      <a:pt x="320" y="21981"/>
                    </a:lnTo>
                    <a:lnTo>
                      <a:pt x="320" y="10477"/>
                    </a:lnTo>
                    <a:lnTo>
                      <a:pt x="320" y="160"/>
                    </a:lnTo>
                    <a:cubicBezTo>
                      <a:pt x="320" y="69"/>
                      <a:pt x="251" y="0"/>
                      <a:pt x="160" y="0"/>
                    </a:cubicBezTo>
                    <a:close/>
                  </a:path>
                </a:pathLst>
              </a:custGeom>
              <a:solidFill>
                <a:srgbClr val="E2D2B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1" name="Google Shape;2071;p24"/>
              <p:cNvSpPr/>
              <p:nvPr/>
            </p:nvSpPr>
            <p:spPr>
              <a:xfrm>
                <a:off x="12380222" y="3716156"/>
                <a:ext cx="351001" cy="169136"/>
              </a:xfrm>
              <a:custGeom>
                <a:avLst/>
                <a:gdLst/>
                <a:ahLst/>
                <a:cxnLst/>
                <a:rect l="l" t="t" r="r" b="b"/>
                <a:pathLst>
                  <a:path w="12601" h="6072" extrusionOk="0">
                    <a:moveTo>
                      <a:pt x="6300" y="0"/>
                    </a:moveTo>
                    <a:cubicBezTo>
                      <a:pt x="5775" y="0"/>
                      <a:pt x="5250" y="46"/>
                      <a:pt x="4748" y="183"/>
                    </a:cubicBezTo>
                    <a:cubicBezTo>
                      <a:pt x="3561" y="480"/>
                      <a:pt x="2488" y="1142"/>
                      <a:pt x="1667" y="2032"/>
                    </a:cubicBezTo>
                    <a:cubicBezTo>
                      <a:pt x="959" y="2785"/>
                      <a:pt x="434" y="3744"/>
                      <a:pt x="183" y="4771"/>
                    </a:cubicBezTo>
                    <a:cubicBezTo>
                      <a:pt x="92" y="5136"/>
                      <a:pt x="46" y="5501"/>
                      <a:pt x="0" y="5889"/>
                    </a:cubicBezTo>
                    <a:cubicBezTo>
                      <a:pt x="69" y="5866"/>
                      <a:pt x="115" y="5866"/>
                      <a:pt x="160" y="5866"/>
                    </a:cubicBezTo>
                    <a:lnTo>
                      <a:pt x="183" y="5866"/>
                    </a:lnTo>
                    <a:cubicBezTo>
                      <a:pt x="206" y="5844"/>
                      <a:pt x="206" y="5844"/>
                      <a:pt x="206" y="5844"/>
                    </a:cubicBezTo>
                    <a:lnTo>
                      <a:pt x="343" y="5844"/>
                    </a:lnTo>
                    <a:cubicBezTo>
                      <a:pt x="343" y="5730"/>
                      <a:pt x="366" y="5615"/>
                      <a:pt x="366" y="5501"/>
                    </a:cubicBezTo>
                    <a:cubicBezTo>
                      <a:pt x="366" y="5496"/>
                      <a:pt x="366" y="5490"/>
                      <a:pt x="366" y="5478"/>
                    </a:cubicBezTo>
                    <a:cubicBezTo>
                      <a:pt x="411" y="5273"/>
                      <a:pt x="457" y="5068"/>
                      <a:pt x="503" y="4862"/>
                    </a:cubicBezTo>
                    <a:cubicBezTo>
                      <a:pt x="571" y="4565"/>
                      <a:pt x="662" y="4269"/>
                      <a:pt x="777" y="3972"/>
                    </a:cubicBezTo>
                    <a:cubicBezTo>
                      <a:pt x="982" y="3515"/>
                      <a:pt x="1256" y="3059"/>
                      <a:pt x="1553" y="2648"/>
                    </a:cubicBezTo>
                    <a:cubicBezTo>
                      <a:pt x="1872" y="2237"/>
                      <a:pt x="2260" y="1872"/>
                      <a:pt x="2671" y="1552"/>
                    </a:cubicBezTo>
                    <a:cubicBezTo>
                      <a:pt x="3059" y="1233"/>
                      <a:pt x="3516" y="982"/>
                      <a:pt x="3972" y="776"/>
                    </a:cubicBezTo>
                    <a:cubicBezTo>
                      <a:pt x="4474" y="571"/>
                      <a:pt x="4976" y="434"/>
                      <a:pt x="5501" y="366"/>
                    </a:cubicBezTo>
                    <a:lnTo>
                      <a:pt x="5456" y="366"/>
                    </a:lnTo>
                    <a:cubicBezTo>
                      <a:pt x="5741" y="331"/>
                      <a:pt x="6021" y="314"/>
                      <a:pt x="6300" y="314"/>
                    </a:cubicBezTo>
                    <a:cubicBezTo>
                      <a:pt x="6580" y="314"/>
                      <a:pt x="6859" y="331"/>
                      <a:pt x="7145" y="366"/>
                    </a:cubicBezTo>
                    <a:cubicBezTo>
                      <a:pt x="7670" y="457"/>
                      <a:pt x="8172" y="594"/>
                      <a:pt x="8651" y="799"/>
                    </a:cubicBezTo>
                    <a:cubicBezTo>
                      <a:pt x="9108" y="1005"/>
                      <a:pt x="9541" y="1256"/>
                      <a:pt x="9929" y="1552"/>
                    </a:cubicBezTo>
                    <a:lnTo>
                      <a:pt x="9952" y="1552"/>
                    </a:lnTo>
                    <a:cubicBezTo>
                      <a:pt x="10340" y="1872"/>
                      <a:pt x="10706" y="2214"/>
                      <a:pt x="11002" y="2625"/>
                    </a:cubicBezTo>
                    <a:cubicBezTo>
                      <a:pt x="11025" y="2625"/>
                      <a:pt x="11025" y="2625"/>
                      <a:pt x="11025" y="2648"/>
                    </a:cubicBezTo>
                    <a:cubicBezTo>
                      <a:pt x="11345" y="3059"/>
                      <a:pt x="11619" y="3515"/>
                      <a:pt x="11824" y="3995"/>
                    </a:cubicBezTo>
                    <a:cubicBezTo>
                      <a:pt x="11824" y="3995"/>
                      <a:pt x="11801" y="3972"/>
                      <a:pt x="11801" y="3972"/>
                    </a:cubicBezTo>
                    <a:lnTo>
                      <a:pt x="11801" y="3972"/>
                    </a:lnTo>
                    <a:cubicBezTo>
                      <a:pt x="11961" y="4360"/>
                      <a:pt x="12098" y="4748"/>
                      <a:pt x="12166" y="5159"/>
                    </a:cubicBezTo>
                    <a:cubicBezTo>
                      <a:pt x="12166" y="5182"/>
                      <a:pt x="12166" y="5182"/>
                      <a:pt x="12166" y="5182"/>
                    </a:cubicBezTo>
                    <a:cubicBezTo>
                      <a:pt x="12166" y="5205"/>
                      <a:pt x="12189" y="5227"/>
                      <a:pt x="12189" y="5250"/>
                    </a:cubicBezTo>
                    <a:cubicBezTo>
                      <a:pt x="12189" y="5273"/>
                      <a:pt x="12189" y="5273"/>
                      <a:pt x="12189" y="5296"/>
                    </a:cubicBezTo>
                    <a:cubicBezTo>
                      <a:pt x="12189" y="5296"/>
                      <a:pt x="12189" y="5319"/>
                      <a:pt x="12189" y="5319"/>
                    </a:cubicBezTo>
                    <a:cubicBezTo>
                      <a:pt x="12189" y="5319"/>
                      <a:pt x="12189" y="5319"/>
                      <a:pt x="12189" y="5341"/>
                    </a:cubicBezTo>
                    <a:cubicBezTo>
                      <a:pt x="12212" y="5387"/>
                      <a:pt x="12212" y="5410"/>
                      <a:pt x="12212" y="5456"/>
                    </a:cubicBezTo>
                    <a:cubicBezTo>
                      <a:pt x="12235" y="5524"/>
                      <a:pt x="12235" y="5615"/>
                      <a:pt x="12235" y="5684"/>
                    </a:cubicBezTo>
                    <a:cubicBezTo>
                      <a:pt x="12235" y="5707"/>
                      <a:pt x="12235" y="5707"/>
                      <a:pt x="12235" y="5707"/>
                    </a:cubicBezTo>
                    <a:lnTo>
                      <a:pt x="12258" y="5707"/>
                    </a:lnTo>
                    <a:cubicBezTo>
                      <a:pt x="12258" y="5730"/>
                      <a:pt x="12258" y="5752"/>
                      <a:pt x="12258" y="5775"/>
                    </a:cubicBezTo>
                    <a:cubicBezTo>
                      <a:pt x="12258" y="5866"/>
                      <a:pt x="12258" y="5958"/>
                      <a:pt x="12280" y="6072"/>
                    </a:cubicBezTo>
                    <a:cubicBezTo>
                      <a:pt x="12303" y="6049"/>
                      <a:pt x="12326" y="6026"/>
                      <a:pt x="12372" y="6026"/>
                    </a:cubicBezTo>
                    <a:lnTo>
                      <a:pt x="12600" y="6026"/>
                    </a:lnTo>
                    <a:cubicBezTo>
                      <a:pt x="12600" y="5958"/>
                      <a:pt x="12577" y="5866"/>
                      <a:pt x="12577" y="5798"/>
                    </a:cubicBezTo>
                    <a:lnTo>
                      <a:pt x="12577" y="5752"/>
                    </a:lnTo>
                    <a:cubicBezTo>
                      <a:pt x="12577" y="5730"/>
                      <a:pt x="12577" y="5730"/>
                      <a:pt x="12577" y="5730"/>
                    </a:cubicBezTo>
                    <a:cubicBezTo>
                      <a:pt x="12577" y="5707"/>
                      <a:pt x="12577" y="5707"/>
                      <a:pt x="12577" y="5707"/>
                    </a:cubicBezTo>
                    <a:lnTo>
                      <a:pt x="12577" y="5684"/>
                    </a:lnTo>
                    <a:cubicBezTo>
                      <a:pt x="12577" y="5684"/>
                      <a:pt x="12577" y="5661"/>
                      <a:pt x="12577" y="5661"/>
                    </a:cubicBezTo>
                    <a:cubicBezTo>
                      <a:pt x="12577" y="5638"/>
                      <a:pt x="12577" y="5638"/>
                      <a:pt x="12554" y="5638"/>
                    </a:cubicBezTo>
                    <a:cubicBezTo>
                      <a:pt x="12554" y="5501"/>
                      <a:pt x="12532" y="5364"/>
                      <a:pt x="12509" y="5227"/>
                    </a:cubicBezTo>
                    <a:cubicBezTo>
                      <a:pt x="12509" y="5227"/>
                      <a:pt x="12509" y="5205"/>
                      <a:pt x="12509" y="5205"/>
                    </a:cubicBezTo>
                    <a:cubicBezTo>
                      <a:pt x="12509" y="5182"/>
                      <a:pt x="12486" y="5159"/>
                      <a:pt x="12486" y="5113"/>
                    </a:cubicBezTo>
                    <a:cubicBezTo>
                      <a:pt x="12349" y="4360"/>
                      <a:pt x="12052" y="3630"/>
                      <a:pt x="11664" y="2968"/>
                    </a:cubicBezTo>
                    <a:cubicBezTo>
                      <a:pt x="11185" y="2214"/>
                      <a:pt x="10546" y="1575"/>
                      <a:pt x="9815" y="1073"/>
                    </a:cubicBezTo>
                    <a:cubicBezTo>
                      <a:pt x="9062" y="548"/>
                      <a:pt x="8195" y="206"/>
                      <a:pt x="7305" y="69"/>
                    </a:cubicBezTo>
                    <a:cubicBezTo>
                      <a:pt x="6962" y="23"/>
                      <a:pt x="6643" y="0"/>
                      <a:pt x="6300" y="0"/>
                    </a:cubicBezTo>
                    <a:close/>
                  </a:path>
                </a:pathLst>
              </a:custGeom>
              <a:solidFill>
                <a:srgbClr val="B86D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2" name="Google Shape;2072;p24"/>
              <p:cNvSpPr/>
              <p:nvPr/>
            </p:nvSpPr>
            <p:spPr>
              <a:xfrm>
                <a:off x="12620555" y="3737772"/>
                <a:ext cx="669" cy="669"/>
              </a:xfrm>
              <a:custGeom>
                <a:avLst/>
                <a:gdLst/>
                <a:ahLst/>
                <a:cxnLst/>
                <a:rect l="l" t="t" r="r" b="b"/>
                <a:pathLst>
                  <a:path w="24" h="24" extrusionOk="0">
                    <a:moveTo>
                      <a:pt x="23" y="23"/>
                    </a:move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C5D8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3" name="Google Shape;2073;p24"/>
              <p:cNvSpPr/>
              <p:nvPr/>
            </p:nvSpPr>
            <p:spPr>
              <a:xfrm>
                <a:off x="12686683" y="3789276"/>
                <a:ext cx="28" cy="28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D8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4" name="Google Shape;2074;p24"/>
              <p:cNvSpPr/>
              <p:nvPr/>
            </p:nvSpPr>
            <p:spPr>
              <a:xfrm>
                <a:off x="12687324" y="3789276"/>
                <a:ext cx="28" cy="28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D8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5" name="Google Shape;2075;p24"/>
              <p:cNvSpPr/>
              <p:nvPr/>
            </p:nvSpPr>
            <p:spPr>
              <a:xfrm>
                <a:off x="12687324" y="3789916"/>
                <a:ext cx="28" cy="28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D8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6" name="Google Shape;2076;p24"/>
              <p:cNvSpPr/>
              <p:nvPr/>
            </p:nvSpPr>
            <p:spPr>
              <a:xfrm>
                <a:off x="12656795" y="3759387"/>
                <a:ext cx="28" cy="28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D8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7" name="Google Shape;2077;p24"/>
              <p:cNvSpPr/>
              <p:nvPr/>
            </p:nvSpPr>
            <p:spPr>
              <a:xfrm>
                <a:off x="12656795" y="3759387"/>
                <a:ext cx="669" cy="28"/>
              </a:xfrm>
              <a:custGeom>
                <a:avLst/>
                <a:gdLst/>
                <a:ahLst/>
                <a:cxnLst/>
                <a:rect l="l" t="t" r="r" b="b"/>
                <a:pathLst>
                  <a:path w="24" h="1" extrusionOk="0">
                    <a:moveTo>
                      <a:pt x="23" y="0"/>
                    </a:moveTo>
                    <a:cubicBezTo>
                      <a:pt x="23" y="0"/>
                      <a:pt x="23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23" y="0"/>
                      <a:pt x="23" y="0"/>
                    </a:cubicBezTo>
                    <a:close/>
                  </a:path>
                </a:pathLst>
              </a:custGeom>
              <a:solidFill>
                <a:srgbClr val="9C5D8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8" name="Google Shape;2078;p24"/>
              <p:cNvSpPr/>
              <p:nvPr/>
            </p:nvSpPr>
            <p:spPr>
              <a:xfrm>
                <a:off x="12686683" y="3789276"/>
                <a:ext cx="669" cy="28"/>
              </a:xfrm>
              <a:custGeom>
                <a:avLst/>
                <a:gdLst/>
                <a:ahLst/>
                <a:cxnLst/>
                <a:rect l="l" t="t" r="r" b="b"/>
                <a:pathLst>
                  <a:path w="24" h="1" extrusionOk="0">
                    <a:moveTo>
                      <a:pt x="23" y="0"/>
                    </a:moveTo>
                    <a:lnTo>
                      <a:pt x="0" y="0"/>
                    </a:lnTo>
                    <a:cubicBezTo>
                      <a:pt x="23" y="0"/>
                      <a:pt x="23" y="0"/>
                      <a:pt x="23" y="0"/>
                    </a:cubicBezTo>
                    <a:close/>
                  </a:path>
                </a:pathLst>
              </a:custGeom>
              <a:solidFill>
                <a:srgbClr val="9C5D8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9" name="Google Shape;2079;p24"/>
              <p:cNvSpPr/>
              <p:nvPr/>
            </p:nvSpPr>
            <p:spPr>
              <a:xfrm>
                <a:off x="12687324" y="3789276"/>
                <a:ext cx="28" cy="28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D8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0" name="Google Shape;2080;p24"/>
              <p:cNvSpPr/>
              <p:nvPr/>
            </p:nvSpPr>
            <p:spPr>
              <a:xfrm>
                <a:off x="12390389" y="3868746"/>
                <a:ext cx="28" cy="669"/>
              </a:xfrm>
              <a:custGeom>
                <a:avLst/>
                <a:gdLst/>
                <a:ahLst/>
                <a:cxnLst/>
                <a:rect l="l" t="t" r="r" b="b"/>
                <a:pathLst>
                  <a:path w="1" h="24" extrusionOk="0">
                    <a:moveTo>
                      <a:pt x="1" y="0"/>
                    </a:moveTo>
                    <a:cubicBezTo>
                      <a:pt x="1" y="0"/>
                      <a:pt x="1" y="23"/>
                      <a:pt x="1" y="23"/>
                    </a:cubicBezTo>
                    <a:cubicBezTo>
                      <a:pt x="1" y="23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9C5D8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1" name="Google Shape;2081;p24"/>
              <p:cNvSpPr/>
              <p:nvPr/>
            </p:nvSpPr>
            <p:spPr>
              <a:xfrm>
                <a:off x="12394846" y="3795627"/>
                <a:ext cx="326182" cy="97186"/>
              </a:xfrm>
              <a:custGeom>
                <a:avLst/>
                <a:gdLst/>
                <a:ahLst/>
                <a:cxnLst/>
                <a:rect l="l" t="t" r="r" b="b"/>
                <a:pathLst>
                  <a:path w="11710" h="3489" extrusionOk="0">
                    <a:moveTo>
                      <a:pt x="9793" y="1667"/>
                    </a:moveTo>
                    <a:lnTo>
                      <a:pt x="9793" y="1667"/>
                    </a:lnTo>
                    <a:cubicBezTo>
                      <a:pt x="9808" y="1682"/>
                      <a:pt x="9813" y="1687"/>
                      <a:pt x="9821" y="1689"/>
                    </a:cubicBezTo>
                    <a:lnTo>
                      <a:pt x="9821" y="1689"/>
                    </a:lnTo>
                    <a:cubicBezTo>
                      <a:pt x="9812" y="1681"/>
                      <a:pt x="9802" y="1674"/>
                      <a:pt x="9793" y="1667"/>
                    </a:cubicBezTo>
                    <a:close/>
                    <a:moveTo>
                      <a:pt x="5798" y="1"/>
                    </a:moveTo>
                    <a:cubicBezTo>
                      <a:pt x="5319" y="1"/>
                      <a:pt x="4862" y="46"/>
                      <a:pt x="4383" y="137"/>
                    </a:cubicBezTo>
                    <a:cubicBezTo>
                      <a:pt x="3538" y="297"/>
                      <a:pt x="2740" y="640"/>
                      <a:pt x="2009" y="1096"/>
                    </a:cubicBezTo>
                    <a:cubicBezTo>
                      <a:pt x="1918" y="1165"/>
                      <a:pt x="1804" y="1233"/>
                      <a:pt x="1712" y="1324"/>
                    </a:cubicBezTo>
                    <a:cubicBezTo>
                      <a:pt x="1393" y="1553"/>
                      <a:pt x="1096" y="1804"/>
                      <a:pt x="822" y="2078"/>
                    </a:cubicBezTo>
                    <a:cubicBezTo>
                      <a:pt x="799" y="2100"/>
                      <a:pt x="777" y="2123"/>
                      <a:pt x="777" y="2146"/>
                    </a:cubicBezTo>
                    <a:lnTo>
                      <a:pt x="754" y="2146"/>
                    </a:lnTo>
                    <a:cubicBezTo>
                      <a:pt x="754" y="2146"/>
                      <a:pt x="754" y="2169"/>
                      <a:pt x="754" y="2169"/>
                    </a:cubicBezTo>
                    <a:cubicBezTo>
                      <a:pt x="525" y="2397"/>
                      <a:pt x="320" y="2648"/>
                      <a:pt x="137" y="2899"/>
                    </a:cubicBezTo>
                    <a:cubicBezTo>
                      <a:pt x="92" y="2968"/>
                      <a:pt x="46" y="3036"/>
                      <a:pt x="0" y="3105"/>
                    </a:cubicBezTo>
                    <a:cubicBezTo>
                      <a:pt x="0" y="3105"/>
                      <a:pt x="0" y="3105"/>
                      <a:pt x="0" y="3128"/>
                    </a:cubicBezTo>
                    <a:lnTo>
                      <a:pt x="23" y="3128"/>
                    </a:lnTo>
                    <a:cubicBezTo>
                      <a:pt x="46" y="3128"/>
                      <a:pt x="69" y="3150"/>
                      <a:pt x="69" y="3150"/>
                    </a:cubicBezTo>
                    <a:cubicBezTo>
                      <a:pt x="92" y="3173"/>
                      <a:pt x="92" y="3196"/>
                      <a:pt x="92" y="3219"/>
                    </a:cubicBezTo>
                    <a:cubicBezTo>
                      <a:pt x="69" y="3265"/>
                      <a:pt x="69" y="3287"/>
                      <a:pt x="69" y="3333"/>
                    </a:cubicBezTo>
                    <a:cubicBezTo>
                      <a:pt x="86" y="3339"/>
                      <a:pt x="105" y="3342"/>
                      <a:pt x="124" y="3342"/>
                    </a:cubicBezTo>
                    <a:cubicBezTo>
                      <a:pt x="180" y="3342"/>
                      <a:pt x="240" y="3316"/>
                      <a:pt x="274" y="3265"/>
                    </a:cubicBezTo>
                    <a:cubicBezTo>
                      <a:pt x="320" y="3196"/>
                      <a:pt x="366" y="3128"/>
                      <a:pt x="411" y="3059"/>
                    </a:cubicBezTo>
                    <a:cubicBezTo>
                      <a:pt x="457" y="3013"/>
                      <a:pt x="503" y="2968"/>
                      <a:pt x="525" y="2922"/>
                    </a:cubicBezTo>
                    <a:cubicBezTo>
                      <a:pt x="685" y="2717"/>
                      <a:pt x="845" y="2534"/>
                      <a:pt x="1005" y="2374"/>
                    </a:cubicBezTo>
                    <a:cubicBezTo>
                      <a:pt x="1005" y="2352"/>
                      <a:pt x="1005" y="2352"/>
                      <a:pt x="1005" y="2352"/>
                    </a:cubicBezTo>
                    <a:cubicBezTo>
                      <a:pt x="1028" y="2329"/>
                      <a:pt x="1050" y="2306"/>
                      <a:pt x="1073" y="2283"/>
                    </a:cubicBezTo>
                    <a:cubicBezTo>
                      <a:pt x="1302" y="2078"/>
                      <a:pt x="1530" y="1872"/>
                      <a:pt x="1758" y="1690"/>
                    </a:cubicBezTo>
                    <a:cubicBezTo>
                      <a:pt x="1758" y="1690"/>
                      <a:pt x="1781" y="1667"/>
                      <a:pt x="1781" y="1667"/>
                    </a:cubicBezTo>
                    <a:cubicBezTo>
                      <a:pt x="1804" y="1644"/>
                      <a:pt x="1826" y="1621"/>
                      <a:pt x="1872" y="1598"/>
                    </a:cubicBezTo>
                    <a:cubicBezTo>
                      <a:pt x="2283" y="1302"/>
                      <a:pt x="2740" y="1050"/>
                      <a:pt x="3196" y="845"/>
                    </a:cubicBezTo>
                    <a:lnTo>
                      <a:pt x="3219" y="845"/>
                    </a:lnTo>
                    <a:cubicBezTo>
                      <a:pt x="3744" y="617"/>
                      <a:pt x="4292" y="457"/>
                      <a:pt x="4862" y="389"/>
                    </a:cubicBezTo>
                    <a:cubicBezTo>
                      <a:pt x="5180" y="340"/>
                      <a:pt x="5505" y="317"/>
                      <a:pt x="5833" y="317"/>
                    </a:cubicBezTo>
                    <a:cubicBezTo>
                      <a:pt x="6116" y="317"/>
                      <a:pt x="6402" y="334"/>
                      <a:pt x="6688" y="366"/>
                    </a:cubicBezTo>
                    <a:lnTo>
                      <a:pt x="6643" y="366"/>
                    </a:lnTo>
                    <a:cubicBezTo>
                      <a:pt x="7236" y="457"/>
                      <a:pt x="7807" y="594"/>
                      <a:pt x="8355" y="845"/>
                    </a:cubicBezTo>
                    <a:lnTo>
                      <a:pt x="8377" y="845"/>
                    </a:lnTo>
                    <a:cubicBezTo>
                      <a:pt x="8880" y="1073"/>
                      <a:pt x="9382" y="1347"/>
                      <a:pt x="9838" y="1690"/>
                    </a:cubicBezTo>
                    <a:cubicBezTo>
                      <a:pt x="9831" y="1690"/>
                      <a:pt x="9825" y="1690"/>
                      <a:pt x="9821" y="1689"/>
                    </a:cubicBezTo>
                    <a:lnTo>
                      <a:pt x="9821" y="1689"/>
                    </a:lnTo>
                    <a:cubicBezTo>
                      <a:pt x="10288" y="2048"/>
                      <a:pt x="10690" y="2452"/>
                      <a:pt x="11048" y="2922"/>
                    </a:cubicBezTo>
                    <a:cubicBezTo>
                      <a:pt x="11048" y="2945"/>
                      <a:pt x="11048" y="2945"/>
                      <a:pt x="11048" y="2945"/>
                    </a:cubicBezTo>
                    <a:lnTo>
                      <a:pt x="11071" y="2945"/>
                    </a:lnTo>
                    <a:cubicBezTo>
                      <a:pt x="11071" y="2968"/>
                      <a:pt x="11071" y="2968"/>
                      <a:pt x="11094" y="2968"/>
                    </a:cubicBezTo>
                    <a:cubicBezTo>
                      <a:pt x="11094" y="2968"/>
                      <a:pt x="11094" y="2968"/>
                      <a:pt x="11094" y="2991"/>
                    </a:cubicBezTo>
                    <a:cubicBezTo>
                      <a:pt x="11162" y="3082"/>
                      <a:pt x="11253" y="3196"/>
                      <a:pt x="11322" y="3310"/>
                    </a:cubicBezTo>
                    <a:cubicBezTo>
                      <a:pt x="11322" y="3310"/>
                      <a:pt x="11322" y="3333"/>
                      <a:pt x="11322" y="3333"/>
                    </a:cubicBezTo>
                    <a:cubicBezTo>
                      <a:pt x="11345" y="3333"/>
                      <a:pt x="11345" y="3333"/>
                      <a:pt x="11345" y="3356"/>
                    </a:cubicBezTo>
                    <a:cubicBezTo>
                      <a:pt x="11345" y="3356"/>
                      <a:pt x="11367" y="3379"/>
                      <a:pt x="11367" y="3379"/>
                    </a:cubicBezTo>
                    <a:cubicBezTo>
                      <a:pt x="11367" y="3379"/>
                      <a:pt x="11367" y="3401"/>
                      <a:pt x="11390" y="3401"/>
                    </a:cubicBezTo>
                    <a:cubicBezTo>
                      <a:pt x="11423" y="3451"/>
                      <a:pt x="11480" y="3488"/>
                      <a:pt x="11535" y="3488"/>
                    </a:cubicBezTo>
                    <a:cubicBezTo>
                      <a:pt x="11556" y="3488"/>
                      <a:pt x="11577" y="3483"/>
                      <a:pt x="11596" y="3470"/>
                    </a:cubicBezTo>
                    <a:cubicBezTo>
                      <a:pt x="11687" y="3424"/>
                      <a:pt x="11710" y="3310"/>
                      <a:pt x="11664" y="3242"/>
                    </a:cubicBezTo>
                    <a:cubicBezTo>
                      <a:pt x="11664" y="3242"/>
                      <a:pt x="11641" y="3219"/>
                      <a:pt x="11641" y="3219"/>
                    </a:cubicBezTo>
                    <a:cubicBezTo>
                      <a:pt x="11641" y="3196"/>
                      <a:pt x="11641" y="3196"/>
                      <a:pt x="11619" y="3173"/>
                    </a:cubicBezTo>
                    <a:cubicBezTo>
                      <a:pt x="11619" y="3173"/>
                      <a:pt x="11619" y="3150"/>
                      <a:pt x="11619" y="3150"/>
                    </a:cubicBezTo>
                    <a:cubicBezTo>
                      <a:pt x="11596" y="3150"/>
                      <a:pt x="11596" y="3128"/>
                      <a:pt x="11573" y="3105"/>
                    </a:cubicBezTo>
                    <a:cubicBezTo>
                      <a:pt x="11504" y="3013"/>
                      <a:pt x="11436" y="2899"/>
                      <a:pt x="11367" y="2808"/>
                    </a:cubicBezTo>
                    <a:cubicBezTo>
                      <a:pt x="11345" y="2785"/>
                      <a:pt x="11345" y="2785"/>
                      <a:pt x="11322" y="2762"/>
                    </a:cubicBezTo>
                    <a:cubicBezTo>
                      <a:pt x="11322" y="2740"/>
                      <a:pt x="11322" y="2740"/>
                      <a:pt x="11322" y="2740"/>
                    </a:cubicBezTo>
                    <a:cubicBezTo>
                      <a:pt x="11299" y="2740"/>
                      <a:pt x="11299" y="2717"/>
                      <a:pt x="11299" y="2717"/>
                    </a:cubicBezTo>
                    <a:cubicBezTo>
                      <a:pt x="11276" y="2694"/>
                      <a:pt x="11276" y="2671"/>
                      <a:pt x="11253" y="2648"/>
                    </a:cubicBezTo>
                    <a:cubicBezTo>
                      <a:pt x="10751" y="2009"/>
                      <a:pt x="10135" y="1461"/>
                      <a:pt x="9450" y="1050"/>
                    </a:cubicBezTo>
                    <a:cubicBezTo>
                      <a:pt x="8697" y="571"/>
                      <a:pt x="7852" y="252"/>
                      <a:pt x="6985" y="92"/>
                    </a:cubicBezTo>
                    <a:cubicBezTo>
                      <a:pt x="6597" y="23"/>
                      <a:pt x="6186" y="1"/>
                      <a:pt x="5798" y="1"/>
                    </a:cubicBezTo>
                    <a:close/>
                  </a:path>
                </a:pathLst>
              </a:custGeom>
              <a:solidFill>
                <a:srgbClr val="B86D9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2" name="Google Shape;2082;p24"/>
              <p:cNvSpPr/>
              <p:nvPr/>
            </p:nvSpPr>
            <p:spPr>
              <a:xfrm>
                <a:off x="12483871" y="3819164"/>
                <a:ext cx="641" cy="28"/>
              </a:xfrm>
              <a:custGeom>
                <a:avLst/>
                <a:gdLst/>
                <a:ahLst/>
                <a:cxnLst/>
                <a:rect l="l" t="t" r="r" b="b"/>
                <a:pathLst>
                  <a:path w="23" h="1" extrusionOk="0">
                    <a:moveTo>
                      <a:pt x="0" y="0"/>
                    </a:moveTo>
                    <a:cubicBezTo>
                      <a:pt x="23" y="0"/>
                      <a:pt x="23" y="0"/>
                      <a:pt x="23" y="0"/>
                    </a:cubicBezTo>
                    <a:cubicBezTo>
                      <a:pt x="23" y="0"/>
                      <a:pt x="23" y="0"/>
                      <a:pt x="0" y="0"/>
                    </a:cubicBezTo>
                    <a:close/>
                  </a:path>
                </a:pathLst>
              </a:custGeom>
              <a:solidFill>
                <a:srgbClr val="9C5D8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3" name="Google Shape;2083;p24"/>
              <p:cNvSpPr/>
              <p:nvPr/>
            </p:nvSpPr>
            <p:spPr>
              <a:xfrm>
                <a:off x="12298830" y="3991447"/>
                <a:ext cx="516292" cy="194985"/>
              </a:xfrm>
              <a:custGeom>
                <a:avLst/>
                <a:gdLst/>
                <a:ahLst/>
                <a:cxnLst/>
                <a:rect l="l" t="t" r="r" b="b"/>
                <a:pathLst>
                  <a:path w="18535" h="7000" extrusionOk="0">
                    <a:moveTo>
                      <a:pt x="15020" y="4726"/>
                    </a:moveTo>
                    <a:cubicBezTo>
                      <a:pt x="15020" y="4726"/>
                      <a:pt x="15001" y="4726"/>
                      <a:pt x="14998" y="4743"/>
                    </a:cubicBezTo>
                    <a:lnTo>
                      <a:pt x="14998" y="4743"/>
                    </a:lnTo>
                    <a:cubicBezTo>
                      <a:pt x="15005" y="4737"/>
                      <a:pt x="15012" y="4731"/>
                      <a:pt x="15020" y="4726"/>
                    </a:cubicBezTo>
                    <a:close/>
                    <a:moveTo>
                      <a:pt x="12943" y="5935"/>
                    </a:moveTo>
                    <a:cubicBezTo>
                      <a:pt x="12934" y="5935"/>
                      <a:pt x="12928" y="5939"/>
                      <a:pt x="12924" y="5943"/>
                    </a:cubicBezTo>
                    <a:lnTo>
                      <a:pt x="12924" y="5943"/>
                    </a:lnTo>
                    <a:cubicBezTo>
                      <a:pt x="12930" y="5941"/>
                      <a:pt x="12936" y="5938"/>
                      <a:pt x="12943" y="5935"/>
                    </a:cubicBezTo>
                    <a:close/>
                    <a:moveTo>
                      <a:pt x="161" y="1"/>
                    </a:moveTo>
                    <a:cubicBezTo>
                      <a:pt x="69" y="24"/>
                      <a:pt x="1" y="115"/>
                      <a:pt x="46" y="206"/>
                    </a:cubicBezTo>
                    <a:cubicBezTo>
                      <a:pt x="46" y="252"/>
                      <a:pt x="69" y="297"/>
                      <a:pt x="69" y="343"/>
                    </a:cubicBezTo>
                    <a:lnTo>
                      <a:pt x="92" y="343"/>
                    </a:lnTo>
                    <a:cubicBezTo>
                      <a:pt x="92" y="389"/>
                      <a:pt x="115" y="434"/>
                      <a:pt x="138" y="480"/>
                    </a:cubicBezTo>
                    <a:cubicBezTo>
                      <a:pt x="138" y="503"/>
                      <a:pt x="138" y="526"/>
                      <a:pt x="138" y="526"/>
                    </a:cubicBezTo>
                    <a:cubicBezTo>
                      <a:pt x="138" y="549"/>
                      <a:pt x="161" y="549"/>
                      <a:pt x="161" y="549"/>
                    </a:cubicBezTo>
                    <a:cubicBezTo>
                      <a:pt x="206" y="731"/>
                      <a:pt x="275" y="914"/>
                      <a:pt x="366" y="1073"/>
                    </a:cubicBezTo>
                    <a:cubicBezTo>
                      <a:pt x="366" y="1073"/>
                      <a:pt x="366" y="1073"/>
                      <a:pt x="366" y="1096"/>
                    </a:cubicBezTo>
                    <a:cubicBezTo>
                      <a:pt x="366" y="1096"/>
                      <a:pt x="366" y="1119"/>
                      <a:pt x="366" y="1119"/>
                    </a:cubicBezTo>
                    <a:lnTo>
                      <a:pt x="389" y="1119"/>
                    </a:lnTo>
                    <a:cubicBezTo>
                      <a:pt x="389" y="1142"/>
                      <a:pt x="412" y="1188"/>
                      <a:pt x="412" y="1210"/>
                    </a:cubicBezTo>
                    <a:cubicBezTo>
                      <a:pt x="412" y="1210"/>
                      <a:pt x="412" y="1210"/>
                      <a:pt x="412" y="1233"/>
                    </a:cubicBezTo>
                    <a:lnTo>
                      <a:pt x="435" y="1233"/>
                    </a:lnTo>
                    <a:lnTo>
                      <a:pt x="435" y="1256"/>
                    </a:lnTo>
                    <a:cubicBezTo>
                      <a:pt x="457" y="1279"/>
                      <a:pt x="457" y="1302"/>
                      <a:pt x="480" y="1347"/>
                    </a:cubicBezTo>
                    <a:cubicBezTo>
                      <a:pt x="549" y="1507"/>
                      <a:pt x="617" y="1644"/>
                      <a:pt x="708" y="1804"/>
                    </a:cubicBezTo>
                    <a:lnTo>
                      <a:pt x="708" y="1827"/>
                    </a:lnTo>
                    <a:cubicBezTo>
                      <a:pt x="708" y="1827"/>
                      <a:pt x="731" y="1850"/>
                      <a:pt x="731" y="1850"/>
                    </a:cubicBezTo>
                    <a:cubicBezTo>
                      <a:pt x="731" y="1850"/>
                      <a:pt x="731" y="1872"/>
                      <a:pt x="731" y="1872"/>
                    </a:cubicBezTo>
                    <a:cubicBezTo>
                      <a:pt x="731" y="1872"/>
                      <a:pt x="754" y="1872"/>
                      <a:pt x="754" y="1895"/>
                    </a:cubicBezTo>
                    <a:cubicBezTo>
                      <a:pt x="1074" y="2511"/>
                      <a:pt x="1484" y="3082"/>
                      <a:pt x="1941" y="3607"/>
                    </a:cubicBezTo>
                    <a:cubicBezTo>
                      <a:pt x="2466" y="4246"/>
                      <a:pt x="3082" y="4771"/>
                      <a:pt x="3744" y="5251"/>
                    </a:cubicBezTo>
                    <a:cubicBezTo>
                      <a:pt x="4475" y="5775"/>
                      <a:pt x="5296" y="6186"/>
                      <a:pt x="6141" y="6483"/>
                    </a:cubicBezTo>
                    <a:cubicBezTo>
                      <a:pt x="7031" y="6780"/>
                      <a:pt x="7967" y="6962"/>
                      <a:pt x="8926" y="6985"/>
                    </a:cubicBezTo>
                    <a:cubicBezTo>
                      <a:pt x="9077" y="6995"/>
                      <a:pt x="9228" y="7000"/>
                      <a:pt x="9379" y="7000"/>
                    </a:cubicBezTo>
                    <a:cubicBezTo>
                      <a:pt x="9936" y="7000"/>
                      <a:pt x="10492" y="6938"/>
                      <a:pt x="11048" y="6848"/>
                    </a:cubicBezTo>
                    <a:cubicBezTo>
                      <a:pt x="11779" y="6711"/>
                      <a:pt x="12486" y="6483"/>
                      <a:pt x="13148" y="6209"/>
                    </a:cubicBezTo>
                    <a:cubicBezTo>
                      <a:pt x="14335" y="5684"/>
                      <a:pt x="15431" y="4931"/>
                      <a:pt x="16321" y="3995"/>
                    </a:cubicBezTo>
                    <a:cubicBezTo>
                      <a:pt x="16321" y="3972"/>
                      <a:pt x="16321" y="3972"/>
                      <a:pt x="16321" y="3972"/>
                    </a:cubicBezTo>
                    <a:cubicBezTo>
                      <a:pt x="16618" y="3676"/>
                      <a:pt x="16869" y="3356"/>
                      <a:pt x="17120" y="3036"/>
                    </a:cubicBezTo>
                    <a:cubicBezTo>
                      <a:pt x="17120" y="3036"/>
                      <a:pt x="17120" y="3014"/>
                      <a:pt x="17120" y="3014"/>
                    </a:cubicBezTo>
                    <a:cubicBezTo>
                      <a:pt x="17143" y="3014"/>
                      <a:pt x="17143" y="2991"/>
                      <a:pt x="17143" y="2991"/>
                    </a:cubicBezTo>
                    <a:cubicBezTo>
                      <a:pt x="17280" y="2808"/>
                      <a:pt x="17417" y="2603"/>
                      <a:pt x="17531" y="2420"/>
                    </a:cubicBezTo>
                    <a:cubicBezTo>
                      <a:pt x="17690" y="2169"/>
                      <a:pt x="17827" y="1918"/>
                      <a:pt x="17942" y="1667"/>
                    </a:cubicBezTo>
                    <a:lnTo>
                      <a:pt x="17964" y="1667"/>
                    </a:lnTo>
                    <a:cubicBezTo>
                      <a:pt x="17964" y="1644"/>
                      <a:pt x="17987" y="1598"/>
                      <a:pt x="17987" y="1576"/>
                    </a:cubicBezTo>
                    <a:lnTo>
                      <a:pt x="18010" y="1576"/>
                    </a:lnTo>
                    <a:cubicBezTo>
                      <a:pt x="18010" y="1553"/>
                      <a:pt x="18010" y="1553"/>
                      <a:pt x="18010" y="1553"/>
                    </a:cubicBezTo>
                    <a:cubicBezTo>
                      <a:pt x="18078" y="1393"/>
                      <a:pt x="18170" y="1233"/>
                      <a:pt x="18215" y="1073"/>
                    </a:cubicBezTo>
                    <a:lnTo>
                      <a:pt x="18238" y="1073"/>
                    </a:lnTo>
                    <a:cubicBezTo>
                      <a:pt x="18238" y="1051"/>
                      <a:pt x="18238" y="1028"/>
                      <a:pt x="18261" y="1028"/>
                    </a:cubicBezTo>
                    <a:cubicBezTo>
                      <a:pt x="18261" y="1028"/>
                      <a:pt x="18261" y="1028"/>
                      <a:pt x="18261" y="1005"/>
                    </a:cubicBezTo>
                    <a:cubicBezTo>
                      <a:pt x="18284" y="959"/>
                      <a:pt x="18284" y="937"/>
                      <a:pt x="18284" y="914"/>
                    </a:cubicBezTo>
                    <a:cubicBezTo>
                      <a:pt x="18307" y="891"/>
                      <a:pt x="18307" y="891"/>
                      <a:pt x="18307" y="868"/>
                    </a:cubicBezTo>
                    <a:cubicBezTo>
                      <a:pt x="18307" y="868"/>
                      <a:pt x="18307" y="868"/>
                      <a:pt x="18307" y="845"/>
                    </a:cubicBezTo>
                    <a:lnTo>
                      <a:pt x="18330" y="845"/>
                    </a:lnTo>
                    <a:cubicBezTo>
                      <a:pt x="18330" y="822"/>
                      <a:pt x="18330" y="822"/>
                      <a:pt x="18330" y="800"/>
                    </a:cubicBezTo>
                    <a:cubicBezTo>
                      <a:pt x="18398" y="663"/>
                      <a:pt x="18444" y="503"/>
                      <a:pt x="18489" y="366"/>
                    </a:cubicBezTo>
                    <a:cubicBezTo>
                      <a:pt x="18535" y="275"/>
                      <a:pt x="18467" y="183"/>
                      <a:pt x="18375" y="160"/>
                    </a:cubicBezTo>
                    <a:cubicBezTo>
                      <a:pt x="18363" y="157"/>
                      <a:pt x="18351" y="156"/>
                      <a:pt x="18340" y="156"/>
                    </a:cubicBezTo>
                    <a:cubicBezTo>
                      <a:pt x="18266" y="156"/>
                      <a:pt x="18212" y="215"/>
                      <a:pt x="18193" y="275"/>
                    </a:cubicBezTo>
                    <a:cubicBezTo>
                      <a:pt x="18124" y="434"/>
                      <a:pt x="18078" y="594"/>
                      <a:pt x="18010" y="754"/>
                    </a:cubicBezTo>
                    <a:cubicBezTo>
                      <a:pt x="18010" y="754"/>
                      <a:pt x="18010" y="777"/>
                      <a:pt x="18010" y="777"/>
                    </a:cubicBezTo>
                    <a:cubicBezTo>
                      <a:pt x="17987" y="777"/>
                      <a:pt x="17987" y="800"/>
                      <a:pt x="17987" y="822"/>
                    </a:cubicBezTo>
                    <a:cubicBezTo>
                      <a:pt x="17987" y="822"/>
                      <a:pt x="17987" y="822"/>
                      <a:pt x="17987" y="845"/>
                    </a:cubicBezTo>
                    <a:lnTo>
                      <a:pt x="17964" y="845"/>
                    </a:lnTo>
                    <a:cubicBezTo>
                      <a:pt x="17964" y="845"/>
                      <a:pt x="17964" y="868"/>
                      <a:pt x="17964" y="868"/>
                    </a:cubicBezTo>
                    <a:cubicBezTo>
                      <a:pt x="17964" y="891"/>
                      <a:pt x="17964" y="891"/>
                      <a:pt x="17942" y="914"/>
                    </a:cubicBezTo>
                    <a:lnTo>
                      <a:pt x="17942" y="937"/>
                    </a:lnTo>
                    <a:cubicBezTo>
                      <a:pt x="17873" y="1073"/>
                      <a:pt x="17827" y="1210"/>
                      <a:pt x="17759" y="1347"/>
                    </a:cubicBezTo>
                    <a:lnTo>
                      <a:pt x="17736" y="1347"/>
                    </a:lnTo>
                    <a:cubicBezTo>
                      <a:pt x="17736" y="1370"/>
                      <a:pt x="17736" y="1370"/>
                      <a:pt x="17736" y="1370"/>
                    </a:cubicBezTo>
                    <a:cubicBezTo>
                      <a:pt x="17736" y="1370"/>
                      <a:pt x="17736" y="1393"/>
                      <a:pt x="17736" y="1393"/>
                    </a:cubicBezTo>
                    <a:cubicBezTo>
                      <a:pt x="17713" y="1416"/>
                      <a:pt x="17713" y="1416"/>
                      <a:pt x="17713" y="1439"/>
                    </a:cubicBezTo>
                    <a:cubicBezTo>
                      <a:pt x="17690" y="1439"/>
                      <a:pt x="17690" y="1462"/>
                      <a:pt x="17690" y="1484"/>
                    </a:cubicBezTo>
                    <a:cubicBezTo>
                      <a:pt x="17668" y="1507"/>
                      <a:pt x="17668" y="1530"/>
                      <a:pt x="17645" y="1530"/>
                    </a:cubicBezTo>
                    <a:cubicBezTo>
                      <a:pt x="17531" y="1781"/>
                      <a:pt x="17417" y="2009"/>
                      <a:pt x="17280" y="2215"/>
                    </a:cubicBezTo>
                    <a:lnTo>
                      <a:pt x="17257" y="2238"/>
                    </a:lnTo>
                    <a:cubicBezTo>
                      <a:pt x="17143" y="2443"/>
                      <a:pt x="17006" y="2626"/>
                      <a:pt x="16869" y="2831"/>
                    </a:cubicBezTo>
                    <a:cubicBezTo>
                      <a:pt x="16800" y="2900"/>
                      <a:pt x="16755" y="2968"/>
                      <a:pt x="16686" y="3059"/>
                    </a:cubicBezTo>
                    <a:cubicBezTo>
                      <a:pt x="16686" y="3059"/>
                      <a:pt x="16709" y="3037"/>
                      <a:pt x="16709" y="3036"/>
                    </a:cubicBezTo>
                    <a:lnTo>
                      <a:pt x="16709" y="3036"/>
                    </a:lnTo>
                    <a:cubicBezTo>
                      <a:pt x="16504" y="3288"/>
                      <a:pt x="16298" y="3539"/>
                      <a:pt x="16070" y="3767"/>
                    </a:cubicBezTo>
                    <a:cubicBezTo>
                      <a:pt x="16070" y="3790"/>
                      <a:pt x="16070" y="3790"/>
                      <a:pt x="16070" y="3790"/>
                    </a:cubicBezTo>
                    <a:cubicBezTo>
                      <a:pt x="15727" y="4132"/>
                      <a:pt x="15362" y="4452"/>
                      <a:pt x="14997" y="4748"/>
                    </a:cubicBezTo>
                    <a:cubicBezTo>
                      <a:pt x="14997" y="4746"/>
                      <a:pt x="14997" y="4745"/>
                      <a:pt x="14998" y="4743"/>
                    </a:cubicBezTo>
                    <a:lnTo>
                      <a:pt x="14998" y="4743"/>
                    </a:lnTo>
                    <a:cubicBezTo>
                      <a:pt x="14370" y="5233"/>
                      <a:pt x="13676" y="5635"/>
                      <a:pt x="12916" y="5950"/>
                    </a:cubicBezTo>
                    <a:lnTo>
                      <a:pt x="12916" y="5950"/>
                    </a:lnTo>
                    <a:cubicBezTo>
                      <a:pt x="12919" y="5948"/>
                      <a:pt x="12921" y="5945"/>
                      <a:pt x="12924" y="5943"/>
                    </a:cubicBezTo>
                    <a:lnTo>
                      <a:pt x="12924" y="5943"/>
                    </a:lnTo>
                    <a:cubicBezTo>
                      <a:pt x="12153" y="6259"/>
                      <a:pt x="11338" y="6484"/>
                      <a:pt x="10523" y="6597"/>
                    </a:cubicBezTo>
                    <a:lnTo>
                      <a:pt x="10569" y="6597"/>
                    </a:lnTo>
                    <a:cubicBezTo>
                      <a:pt x="10147" y="6654"/>
                      <a:pt x="9724" y="6683"/>
                      <a:pt x="9299" y="6683"/>
                    </a:cubicBezTo>
                    <a:cubicBezTo>
                      <a:pt x="8874" y="6683"/>
                      <a:pt x="8446" y="6654"/>
                      <a:pt x="8013" y="6597"/>
                    </a:cubicBezTo>
                    <a:lnTo>
                      <a:pt x="8058" y="6597"/>
                    </a:lnTo>
                    <a:cubicBezTo>
                      <a:pt x="7236" y="6483"/>
                      <a:pt x="6415" y="6255"/>
                      <a:pt x="5662" y="5935"/>
                    </a:cubicBezTo>
                    <a:cubicBezTo>
                      <a:pt x="4908" y="5616"/>
                      <a:pt x="4224" y="5228"/>
                      <a:pt x="3584" y="4726"/>
                    </a:cubicBezTo>
                    <a:cubicBezTo>
                      <a:pt x="2945" y="4246"/>
                      <a:pt x="2375" y="3676"/>
                      <a:pt x="1873" y="3036"/>
                    </a:cubicBezTo>
                    <a:cubicBezTo>
                      <a:pt x="1873" y="3014"/>
                      <a:pt x="1873" y="3014"/>
                      <a:pt x="1850" y="3014"/>
                    </a:cubicBezTo>
                    <a:lnTo>
                      <a:pt x="1873" y="3014"/>
                    </a:lnTo>
                    <a:cubicBezTo>
                      <a:pt x="1530" y="2603"/>
                      <a:pt x="1256" y="2146"/>
                      <a:pt x="982" y="1667"/>
                    </a:cubicBezTo>
                    <a:cubicBezTo>
                      <a:pt x="982" y="1644"/>
                      <a:pt x="982" y="1644"/>
                      <a:pt x="982" y="1621"/>
                    </a:cubicBezTo>
                    <a:cubicBezTo>
                      <a:pt x="960" y="1621"/>
                      <a:pt x="960" y="1598"/>
                      <a:pt x="960" y="1598"/>
                    </a:cubicBezTo>
                    <a:cubicBezTo>
                      <a:pt x="891" y="1439"/>
                      <a:pt x="823" y="1302"/>
                      <a:pt x="754" y="1165"/>
                    </a:cubicBezTo>
                    <a:cubicBezTo>
                      <a:pt x="754" y="1142"/>
                      <a:pt x="731" y="1142"/>
                      <a:pt x="731" y="1119"/>
                    </a:cubicBezTo>
                    <a:lnTo>
                      <a:pt x="708" y="1096"/>
                    </a:lnTo>
                    <a:cubicBezTo>
                      <a:pt x="708" y="1096"/>
                      <a:pt x="708" y="1096"/>
                      <a:pt x="708" y="1073"/>
                    </a:cubicBezTo>
                    <a:cubicBezTo>
                      <a:pt x="686" y="1051"/>
                      <a:pt x="686" y="1005"/>
                      <a:pt x="663" y="959"/>
                    </a:cubicBezTo>
                    <a:cubicBezTo>
                      <a:pt x="594" y="777"/>
                      <a:pt x="526" y="594"/>
                      <a:pt x="457" y="412"/>
                    </a:cubicBezTo>
                    <a:cubicBezTo>
                      <a:pt x="435" y="389"/>
                      <a:pt x="435" y="343"/>
                      <a:pt x="412" y="320"/>
                    </a:cubicBezTo>
                    <a:cubicBezTo>
                      <a:pt x="412" y="320"/>
                      <a:pt x="412" y="320"/>
                      <a:pt x="412" y="297"/>
                    </a:cubicBezTo>
                    <a:cubicBezTo>
                      <a:pt x="389" y="252"/>
                      <a:pt x="366" y="183"/>
                      <a:pt x="343" y="115"/>
                    </a:cubicBezTo>
                    <a:cubicBezTo>
                      <a:pt x="320" y="46"/>
                      <a:pt x="275" y="1"/>
                      <a:pt x="183" y="1"/>
                    </a:cubicBezTo>
                    <a:close/>
                  </a:path>
                </a:pathLst>
              </a:custGeom>
              <a:solidFill>
                <a:srgbClr val="9F4C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4" name="Google Shape;2084;p24"/>
              <p:cNvSpPr/>
              <p:nvPr/>
            </p:nvSpPr>
            <p:spPr>
              <a:xfrm>
                <a:off x="12393565" y="3874456"/>
                <a:ext cx="326851" cy="190194"/>
              </a:xfrm>
              <a:custGeom>
                <a:avLst/>
                <a:gdLst/>
                <a:ahLst/>
                <a:cxnLst/>
                <a:rect l="l" t="t" r="r" b="b"/>
                <a:pathLst>
                  <a:path w="11734" h="6828" extrusionOk="0">
                    <a:moveTo>
                      <a:pt x="386" y="1743"/>
                    </a:moveTo>
                    <a:cubicBezTo>
                      <a:pt x="387" y="1748"/>
                      <a:pt x="388" y="1753"/>
                      <a:pt x="389" y="1758"/>
                    </a:cubicBezTo>
                    <a:cubicBezTo>
                      <a:pt x="389" y="1753"/>
                      <a:pt x="388" y="1748"/>
                      <a:pt x="386" y="1743"/>
                    </a:cubicBezTo>
                    <a:close/>
                    <a:moveTo>
                      <a:pt x="754" y="3128"/>
                    </a:moveTo>
                    <a:cubicBezTo>
                      <a:pt x="777" y="3128"/>
                      <a:pt x="777" y="3151"/>
                      <a:pt x="777" y="3151"/>
                    </a:cubicBezTo>
                    <a:cubicBezTo>
                      <a:pt x="777" y="3128"/>
                      <a:pt x="777" y="3128"/>
                      <a:pt x="754" y="3128"/>
                    </a:cubicBezTo>
                    <a:close/>
                    <a:moveTo>
                      <a:pt x="206" y="1"/>
                    </a:moveTo>
                    <a:cubicBezTo>
                      <a:pt x="183" y="1"/>
                      <a:pt x="161" y="24"/>
                      <a:pt x="138" y="24"/>
                    </a:cubicBezTo>
                    <a:cubicBezTo>
                      <a:pt x="115" y="47"/>
                      <a:pt x="69" y="92"/>
                      <a:pt x="69" y="138"/>
                    </a:cubicBezTo>
                    <a:cubicBezTo>
                      <a:pt x="24" y="412"/>
                      <a:pt x="1" y="686"/>
                      <a:pt x="1" y="960"/>
                    </a:cubicBezTo>
                    <a:lnTo>
                      <a:pt x="1" y="982"/>
                    </a:lnTo>
                    <a:cubicBezTo>
                      <a:pt x="1" y="1142"/>
                      <a:pt x="1" y="1279"/>
                      <a:pt x="24" y="1439"/>
                    </a:cubicBezTo>
                    <a:cubicBezTo>
                      <a:pt x="24" y="1439"/>
                      <a:pt x="24" y="1462"/>
                      <a:pt x="24" y="1462"/>
                    </a:cubicBezTo>
                    <a:cubicBezTo>
                      <a:pt x="46" y="1804"/>
                      <a:pt x="115" y="2169"/>
                      <a:pt x="206" y="2512"/>
                    </a:cubicBezTo>
                    <a:cubicBezTo>
                      <a:pt x="320" y="2900"/>
                      <a:pt x="480" y="3288"/>
                      <a:pt x="663" y="3653"/>
                    </a:cubicBezTo>
                    <a:cubicBezTo>
                      <a:pt x="868" y="4087"/>
                      <a:pt x="1142" y="4475"/>
                      <a:pt x="1439" y="4817"/>
                    </a:cubicBezTo>
                    <a:cubicBezTo>
                      <a:pt x="1736" y="5159"/>
                      <a:pt x="2101" y="5479"/>
                      <a:pt x="2466" y="5730"/>
                    </a:cubicBezTo>
                    <a:cubicBezTo>
                      <a:pt x="3219" y="6301"/>
                      <a:pt x="4132" y="6643"/>
                      <a:pt x="5068" y="6780"/>
                    </a:cubicBezTo>
                    <a:cubicBezTo>
                      <a:pt x="5324" y="6811"/>
                      <a:pt x="5582" y="6827"/>
                      <a:pt x="5839" y="6827"/>
                    </a:cubicBezTo>
                    <a:cubicBezTo>
                      <a:pt x="6523" y="6827"/>
                      <a:pt x="7206" y="6715"/>
                      <a:pt x="7853" y="6483"/>
                    </a:cubicBezTo>
                    <a:cubicBezTo>
                      <a:pt x="8446" y="6278"/>
                      <a:pt x="8971" y="5981"/>
                      <a:pt x="9450" y="5593"/>
                    </a:cubicBezTo>
                    <a:cubicBezTo>
                      <a:pt x="9724" y="5410"/>
                      <a:pt x="9953" y="5182"/>
                      <a:pt x="10181" y="4954"/>
                    </a:cubicBezTo>
                    <a:cubicBezTo>
                      <a:pt x="10386" y="4726"/>
                      <a:pt x="10569" y="4497"/>
                      <a:pt x="10729" y="4246"/>
                    </a:cubicBezTo>
                    <a:cubicBezTo>
                      <a:pt x="11299" y="3402"/>
                      <a:pt x="11642" y="2420"/>
                      <a:pt x="11710" y="1416"/>
                    </a:cubicBezTo>
                    <a:cubicBezTo>
                      <a:pt x="11710" y="1393"/>
                      <a:pt x="11710" y="1393"/>
                      <a:pt x="11710" y="1393"/>
                    </a:cubicBezTo>
                    <a:cubicBezTo>
                      <a:pt x="11710" y="1370"/>
                      <a:pt x="11733" y="1348"/>
                      <a:pt x="11733" y="1325"/>
                    </a:cubicBezTo>
                    <a:cubicBezTo>
                      <a:pt x="11733" y="1302"/>
                      <a:pt x="11733" y="1302"/>
                      <a:pt x="11733" y="1302"/>
                    </a:cubicBezTo>
                    <a:cubicBezTo>
                      <a:pt x="11733" y="1256"/>
                      <a:pt x="11733" y="1211"/>
                      <a:pt x="11733" y="1165"/>
                    </a:cubicBezTo>
                    <a:cubicBezTo>
                      <a:pt x="11733" y="1142"/>
                      <a:pt x="11733" y="1142"/>
                      <a:pt x="11733" y="1119"/>
                    </a:cubicBezTo>
                    <a:cubicBezTo>
                      <a:pt x="11733" y="1096"/>
                      <a:pt x="11733" y="1074"/>
                      <a:pt x="11733" y="1051"/>
                    </a:cubicBezTo>
                    <a:lnTo>
                      <a:pt x="11733" y="1028"/>
                    </a:lnTo>
                    <a:lnTo>
                      <a:pt x="11733" y="1005"/>
                    </a:lnTo>
                    <a:lnTo>
                      <a:pt x="11733" y="982"/>
                    </a:lnTo>
                    <a:lnTo>
                      <a:pt x="11733" y="914"/>
                    </a:lnTo>
                    <a:lnTo>
                      <a:pt x="11733" y="891"/>
                    </a:lnTo>
                    <a:cubicBezTo>
                      <a:pt x="11733" y="891"/>
                      <a:pt x="11733" y="868"/>
                      <a:pt x="11733" y="868"/>
                    </a:cubicBezTo>
                    <a:cubicBezTo>
                      <a:pt x="11733" y="868"/>
                      <a:pt x="11733" y="845"/>
                      <a:pt x="11733" y="845"/>
                    </a:cubicBezTo>
                    <a:lnTo>
                      <a:pt x="11733" y="823"/>
                    </a:lnTo>
                    <a:cubicBezTo>
                      <a:pt x="11733" y="708"/>
                      <a:pt x="11733" y="594"/>
                      <a:pt x="11710" y="480"/>
                    </a:cubicBezTo>
                    <a:cubicBezTo>
                      <a:pt x="11710" y="480"/>
                      <a:pt x="11710" y="480"/>
                      <a:pt x="11710" y="457"/>
                    </a:cubicBezTo>
                    <a:cubicBezTo>
                      <a:pt x="11710" y="412"/>
                      <a:pt x="11687" y="366"/>
                      <a:pt x="11665" y="343"/>
                    </a:cubicBezTo>
                    <a:cubicBezTo>
                      <a:pt x="11642" y="320"/>
                      <a:pt x="11596" y="298"/>
                      <a:pt x="11550" y="298"/>
                    </a:cubicBezTo>
                    <a:cubicBezTo>
                      <a:pt x="11459" y="298"/>
                      <a:pt x="11391" y="366"/>
                      <a:pt x="11391" y="457"/>
                    </a:cubicBezTo>
                    <a:cubicBezTo>
                      <a:pt x="11391" y="480"/>
                      <a:pt x="11391" y="480"/>
                      <a:pt x="11391" y="480"/>
                    </a:cubicBezTo>
                    <a:cubicBezTo>
                      <a:pt x="11391" y="594"/>
                      <a:pt x="11391" y="686"/>
                      <a:pt x="11413" y="800"/>
                    </a:cubicBezTo>
                    <a:cubicBezTo>
                      <a:pt x="11413" y="823"/>
                      <a:pt x="11413" y="823"/>
                      <a:pt x="11413" y="845"/>
                    </a:cubicBezTo>
                    <a:cubicBezTo>
                      <a:pt x="11413" y="868"/>
                      <a:pt x="11413" y="891"/>
                      <a:pt x="11413" y="914"/>
                    </a:cubicBezTo>
                    <a:lnTo>
                      <a:pt x="11413" y="982"/>
                    </a:lnTo>
                    <a:cubicBezTo>
                      <a:pt x="11413" y="1005"/>
                      <a:pt x="11413" y="1028"/>
                      <a:pt x="11413" y="1074"/>
                    </a:cubicBezTo>
                    <a:cubicBezTo>
                      <a:pt x="11413" y="1074"/>
                      <a:pt x="11413" y="1096"/>
                      <a:pt x="11413" y="1119"/>
                    </a:cubicBezTo>
                    <a:cubicBezTo>
                      <a:pt x="11413" y="1165"/>
                      <a:pt x="11413" y="1211"/>
                      <a:pt x="11391" y="1256"/>
                    </a:cubicBezTo>
                    <a:cubicBezTo>
                      <a:pt x="11391" y="1279"/>
                      <a:pt x="11391" y="1279"/>
                      <a:pt x="11391" y="1279"/>
                    </a:cubicBezTo>
                    <a:cubicBezTo>
                      <a:pt x="11391" y="1302"/>
                      <a:pt x="11391" y="1325"/>
                      <a:pt x="11391" y="1348"/>
                    </a:cubicBezTo>
                    <a:lnTo>
                      <a:pt x="11391" y="1370"/>
                    </a:lnTo>
                    <a:cubicBezTo>
                      <a:pt x="11391" y="1462"/>
                      <a:pt x="11368" y="1576"/>
                      <a:pt x="11368" y="1667"/>
                    </a:cubicBezTo>
                    <a:cubicBezTo>
                      <a:pt x="11299" y="2169"/>
                      <a:pt x="11162" y="2649"/>
                      <a:pt x="10980" y="3105"/>
                    </a:cubicBezTo>
                    <a:cubicBezTo>
                      <a:pt x="10797" y="3562"/>
                      <a:pt x="10546" y="3972"/>
                      <a:pt x="10249" y="4360"/>
                    </a:cubicBezTo>
                    <a:cubicBezTo>
                      <a:pt x="9953" y="4726"/>
                      <a:pt x="9633" y="5045"/>
                      <a:pt x="9245" y="5342"/>
                    </a:cubicBezTo>
                    <a:lnTo>
                      <a:pt x="9268" y="5342"/>
                    </a:lnTo>
                    <a:cubicBezTo>
                      <a:pt x="8880" y="5639"/>
                      <a:pt x="8469" y="5890"/>
                      <a:pt x="8012" y="6072"/>
                    </a:cubicBezTo>
                    <a:cubicBezTo>
                      <a:pt x="8012" y="6072"/>
                      <a:pt x="7990" y="6072"/>
                      <a:pt x="7990" y="6095"/>
                    </a:cubicBezTo>
                    <a:cubicBezTo>
                      <a:pt x="7990" y="6095"/>
                      <a:pt x="7990" y="6072"/>
                      <a:pt x="7990" y="6072"/>
                    </a:cubicBezTo>
                    <a:cubicBezTo>
                      <a:pt x="7533" y="6278"/>
                      <a:pt x="7054" y="6392"/>
                      <a:pt x="6552" y="6460"/>
                    </a:cubicBezTo>
                    <a:lnTo>
                      <a:pt x="6575" y="6460"/>
                    </a:lnTo>
                    <a:cubicBezTo>
                      <a:pt x="6348" y="6491"/>
                      <a:pt x="6121" y="6504"/>
                      <a:pt x="5894" y="6504"/>
                    </a:cubicBezTo>
                    <a:cubicBezTo>
                      <a:pt x="5619" y="6504"/>
                      <a:pt x="5344" y="6485"/>
                      <a:pt x="5068" y="6460"/>
                    </a:cubicBezTo>
                    <a:lnTo>
                      <a:pt x="5114" y="6460"/>
                    </a:lnTo>
                    <a:cubicBezTo>
                      <a:pt x="4634" y="6392"/>
                      <a:pt x="4155" y="6255"/>
                      <a:pt x="3721" y="6072"/>
                    </a:cubicBezTo>
                    <a:cubicBezTo>
                      <a:pt x="3288" y="5890"/>
                      <a:pt x="2877" y="5639"/>
                      <a:pt x="2489" y="5365"/>
                    </a:cubicBezTo>
                    <a:cubicBezTo>
                      <a:pt x="2101" y="5068"/>
                      <a:pt x="1758" y="4726"/>
                      <a:pt x="1462" y="4338"/>
                    </a:cubicBezTo>
                    <a:cubicBezTo>
                      <a:pt x="1188" y="3950"/>
                      <a:pt x="937" y="3539"/>
                      <a:pt x="754" y="3128"/>
                    </a:cubicBezTo>
                    <a:cubicBezTo>
                      <a:pt x="571" y="2671"/>
                      <a:pt x="434" y="2192"/>
                      <a:pt x="366" y="1713"/>
                    </a:cubicBezTo>
                    <a:lnTo>
                      <a:pt x="366" y="1713"/>
                    </a:lnTo>
                    <a:cubicBezTo>
                      <a:pt x="366" y="1713"/>
                      <a:pt x="379" y="1726"/>
                      <a:pt x="386" y="1743"/>
                    </a:cubicBezTo>
                    <a:lnTo>
                      <a:pt x="386" y="1743"/>
                    </a:lnTo>
                    <a:cubicBezTo>
                      <a:pt x="364" y="1634"/>
                      <a:pt x="343" y="1526"/>
                      <a:pt x="343" y="1439"/>
                    </a:cubicBezTo>
                    <a:cubicBezTo>
                      <a:pt x="343" y="1416"/>
                      <a:pt x="343" y="1416"/>
                      <a:pt x="343" y="1416"/>
                    </a:cubicBezTo>
                    <a:cubicBezTo>
                      <a:pt x="343" y="1256"/>
                      <a:pt x="320" y="1119"/>
                      <a:pt x="320" y="960"/>
                    </a:cubicBezTo>
                    <a:cubicBezTo>
                      <a:pt x="320" y="708"/>
                      <a:pt x="343" y="480"/>
                      <a:pt x="366" y="229"/>
                    </a:cubicBezTo>
                    <a:cubicBezTo>
                      <a:pt x="366" y="221"/>
                      <a:pt x="366" y="214"/>
                      <a:pt x="366" y="206"/>
                    </a:cubicBezTo>
                    <a:cubicBezTo>
                      <a:pt x="389" y="161"/>
                      <a:pt x="389" y="138"/>
                      <a:pt x="366" y="92"/>
                    </a:cubicBezTo>
                    <a:cubicBezTo>
                      <a:pt x="343" y="47"/>
                      <a:pt x="298" y="24"/>
                      <a:pt x="252" y="24"/>
                    </a:cubicBezTo>
                    <a:cubicBezTo>
                      <a:pt x="252" y="1"/>
                      <a:pt x="229" y="1"/>
                      <a:pt x="206" y="1"/>
                    </a:cubicBezTo>
                    <a:close/>
                  </a:path>
                </a:pathLst>
              </a:custGeom>
              <a:solidFill>
                <a:srgbClr val="9F4C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5" name="Google Shape;2085;p24"/>
              <p:cNvSpPr/>
              <p:nvPr/>
            </p:nvSpPr>
            <p:spPr>
              <a:xfrm>
                <a:off x="10807891" y="3981280"/>
                <a:ext cx="1500521" cy="70612"/>
              </a:xfrm>
              <a:custGeom>
                <a:avLst/>
                <a:gdLst/>
                <a:ahLst/>
                <a:cxnLst/>
                <a:rect l="l" t="t" r="r" b="b"/>
                <a:pathLst>
                  <a:path w="53869" h="2535" extrusionOk="0">
                    <a:moveTo>
                      <a:pt x="37913" y="0"/>
                    </a:moveTo>
                    <a:cubicBezTo>
                      <a:pt x="36133" y="0"/>
                      <a:pt x="34375" y="23"/>
                      <a:pt x="32595" y="23"/>
                    </a:cubicBezTo>
                    <a:cubicBezTo>
                      <a:pt x="29080" y="69"/>
                      <a:pt x="25542" y="137"/>
                      <a:pt x="22027" y="297"/>
                    </a:cubicBezTo>
                    <a:cubicBezTo>
                      <a:pt x="21137" y="320"/>
                      <a:pt x="20247" y="366"/>
                      <a:pt x="19379" y="411"/>
                    </a:cubicBezTo>
                    <a:cubicBezTo>
                      <a:pt x="18512" y="457"/>
                      <a:pt x="17644" y="503"/>
                      <a:pt x="16777" y="548"/>
                    </a:cubicBezTo>
                    <a:cubicBezTo>
                      <a:pt x="15088" y="640"/>
                      <a:pt x="13376" y="731"/>
                      <a:pt x="11687" y="822"/>
                    </a:cubicBezTo>
                    <a:cubicBezTo>
                      <a:pt x="7830" y="1050"/>
                      <a:pt x="3949" y="1393"/>
                      <a:pt x="160" y="2192"/>
                    </a:cubicBezTo>
                    <a:cubicBezTo>
                      <a:pt x="69" y="2215"/>
                      <a:pt x="1" y="2306"/>
                      <a:pt x="23" y="2397"/>
                    </a:cubicBezTo>
                    <a:cubicBezTo>
                      <a:pt x="23" y="2466"/>
                      <a:pt x="115" y="2534"/>
                      <a:pt x="206" y="2534"/>
                    </a:cubicBezTo>
                    <a:cubicBezTo>
                      <a:pt x="3538" y="1827"/>
                      <a:pt x="6917" y="1461"/>
                      <a:pt x="10318" y="1233"/>
                    </a:cubicBezTo>
                    <a:cubicBezTo>
                      <a:pt x="12007" y="1119"/>
                      <a:pt x="13719" y="1028"/>
                      <a:pt x="15408" y="936"/>
                    </a:cubicBezTo>
                    <a:cubicBezTo>
                      <a:pt x="17142" y="868"/>
                      <a:pt x="18854" y="754"/>
                      <a:pt x="20589" y="685"/>
                    </a:cubicBezTo>
                    <a:cubicBezTo>
                      <a:pt x="22849" y="571"/>
                      <a:pt x="25131" y="503"/>
                      <a:pt x="27391" y="434"/>
                    </a:cubicBezTo>
                    <a:cubicBezTo>
                      <a:pt x="30929" y="366"/>
                      <a:pt x="34444" y="320"/>
                      <a:pt x="37982" y="320"/>
                    </a:cubicBezTo>
                    <a:cubicBezTo>
                      <a:pt x="39739" y="320"/>
                      <a:pt x="41520" y="320"/>
                      <a:pt x="43277" y="366"/>
                    </a:cubicBezTo>
                    <a:cubicBezTo>
                      <a:pt x="45035" y="389"/>
                      <a:pt x="46792" y="434"/>
                      <a:pt x="48550" y="480"/>
                    </a:cubicBezTo>
                    <a:cubicBezTo>
                      <a:pt x="50262" y="525"/>
                      <a:pt x="51974" y="571"/>
                      <a:pt x="53686" y="617"/>
                    </a:cubicBezTo>
                    <a:cubicBezTo>
                      <a:pt x="53731" y="617"/>
                      <a:pt x="53777" y="617"/>
                      <a:pt x="53800" y="571"/>
                    </a:cubicBezTo>
                    <a:cubicBezTo>
                      <a:pt x="53845" y="548"/>
                      <a:pt x="53868" y="503"/>
                      <a:pt x="53868" y="457"/>
                    </a:cubicBezTo>
                    <a:cubicBezTo>
                      <a:pt x="53868" y="389"/>
                      <a:pt x="53800" y="297"/>
                      <a:pt x="53708" y="297"/>
                    </a:cubicBezTo>
                    <a:cubicBezTo>
                      <a:pt x="50216" y="206"/>
                      <a:pt x="46701" y="92"/>
                      <a:pt x="43209" y="23"/>
                    </a:cubicBezTo>
                    <a:cubicBezTo>
                      <a:pt x="41702" y="0"/>
                      <a:pt x="40196" y="0"/>
                      <a:pt x="38689" y="0"/>
                    </a:cubicBezTo>
                    <a:close/>
                  </a:path>
                </a:pathLst>
              </a:custGeom>
              <a:solidFill>
                <a:srgbClr val="9F4C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6" name="Google Shape;2086;p24"/>
              <p:cNvSpPr/>
              <p:nvPr/>
            </p:nvSpPr>
            <p:spPr>
              <a:xfrm>
                <a:off x="10805356" y="3850306"/>
                <a:ext cx="1598431" cy="77715"/>
              </a:xfrm>
              <a:custGeom>
                <a:avLst/>
                <a:gdLst/>
                <a:ahLst/>
                <a:cxnLst/>
                <a:rect l="l" t="t" r="r" b="b"/>
                <a:pathLst>
                  <a:path w="57384" h="2790" extrusionOk="0">
                    <a:moveTo>
                      <a:pt x="37205" y="0"/>
                    </a:moveTo>
                    <a:cubicBezTo>
                      <a:pt x="36384" y="0"/>
                      <a:pt x="35585" y="0"/>
                      <a:pt x="34786" y="23"/>
                    </a:cubicBezTo>
                    <a:cubicBezTo>
                      <a:pt x="31020" y="46"/>
                      <a:pt x="27254" y="183"/>
                      <a:pt x="23487" y="343"/>
                    </a:cubicBezTo>
                    <a:cubicBezTo>
                      <a:pt x="21639" y="434"/>
                      <a:pt x="19767" y="503"/>
                      <a:pt x="17918" y="617"/>
                    </a:cubicBezTo>
                    <a:cubicBezTo>
                      <a:pt x="16069" y="708"/>
                      <a:pt x="14220" y="799"/>
                      <a:pt x="12372" y="936"/>
                    </a:cubicBezTo>
                    <a:cubicBezTo>
                      <a:pt x="8263" y="1210"/>
                      <a:pt x="4177" y="1667"/>
                      <a:pt x="137" y="2466"/>
                    </a:cubicBezTo>
                    <a:cubicBezTo>
                      <a:pt x="114" y="2466"/>
                      <a:pt x="69" y="2488"/>
                      <a:pt x="46" y="2534"/>
                    </a:cubicBezTo>
                    <a:cubicBezTo>
                      <a:pt x="23" y="2557"/>
                      <a:pt x="0" y="2603"/>
                      <a:pt x="0" y="2648"/>
                    </a:cubicBezTo>
                    <a:cubicBezTo>
                      <a:pt x="20" y="2728"/>
                      <a:pt x="74" y="2790"/>
                      <a:pt x="148" y="2790"/>
                    </a:cubicBezTo>
                    <a:cubicBezTo>
                      <a:pt x="159" y="2790"/>
                      <a:pt x="171" y="2788"/>
                      <a:pt x="183" y="2785"/>
                    </a:cubicBezTo>
                    <a:cubicBezTo>
                      <a:pt x="3812" y="2055"/>
                      <a:pt x="7510" y="1644"/>
                      <a:pt x="11185" y="1347"/>
                    </a:cubicBezTo>
                    <a:cubicBezTo>
                      <a:pt x="13033" y="1187"/>
                      <a:pt x="14882" y="1096"/>
                      <a:pt x="16731" y="982"/>
                    </a:cubicBezTo>
                    <a:cubicBezTo>
                      <a:pt x="18580" y="891"/>
                      <a:pt x="20429" y="799"/>
                      <a:pt x="22301" y="731"/>
                    </a:cubicBezTo>
                    <a:cubicBezTo>
                      <a:pt x="27398" y="495"/>
                      <a:pt x="32495" y="331"/>
                      <a:pt x="37592" y="331"/>
                    </a:cubicBezTo>
                    <a:cubicBezTo>
                      <a:pt x="38909" y="331"/>
                      <a:pt x="40226" y="342"/>
                      <a:pt x="41542" y="366"/>
                    </a:cubicBezTo>
                    <a:cubicBezTo>
                      <a:pt x="46746" y="480"/>
                      <a:pt x="51973" y="754"/>
                      <a:pt x="57178" y="1187"/>
                    </a:cubicBezTo>
                    <a:cubicBezTo>
                      <a:pt x="57269" y="1187"/>
                      <a:pt x="57360" y="1142"/>
                      <a:pt x="57360" y="1050"/>
                    </a:cubicBezTo>
                    <a:cubicBezTo>
                      <a:pt x="57383" y="959"/>
                      <a:pt x="57315" y="868"/>
                      <a:pt x="57223" y="868"/>
                    </a:cubicBezTo>
                    <a:cubicBezTo>
                      <a:pt x="53480" y="548"/>
                      <a:pt x="49737" y="320"/>
                      <a:pt x="45993" y="183"/>
                    </a:cubicBezTo>
                    <a:cubicBezTo>
                      <a:pt x="44122" y="115"/>
                      <a:pt x="42273" y="46"/>
                      <a:pt x="40424" y="23"/>
                    </a:cubicBezTo>
                    <a:cubicBezTo>
                      <a:pt x="39351" y="23"/>
                      <a:pt x="38278" y="0"/>
                      <a:pt x="37205" y="0"/>
                    </a:cubicBezTo>
                    <a:close/>
                  </a:path>
                </a:pathLst>
              </a:custGeom>
              <a:solidFill>
                <a:srgbClr val="9F4C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7" name="Google Shape;2087;p24"/>
              <p:cNvSpPr/>
              <p:nvPr/>
            </p:nvSpPr>
            <p:spPr>
              <a:xfrm>
                <a:off x="12804928" y="3985737"/>
                <a:ext cx="1499240" cy="70585"/>
              </a:xfrm>
              <a:custGeom>
                <a:avLst/>
                <a:gdLst/>
                <a:ahLst/>
                <a:cxnLst/>
                <a:rect l="l" t="t" r="r" b="b"/>
                <a:pathLst>
                  <a:path w="53823" h="2534" extrusionOk="0">
                    <a:moveTo>
                      <a:pt x="15134" y="0"/>
                    </a:moveTo>
                    <a:cubicBezTo>
                      <a:pt x="13627" y="0"/>
                      <a:pt x="12121" y="0"/>
                      <a:pt x="10615" y="23"/>
                    </a:cubicBezTo>
                    <a:cubicBezTo>
                      <a:pt x="7122" y="92"/>
                      <a:pt x="3607" y="206"/>
                      <a:pt x="115" y="297"/>
                    </a:cubicBezTo>
                    <a:lnTo>
                      <a:pt x="92" y="297"/>
                    </a:lnTo>
                    <a:cubicBezTo>
                      <a:pt x="69" y="365"/>
                      <a:pt x="46" y="457"/>
                      <a:pt x="1" y="548"/>
                    </a:cubicBezTo>
                    <a:cubicBezTo>
                      <a:pt x="1" y="571"/>
                      <a:pt x="24" y="571"/>
                      <a:pt x="24" y="571"/>
                    </a:cubicBezTo>
                    <a:cubicBezTo>
                      <a:pt x="69" y="617"/>
                      <a:pt x="92" y="617"/>
                      <a:pt x="138" y="617"/>
                    </a:cubicBezTo>
                    <a:cubicBezTo>
                      <a:pt x="1872" y="571"/>
                      <a:pt x="3584" y="525"/>
                      <a:pt x="5296" y="480"/>
                    </a:cubicBezTo>
                    <a:cubicBezTo>
                      <a:pt x="7054" y="434"/>
                      <a:pt x="8789" y="388"/>
                      <a:pt x="10546" y="365"/>
                    </a:cubicBezTo>
                    <a:cubicBezTo>
                      <a:pt x="12326" y="320"/>
                      <a:pt x="14084" y="320"/>
                      <a:pt x="15842" y="320"/>
                    </a:cubicBezTo>
                    <a:cubicBezTo>
                      <a:pt x="19379" y="320"/>
                      <a:pt x="22917" y="365"/>
                      <a:pt x="26432" y="434"/>
                    </a:cubicBezTo>
                    <a:lnTo>
                      <a:pt x="26455" y="434"/>
                    </a:lnTo>
                    <a:cubicBezTo>
                      <a:pt x="28715" y="502"/>
                      <a:pt x="30975" y="571"/>
                      <a:pt x="33234" y="685"/>
                    </a:cubicBezTo>
                    <a:cubicBezTo>
                      <a:pt x="34969" y="754"/>
                      <a:pt x="36704" y="868"/>
                      <a:pt x="38416" y="936"/>
                    </a:cubicBezTo>
                    <a:cubicBezTo>
                      <a:pt x="40128" y="1027"/>
                      <a:pt x="41817" y="1119"/>
                      <a:pt x="43529" y="1233"/>
                    </a:cubicBezTo>
                    <a:cubicBezTo>
                      <a:pt x="46907" y="1461"/>
                      <a:pt x="50308" y="1826"/>
                      <a:pt x="53617" y="2534"/>
                    </a:cubicBezTo>
                    <a:cubicBezTo>
                      <a:pt x="53709" y="2534"/>
                      <a:pt x="53800" y="2465"/>
                      <a:pt x="53823" y="2397"/>
                    </a:cubicBezTo>
                    <a:cubicBezTo>
                      <a:pt x="53823" y="2306"/>
                      <a:pt x="53754" y="2214"/>
                      <a:pt x="53686" y="2191"/>
                    </a:cubicBezTo>
                    <a:cubicBezTo>
                      <a:pt x="49874" y="1393"/>
                      <a:pt x="46017" y="1050"/>
                      <a:pt x="42136" y="822"/>
                    </a:cubicBezTo>
                    <a:cubicBezTo>
                      <a:pt x="40447" y="731"/>
                      <a:pt x="38758" y="639"/>
                      <a:pt x="37046" y="548"/>
                    </a:cubicBezTo>
                    <a:cubicBezTo>
                      <a:pt x="36179" y="502"/>
                      <a:pt x="35334" y="457"/>
                      <a:pt x="34467" y="411"/>
                    </a:cubicBezTo>
                    <a:cubicBezTo>
                      <a:pt x="33577" y="365"/>
                      <a:pt x="32687" y="320"/>
                      <a:pt x="31796" y="297"/>
                    </a:cubicBezTo>
                    <a:cubicBezTo>
                      <a:pt x="28281" y="137"/>
                      <a:pt x="24766" y="69"/>
                      <a:pt x="21228" y="23"/>
                    </a:cubicBezTo>
                    <a:cubicBezTo>
                      <a:pt x="19448" y="23"/>
                      <a:pt x="17690" y="0"/>
                      <a:pt x="15910" y="0"/>
                    </a:cubicBezTo>
                    <a:close/>
                  </a:path>
                </a:pathLst>
              </a:custGeom>
              <a:solidFill>
                <a:srgbClr val="9F4C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8" name="Google Shape;2088;p24"/>
              <p:cNvSpPr/>
              <p:nvPr/>
            </p:nvSpPr>
            <p:spPr>
              <a:xfrm>
                <a:off x="13541191" y="3997798"/>
                <a:ext cx="28" cy="28"/>
              </a:xfrm>
              <a:custGeom>
                <a:avLst/>
                <a:gdLst/>
                <a:ahLst/>
                <a:cxnLst/>
                <a:rect l="l" t="t" r="r" b="b"/>
                <a:pathLst>
                  <a:path w="1" h="1" extrusionOk="0">
                    <a:moveTo>
                      <a:pt x="0" y="1"/>
                    </a:move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833F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9" name="Google Shape;2089;p24"/>
              <p:cNvSpPr/>
              <p:nvPr/>
            </p:nvSpPr>
            <p:spPr>
              <a:xfrm>
                <a:off x="13541832" y="3997798"/>
                <a:ext cx="669" cy="28"/>
              </a:xfrm>
              <a:custGeom>
                <a:avLst/>
                <a:gdLst/>
                <a:ahLst/>
                <a:cxnLst/>
                <a:rect l="l" t="t" r="r" b="b"/>
                <a:pathLst>
                  <a:path w="24" h="1" extrusionOk="0">
                    <a:moveTo>
                      <a:pt x="23" y="1"/>
                    </a:moveTo>
                    <a:cubicBezTo>
                      <a:pt x="23" y="1"/>
                      <a:pt x="0" y="1"/>
                      <a:pt x="0" y="1"/>
                    </a:cubicBezTo>
                    <a:cubicBezTo>
                      <a:pt x="0" y="1"/>
                      <a:pt x="23" y="1"/>
                      <a:pt x="23" y="1"/>
                    </a:cubicBezTo>
                    <a:close/>
                  </a:path>
                </a:pathLst>
              </a:custGeom>
              <a:solidFill>
                <a:srgbClr val="833F7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0" name="Google Shape;2090;p24"/>
              <p:cNvSpPr/>
              <p:nvPr/>
            </p:nvSpPr>
            <p:spPr>
              <a:xfrm>
                <a:off x="12710193" y="3854763"/>
                <a:ext cx="1596537" cy="77715"/>
              </a:xfrm>
              <a:custGeom>
                <a:avLst/>
                <a:gdLst/>
                <a:ahLst/>
                <a:cxnLst/>
                <a:rect l="l" t="t" r="r" b="b"/>
                <a:pathLst>
                  <a:path w="57316" h="2790" extrusionOk="0">
                    <a:moveTo>
                      <a:pt x="20133" y="0"/>
                    </a:moveTo>
                    <a:cubicBezTo>
                      <a:pt x="19060" y="0"/>
                      <a:pt x="17987" y="0"/>
                      <a:pt x="16914" y="23"/>
                    </a:cubicBezTo>
                    <a:cubicBezTo>
                      <a:pt x="15043" y="46"/>
                      <a:pt x="13194" y="114"/>
                      <a:pt x="11345" y="183"/>
                    </a:cubicBezTo>
                    <a:cubicBezTo>
                      <a:pt x="7579" y="320"/>
                      <a:pt x="3835" y="548"/>
                      <a:pt x="92" y="868"/>
                    </a:cubicBezTo>
                    <a:cubicBezTo>
                      <a:pt x="69" y="868"/>
                      <a:pt x="24" y="890"/>
                      <a:pt x="1" y="913"/>
                    </a:cubicBezTo>
                    <a:cubicBezTo>
                      <a:pt x="24" y="982"/>
                      <a:pt x="24" y="1073"/>
                      <a:pt x="24" y="1164"/>
                    </a:cubicBezTo>
                    <a:cubicBezTo>
                      <a:pt x="46" y="1187"/>
                      <a:pt x="92" y="1187"/>
                      <a:pt x="138" y="1187"/>
                    </a:cubicBezTo>
                    <a:cubicBezTo>
                      <a:pt x="5342" y="754"/>
                      <a:pt x="10546" y="480"/>
                      <a:pt x="15750" y="365"/>
                    </a:cubicBezTo>
                    <a:lnTo>
                      <a:pt x="15773" y="365"/>
                    </a:lnTo>
                    <a:cubicBezTo>
                      <a:pt x="17094" y="342"/>
                      <a:pt x="18415" y="331"/>
                      <a:pt x="19734" y="331"/>
                    </a:cubicBezTo>
                    <a:cubicBezTo>
                      <a:pt x="24843" y="331"/>
                      <a:pt x="29940" y="495"/>
                      <a:pt x="35038" y="731"/>
                    </a:cubicBezTo>
                    <a:cubicBezTo>
                      <a:pt x="36887" y="799"/>
                      <a:pt x="38735" y="890"/>
                      <a:pt x="40607" y="982"/>
                    </a:cubicBezTo>
                    <a:cubicBezTo>
                      <a:pt x="42456" y="1096"/>
                      <a:pt x="44282" y="1187"/>
                      <a:pt x="46131" y="1347"/>
                    </a:cubicBezTo>
                    <a:cubicBezTo>
                      <a:pt x="49828" y="1644"/>
                      <a:pt x="53503" y="2055"/>
                      <a:pt x="57133" y="2785"/>
                    </a:cubicBezTo>
                    <a:cubicBezTo>
                      <a:pt x="57145" y="2788"/>
                      <a:pt x="57157" y="2789"/>
                      <a:pt x="57168" y="2789"/>
                    </a:cubicBezTo>
                    <a:cubicBezTo>
                      <a:pt x="57246" y="2789"/>
                      <a:pt x="57315" y="2727"/>
                      <a:pt x="57315" y="2648"/>
                    </a:cubicBezTo>
                    <a:cubicBezTo>
                      <a:pt x="57315" y="2602"/>
                      <a:pt x="57315" y="2557"/>
                      <a:pt x="57292" y="2534"/>
                    </a:cubicBezTo>
                    <a:cubicBezTo>
                      <a:pt x="57247" y="2488"/>
                      <a:pt x="57224" y="2465"/>
                      <a:pt x="57178" y="2465"/>
                    </a:cubicBezTo>
                    <a:cubicBezTo>
                      <a:pt x="53138" y="1667"/>
                      <a:pt x="49052" y="1210"/>
                      <a:pt x="44967" y="936"/>
                    </a:cubicBezTo>
                    <a:cubicBezTo>
                      <a:pt x="43118" y="799"/>
                      <a:pt x="41269" y="708"/>
                      <a:pt x="39420" y="617"/>
                    </a:cubicBezTo>
                    <a:cubicBezTo>
                      <a:pt x="37548" y="502"/>
                      <a:pt x="35700" y="434"/>
                      <a:pt x="33828" y="343"/>
                    </a:cubicBezTo>
                    <a:cubicBezTo>
                      <a:pt x="30062" y="183"/>
                      <a:pt x="26318" y="46"/>
                      <a:pt x="22552" y="23"/>
                    </a:cubicBezTo>
                    <a:cubicBezTo>
                      <a:pt x="21731" y="0"/>
                      <a:pt x="20932" y="0"/>
                      <a:pt x="20133" y="0"/>
                    </a:cubicBezTo>
                    <a:close/>
                  </a:path>
                </a:pathLst>
              </a:custGeom>
              <a:solidFill>
                <a:srgbClr val="9F4C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1" name="Google Shape;2091;p24"/>
              <p:cNvSpPr/>
              <p:nvPr/>
            </p:nvSpPr>
            <p:spPr>
              <a:xfrm>
                <a:off x="14295254" y="3924066"/>
                <a:ext cx="33092" cy="132256"/>
              </a:xfrm>
              <a:custGeom>
                <a:avLst/>
                <a:gdLst/>
                <a:ahLst/>
                <a:cxnLst/>
                <a:rect l="l" t="t" r="r" b="b"/>
                <a:pathLst>
                  <a:path w="1188" h="4748" extrusionOk="0">
                    <a:moveTo>
                      <a:pt x="343" y="0"/>
                    </a:moveTo>
                    <a:cubicBezTo>
                      <a:pt x="297" y="0"/>
                      <a:pt x="251" y="23"/>
                      <a:pt x="206" y="69"/>
                    </a:cubicBezTo>
                    <a:cubicBezTo>
                      <a:pt x="160" y="137"/>
                      <a:pt x="160" y="228"/>
                      <a:pt x="229" y="297"/>
                    </a:cubicBezTo>
                    <a:cubicBezTo>
                      <a:pt x="251" y="320"/>
                      <a:pt x="274" y="343"/>
                      <a:pt x="297" y="343"/>
                    </a:cubicBezTo>
                    <a:cubicBezTo>
                      <a:pt x="384" y="473"/>
                      <a:pt x="471" y="604"/>
                      <a:pt x="538" y="734"/>
                    </a:cubicBezTo>
                    <a:lnTo>
                      <a:pt x="538" y="734"/>
                    </a:lnTo>
                    <a:cubicBezTo>
                      <a:pt x="532" y="731"/>
                      <a:pt x="525" y="731"/>
                      <a:pt x="525" y="731"/>
                    </a:cubicBezTo>
                    <a:lnTo>
                      <a:pt x="525" y="731"/>
                    </a:lnTo>
                    <a:cubicBezTo>
                      <a:pt x="639" y="982"/>
                      <a:pt x="731" y="1233"/>
                      <a:pt x="776" y="1507"/>
                    </a:cubicBezTo>
                    <a:cubicBezTo>
                      <a:pt x="776" y="1484"/>
                      <a:pt x="776" y="1484"/>
                      <a:pt x="776" y="1461"/>
                    </a:cubicBezTo>
                    <a:cubicBezTo>
                      <a:pt x="845" y="1849"/>
                      <a:pt x="868" y="2237"/>
                      <a:pt x="845" y="2648"/>
                    </a:cubicBezTo>
                    <a:cubicBezTo>
                      <a:pt x="845" y="2625"/>
                      <a:pt x="845" y="2625"/>
                      <a:pt x="845" y="2602"/>
                    </a:cubicBezTo>
                    <a:cubicBezTo>
                      <a:pt x="822" y="2945"/>
                      <a:pt x="754" y="3287"/>
                      <a:pt x="639" y="3629"/>
                    </a:cubicBezTo>
                    <a:cubicBezTo>
                      <a:pt x="571" y="3812"/>
                      <a:pt x="480" y="3995"/>
                      <a:pt x="388" y="4154"/>
                    </a:cubicBezTo>
                    <a:cubicBezTo>
                      <a:pt x="320" y="4246"/>
                      <a:pt x="229" y="4337"/>
                      <a:pt x="137" y="4428"/>
                    </a:cubicBezTo>
                    <a:cubicBezTo>
                      <a:pt x="114" y="4428"/>
                      <a:pt x="92" y="4428"/>
                      <a:pt x="69" y="4451"/>
                    </a:cubicBezTo>
                    <a:cubicBezTo>
                      <a:pt x="46" y="4474"/>
                      <a:pt x="23" y="4520"/>
                      <a:pt x="0" y="4542"/>
                    </a:cubicBezTo>
                    <a:cubicBezTo>
                      <a:pt x="0" y="4588"/>
                      <a:pt x="0" y="4634"/>
                      <a:pt x="23" y="4679"/>
                    </a:cubicBezTo>
                    <a:cubicBezTo>
                      <a:pt x="46" y="4702"/>
                      <a:pt x="92" y="4748"/>
                      <a:pt x="137" y="4748"/>
                    </a:cubicBezTo>
                    <a:lnTo>
                      <a:pt x="229" y="4748"/>
                    </a:lnTo>
                    <a:cubicBezTo>
                      <a:pt x="251" y="4748"/>
                      <a:pt x="274" y="4725"/>
                      <a:pt x="297" y="4725"/>
                    </a:cubicBezTo>
                    <a:cubicBezTo>
                      <a:pt x="343" y="4679"/>
                      <a:pt x="366" y="4657"/>
                      <a:pt x="411" y="4634"/>
                    </a:cubicBezTo>
                    <a:cubicBezTo>
                      <a:pt x="480" y="4565"/>
                      <a:pt x="525" y="4497"/>
                      <a:pt x="594" y="4405"/>
                    </a:cubicBezTo>
                    <a:cubicBezTo>
                      <a:pt x="708" y="4246"/>
                      <a:pt x="822" y="4063"/>
                      <a:pt x="891" y="3881"/>
                    </a:cubicBezTo>
                    <a:cubicBezTo>
                      <a:pt x="1073" y="3424"/>
                      <a:pt x="1142" y="2968"/>
                      <a:pt x="1164" y="2511"/>
                    </a:cubicBezTo>
                    <a:cubicBezTo>
                      <a:pt x="1187" y="2032"/>
                      <a:pt x="1142" y="1552"/>
                      <a:pt x="1027" y="1096"/>
                    </a:cubicBezTo>
                    <a:cubicBezTo>
                      <a:pt x="913" y="708"/>
                      <a:pt x="731" y="343"/>
                      <a:pt x="434" y="46"/>
                    </a:cubicBezTo>
                    <a:cubicBezTo>
                      <a:pt x="411" y="23"/>
                      <a:pt x="388" y="0"/>
                      <a:pt x="343" y="0"/>
                    </a:cubicBezTo>
                    <a:close/>
                  </a:path>
                </a:pathLst>
              </a:custGeom>
              <a:solidFill>
                <a:srgbClr val="9F4C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92" name="Google Shape;2092;p24"/>
            <p:cNvGrpSpPr/>
            <p:nvPr/>
          </p:nvGrpSpPr>
          <p:grpSpPr>
            <a:xfrm>
              <a:off x="7013704" y="2894590"/>
              <a:ext cx="1150805" cy="832433"/>
              <a:chOff x="7013704" y="2894590"/>
              <a:chExt cx="1150805" cy="832433"/>
            </a:xfrm>
          </p:grpSpPr>
          <p:sp>
            <p:nvSpPr>
              <p:cNvPr id="2093" name="Google Shape;2093;p24"/>
              <p:cNvSpPr/>
              <p:nvPr/>
            </p:nvSpPr>
            <p:spPr>
              <a:xfrm rot="2700000">
                <a:off x="7176145" y="3060349"/>
                <a:ext cx="575769" cy="346397"/>
              </a:xfrm>
              <a:custGeom>
                <a:avLst/>
                <a:gdLst/>
                <a:ahLst/>
                <a:cxnLst/>
                <a:rect l="l" t="t" r="r" b="b"/>
                <a:pathLst>
                  <a:path w="23031" h="13856" extrusionOk="0">
                    <a:moveTo>
                      <a:pt x="13558" y="1"/>
                    </a:moveTo>
                    <a:lnTo>
                      <a:pt x="0" y="1963"/>
                    </a:lnTo>
                    <a:lnTo>
                      <a:pt x="9906" y="13855"/>
                    </a:lnTo>
                    <a:lnTo>
                      <a:pt x="23031" y="11733"/>
                    </a:lnTo>
                    <a:lnTo>
                      <a:pt x="13558" y="1"/>
                    </a:lnTo>
                    <a:close/>
                  </a:path>
                </a:pathLst>
              </a:custGeom>
              <a:solidFill>
                <a:srgbClr val="FAF8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4" name="Google Shape;2094;p24"/>
              <p:cNvSpPr/>
              <p:nvPr/>
            </p:nvSpPr>
            <p:spPr>
              <a:xfrm rot="2700000">
                <a:off x="7140722" y="2969123"/>
                <a:ext cx="273372" cy="401746"/>
              </a:xfrm>
              <a:custGeom>
                <a:avLst/>
                <a:gdLst/>
                <a:ahLst/>
                <a:cxnLst/>
                <a:rect l="l" t="t" r="r" b="b"/>
                <a:pathLst>
                  <a:path w="10935" h="16070" extrusionOk="0">
                    <a:moveTo>
                      <a:pt x="1370" y="0"/>
                    </a:moveTo>
                    <a:lnTo>
                      <a:pt x="1" y="4451"/>
                    </a:lnTo>
                    <a:lnTo>
                      <a:pt x="9519" y="16069"/>
                    </a:lnTo>
                    <a:lnTo>
                      <a:pt x="10934" y="11481"/>
                    </a:lnTo>
                    <a:lnTo>
                      <a:pt x="1370" y="0"/>
                    </a:ln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5" name="Google Shape;2095;p24"/>
              <p:cNvSpPr/>
              <p:nvPr/>
            </p:nvSpPr>
            <p:spPr>
              <a:xfrm rot="2700000">
                <a:off x="7213083" y="3368946"/>
                <a:ext cx="363497" cy="167798"/>
              </a:xfrm>
              <a:custGeom>
                <a:avLst/>
                <a:gdLst/>
                <a:ahLst/>
                <a:cxnLst/>
                <a:rect l="l" t="t" r="r" b="b"/>
                <a:pathLst>
                  <a:path w="14540" h="6712" extrusionOk="0">
                    <a:moveTo>
                      <a:pt x="14540" y="1"/>
                    </a:moveTo>
                    <a:lnTo>
                      <a:pt x="1415" y="2123"/>
                    </a:lnTo>
                    <a:lnTo>
                      <a:pt x="0" y="6711"/>
                    </a:lnTo>
                    <a:lnTo>
                      <a:pt x="13284" y="4041"/>
                    </a:lnTo>
                    <a:lnTo>
                      <a:pt x="14540" y="1"/>
                    </a:ln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6" name="Google Shape;2096;p24"/>
              <p:cNvSpPr/>
              <p:nvPr/>
            </p:nvSpPr>
            <p:spPr>
              <a:xfrm rot="2700000">
                <a:off x="7585451" y="2943562"/>
                <a:ext cx="398321" cy="646544"/>
              </a:xfrm>
              <a:custGeom>
                <a:avLst/>
                <a:gdLst/>
                <a:ahLst/>
                <a:cxnLst/>
                <a:rect l="l" t="t" r="r" b="b"/>
                <a:pathLst>
                  <a:path w="15933" h="25862" extrusionOk="0">
                    <a:moveTo>
                      <a:pt x="5981" y="1"/>
                    </a:moveTo>
                    <a:lnTo>
                      <a:pt x="0" y="14130"/>
                    </a:lnTo>
                    <a:lnTo>
                      <a:pt x="9473" y="25862"/>
                    </a:lnTo>
                    <a:lnTo>
                      <a:pt x="15932" y="10774"/>
                    </a:lnTo>
                    <a:lnTo>
                      <a:pt x="5981" y="1"/>
                    </a:lnTo>
                    <a:close/>
                  </a:path>
                </a:pathLst>
              </a:custGeom>
              <a:solidFill>
                <a:srgbClr val="FAF8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7" name="Google Shape;2097;p24"/>
              <p:cNvSpPr/>
              <p:nvPr/>
            </p:nvSpPr>
            <p:spPr>
              <a:xfrm rot="2700000">
                <a:off x="7845096" y="3074999"/>
                <a:ext cx="264772" cy="264222"/>
              </a:xfrm>
              <a:custGeom>
                <a:avLst/>
                <a:gdLst/>
                <a:ahLst/>
                <a:cxnLst/>
                <a:rect l="l" t="t" r="r" b="b"/>
                <a:pathLst>
                  <a:path w="10591" h="10569" extrusionOk="0">
                    <a:moveTo>
                      <a:pt x="0" y="1"/>
                    </a:moveTo>
                    <a:lnTo>
                      <a:pt x="9769" y="10569"/>
                    </a:lnTo>
                    <a:lnTo>
                      <a:pt x="10591" y="10204"/>
                    </a:lnTo>
                    <a:lnTo>
                      <a:pt x="1278" y="389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9F4C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8" name="Google Shape;2098;p24"/>
              <p:cNvSpPr/>
              <p:nvPr/>
            </p:nvSpPr>
            <p:spPr>
              <a:xfrm rot="2700000">
                <a:off x="7626454" y="3239507"/>
                <a:ext cx="220273" cy="479920"/>
              </a:xfrm>
              <a:custGeom>
                <a:avLst/>
                <a:gdLst/>
                <a:ahLst/>
                <a:cxnLst/>
                <a:rect l="l" t="t" r="r" b="b"/>
                <a:pathLst>
                  <a:path w="8811" h="19197" extrusionOk="0">
                    <a:moveTo>
                      <a:pt x="8811" y="1"/>
                    </a:moveTo>
                    <a:lnTo>
                      <a:pt x="7715" y="69"/>
                    </a:lnTo>
                    <a:lnTo>
                      <a:pt x="1256" y="15157"/>
                    </a:lnTo>
                    <a:lnTo>
                      <a:pt x="0" y="19197"/>
                    </a:lnTo>
                    <a:lnTo>
                      <a:pt x="8811" y="1"/>
                    </a:lnTo>
                    <a:close/>
                    <a:moveTo>
                      <a:pt x="0" y="19197"/>
                    </a:moveTo>
                    <a:lnTo>
                      <a:pt x="0" y="19197"/>
                    </a:lnTo>
                    <a:lnTo>
                      <a:pt x="0" y="19197"/>
                    </a:lnTo>
                    <a:close/>
                  </a:path>
                </a:pathLst>
              </a:custGeom>
              <a:solidFill>
                <a:srgbClr val="9F4C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9" name="Google Shape;2099;p24"/>
              <p:cNvSpPr/>
              <p:nvPr/>
            </p:nvSpPr>
            <p:spPr>
              <a:xfrm rot="2700000">
                <a:off x="7184894" y="3063972"/>
                <a:ext cx="565520" cy="346397"/>
              </a:xfrm>
              <a:custGeom>
                <a:avLst/>
                <a:gdLst/>
                <a:ahLst/>
                <a:cxnLst/>
                <a:rect l="l" t="t" r="r" b="b"/>
                <a:pathLst>
                  <a:path w="22621" h="13856" extrusionOk="0">
                    <a:moveTo>
                      <a:pt x="13148" y="1"/>
                    </a:moveTo>
                    <a:lnTo>
                      <a:pt x="1" y="685"/>
                    </a:lnTo>
                    <a:lnTo>
                      <a:pt x="9496" y="13855"/>
                    </a:lnTo>
                    <a:lnTo>
                      <a:pt x="22621" y="11733"/>
                    </a:lnTo>
                    <a:lnTo>
                      <a:pt x="13148" y="1"/>
                    </a:lnTo>
                    <a:close/>
                  </a:path>
                </a:pathLst>
              </a:custGeom>
              <a:solidFill>
                <a:srgbClr val="FAF8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0" name="Google Shape;2100;p24"/>
              <p:cNvSpPr/>
              <p:nvPr/>
            </p:nvSpPr>
            <p:spPr>
              <a:xfrm rot="2700000">
                <a:off x="7225020" y="2989190"/>
                <a:ext cx="228273" cy="301897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12076" extrusionOk="0">
                    <a:moveTo>
                      <a:pt x="434" y="1"/>
                    </a:moveTo>
                    <a:lnTo>
                      <a:pt x="0" y="69"/>
                    </a:lnTo>
                    <a:lnTo>
                      <a:pt x="9130" y="12075"/>
                    </a:lnTo>
                    <a:lnTo>
                      <a:pt x="434" y="1"/>
                    </a:ln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1" name="Google Shape;2101;p24"/>
              <p:cNvSpPr/>
              <p:nvPr/>
            </p:nvSpPr>
            <p:spPr>
              <a:xfrm rot="2700000">
                <a:off x="7046374" y="3130873"/>
                <a:ext cx="598044" cy="340122"/>
              </a:xfrm>
              <a:custGeom>
                <a:avLst/>
                <a:gdLst/>
                <a:ahLst/>
                <a:cxnLst/>
                <a:rect l="l" t="t" r="r" b="b"/>
                <a:pathLst>
                  <a:path w="23922" h="13605" extrusionOk="0">
                    <a:moveTo>
                      <a:pt x="1324" y="0"/>
                    </a:moveTo>
                    <a:lnTo>
                      <a:pt x="1" y="571"/>
                    </a:lnTo>
                    <a:lnTo>
                      <a:pt x="10226" y="13604"/>
                    </a:lnTo>
                    <a:lnTo>
                      <a:pt x="23670" y="10386"/>
                    </a:lnTo>
                    <a:lnTo>
                      <a:pt x="23922" y="9541"/>
                    </a:lnTo>
                    <a:lnTo>
                      <a:pt x="10569" y="12486"/>
                    </a:lnTo>
                    <a:lnTo>
                      <a:pt x="1051" y="890"/>
                    </a:lnTo>
                    <a:lnTo>
                      <a:pt x="1324" y="0"/>
                    </a:lnTo>
                    <a:close/>
                  </a:path>
                </a:pathLst>
              </a:custGeom>
              <a:solidFill>
                <a:srgbClr val="9F4C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2" name="Google Shape;2102;p24"/>
              <p:cNvSpPr/>
              <p:nvPr/>
            </p:nvSpPr>
            <p:spPr>
              <a:xfrm rot="2700000">
                <a:off x="7515060" y="3508436"/>
                <a:ext cx="56524" cy="97024"/>
              </a:xfrm>
              <a:custGeom>
                <a:avLst/>
                <a:gdLst/>
                <a:ahLst/>
                <a:cxnLst/>
                <a:rect l="l" t="t" r="r" b="b"/>
                <a:pathLst>
                  <a:path w="2261" h="3881" extrusionOk="0">
                    <a:moveTo>
                      <a:pt x="1735" y="0"/>
                    </a:moveTo>
                    <a:cubicBezTo>
                      <a:pt x="1735" y="1"/>
                      <a:pt x="708" y="1644"/>
                      <a:pt x="0" y="3881"/>
                    </a:cubicBezTo>
                    <a:cubicBezTo>
                      <a:pt x="2260" y="2922"/>
                      <a:pt x="1735" y="1"/>
                      <a:pt x="1735" y="0"/>
                    </a:cubicBezTo>
                    <a:close/>
                  </a:path>
                </a:pathLst>
              </a:custGeom>
              <a:solidFill>
                <a:srgbClr val="9F4C8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3" name="Google Shape;2103;p24"/>
              <p:cNvSpPr/>
              <p:nvPr/>
            </p:nvSpPr>
            <p:spPr>
              <a:xfrm rot="2700000">
                <a:off x="7674332" y="3249725"/>
                <a:ext cx="182623" cy="377196"/>
              </a:xfrm>
              <a:custGeom>
                <a:avLst/>
                <a:gdLst/>
                <a:ahLst/>
                <a:cxnLst/>
                <a:rect l="l" t="t" r="r" b="b"/>
                <a:pathLst>
                  <a:path w="7305" h="15088" extrusionOk="0">
                    <a:moveTo>
                      <a:pt x="7304" y="0"/>
                    </a:moveTo>
                    <a:cubicBezTo>
                      <a:pt x="7304" y="1"/>
                      <a:pt x="662" y="6323"/>
                      <a:pt x="0" y="14654"/>
                    </a:cubicBezTo>
                    <a:cubicBezTo>
                      <a:pt x="502" y="15065"/>
                      <a:pt x="845" y="15088"/>
                      <a:pt x="845" y="15088"/>
                    </a:cubicBezTo>
                    <a:lnTo>
                      <a:pt x="7304" y="0"/>
                    </a:ln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4" name="Google Shape;2104;p24"/>
              <p:cNvSpPr/>
              <p:nvPr/>
            </p:nvSpPr>
            <p:spPr>
              <a:xfrm rot="2700000">
                <a:off x="7483609" y="3187704"/>
                <a:ext cx="236823" cy="295047"/>
              </a:xfrm>
              <a:custGeom>
                <a:avLst/>
                <a:gdLst/>
                <a:ahLst/>
                <a:cxnLst/>
                <a:rect l="l" t="t" r="r" b="b"/>
                <a:pathLst>
                  <a:path w="9473" h="11802" extrusionOk="0">
                    <a:moveTo>
                      <a:pt x="0" y="1"/>
                    </a:moveTo>
                    <a:lnTo>
                      <a:pt x="9016" y="11801"/>
                    </a:lnTo>
                    <a:lnTo>
                      <a:pt x="9473" y="11733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C3C2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5" name="Google Shape;2105;p24"/>
              <p:cNvSpPr/>
              <p:nvPr/>
            </p:nvSpPr>
            <p:spPr>
              <a:xfrm rot="2700000">
                <a:off x="7721835" y="2897941"/>
                <a:ext cx="155799" cy="353247"/>
              </a:xfrm>
              <a:custGeom>
                <a:avLst/>
                <a:gdLst/>
                <a:ahLst/>
                <a:cxnLst/>
                <a:rect l="l" t="t" r="r" b="b"/>
                <a:pathLst>
                  <a:path w="6232" h="14130" extrusionOk="0">
                    <a:moveTo>
                      <a:pt x="6141" y="1"/>
                    </a:moveTo>
                    <a:cubicBezTo>
                      <a:pt x="1" y="9131"/>
                      <a:pt x="160" y="14130"/>
                      <a:pt x="160" y="14130"/>
                    </a:cubicBezTo>
                    <a:lnTo>
                      <a:pt x="6141" y="3607"/>
                    </a:lnTo>
                    <a:cubicBezTo>
                      <a:pt x="6141" y="3607"/>
                      <a:pt x="6232" y="1210"/>
                      <a:pt x="6141" y="1"/>
                    </a:cubicBezTo>
                    <a:close/>
                  </a:path>
                </a:pathLst>
              </a:custGeom>
              <a:solidFill>
                <a:srgbClr val="FAF8D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6" name="Google Shape;2106;p24"/>
              <p:cNvSpPr/>
              <p:nvPr/>
            </p:nvSpPr>
            <p:spPr>
              <a:xfrm rot="2700000">
                <a:off x="7182922" y="3068734"/>
                <a:ext cx="540420" cy="330422"/>
              </a:xfrm>
              <a:custGeom>
                <a:avLst/>
                <a:gdLst/>
                <a:ahLst/>
                <a:cxnLst/>
                <a:rect l="l" t="t" r="r" b="b"/>
                <a:pathLst>
                  <a:path w="21617" h="13217" extrusionOk="0">
                    <a:moveTo>
                      <a:pt x="754" y="1"/>
                    </a:moveTo>
                    <a:lnTo>
                      <a:pt x="1" y="46"/>
                    </a:lnTo>
                    <a:lnTo>
                      <a:pt x="9496" y="13216"/>
                    </a:lnTo>
                    <a:lnTo>
                      <a:pt x="21617" y="11253"/>
                    </a:lnTo>
                    <a:cubicBezTo>
                      <a:pt x="21373" y="11200"/>
                      <a:pt x="21031" y="11176"/>
                      <a:pt x="20617" y="11176"/>
                    </a:cubicBezTo>
                    <a:cubicBezTo>
                      <a:pt x="17338" y="11176"/>
                      <a:pt x="9496" y="12669"/>
                      <a:pt x="9496" y="12669"/>
                    </a:cubicBezTo>
                    <a:lnTo>
                      <a:pt x="754" y="1"/>
                    </a:lnTo>
                    <a:close/>
                  </a:path>
                </a:pathLst>
              </a:custGeom>
              <a:solidFill>
                <a:srgbClr val="DAD9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7" name="Google Shape;2107;p24"/>
              <p:cNvSpPr/>
              <p:nvPr/>
            </p:nvSpPr>
            <p:spPr>
              <a:xfrm rot="2700000">
                <a:off x="7221732" y="3030444"/>
                <a:ext cx="140874" cy="178448"/>
              </a:xfrm>
              <a:custGeom>
                <a:avLst/>
                <a:gdLst/>
                <a:ahLst/>
                <a:cxnLst/>
                <a:rect l="l" t="t" r="r" b="b"/>
                <a:pathLst>
                  <a:path w="5635" h="7138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1" y="1"/>
                      <a:pt x="4165" y="5075"/>
                      <a:pt x="5339" y="6696"/>
                    </a:cubicBezTo>
                    <a:lnTo>
                      <a:pt x="5339" y="6696"/>
                    </a:lnTo>
                    <a:cubicBezTo>
                      <a:pt x="4395" y="5270"/>
                      <a:pt x="1422" y="836"/>
                      <a:pt x="0" y="0"/>
                    </a:cubicBezTo>
                    <a:close/>
                    <a:moveTo>
                      <a:pt x="5339" y="6696"/>
                    </a:moveTo>
                    <a:cubicBezTo>
                      <a:pt x="5523" y="6974"/>
                      <a:pt x="5630" y="7137"/>
                      <a:pt x="5633" y="7137"/>
                    </a:cubicBezTo>
                    <a:cubicBezTo>
                      <a:pt x="5634" y="7137"/>
                      <a:pt x="5614" y="7103"/>
                      <a:pt x="5570" y="7030"/>
                    </a:cubicBezTo>
                    <a:cubicBezTo>
                      <a:pt x="5518" y="6948"/>
                      <a:pt x="5439" y="6834"/>
                      <a:pt x="5339" y="6696"/>
                    </a:cubicBezTo>
                    <a:close/>
                  </a:path>
                </a:pathLst>
              </a:custGeom>
              <a:solidFill>
                <a:srgbClr val="C3C2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8" name="Google Shape;2108;p24"/>
              <p:cNvSpPr/>
              <p:nvPr/>
            </p:nvSpPr>
            <p:spPr>
              <a:xfrm rot="2700000">
                <a:off x="7732084" y="3327413"/>
                <a:ext cx="101024" cy="195198"/>
              </a:xfrm>
              <a:custGeom>
                <a:avLst/>
                <a:gdLst/>
                <a:ahLst/>
                <a:cxnLst/>
                <a:rect l="l" t="t" r="r" b="b"/>
                <a:pathLst>
                  <a:path w="4041" h="7808" extrusionOk="0">
                    <a:moveTo>
                      <a:pt x="4040" y="1"/>
                    </a:moveTo>
                    <a:cubicBezTo>
                      <a:pt x="4040" y="1"/>
                      <a:pt x="1461" y="2489"/>
                      <a:pt x="0" y="7807"/>
                    </a:cubicBezTo>
                    <a:cubicBezTo>
                      <a:pt x="1027" y="5593"/>
                      <a:pt x="2648" y="1895"/>
                      <a:pt x="4040" y="1"/>
                    </a:cubicBezTo>
                    <a:close/>
                  </a:path>
                </a:pathLst>
              </a:custGeom>
              <a:solidFill>
                <a:srgbClr val="C3C2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9" name="Google Shape;2109;p24"/>
              <p:cNvSpPr/>
              <p:nvPr/>
            </p:nvSpPr>
            <p:spPr>
              <a:xfrm rot="2700000">
                <a:off x="7299667" y="3430340"/>
                <a:ext cx="234098" cy="39000"/>
              </a:xfrm>
              <a:custGeom>
                <a:avLst/>
                <a:gdLst/>
                <a:ahLst/>
                <a:cxnLst/>
                <a:rect l="l" t="t" r="r" b="b"/>
                <a:pathLst>
                  <a:path w="9364" h="1560" extrusionOk="0">
                    <a:moveTo>
                      <a:pt x="9364" y="0"/>
                    </a:moveTo>
                    <a:cubicBezTo>
                      <a:pt x="9363" y="0"/>
                      <a:pt x="1192" y="1028"/>
                      <a:pt x="119" y="1484"/>
                    </a:cubicBezTo>
                    <a:cubicBezTo>
                      <a:pt x="0" y="1536"/>
                      <a:pt x="16" y="1559"/>
                      <a:pt x="140" y="1559"/>
                    </a:cubicBezTo>
                    <a:cubicBezTo>
                      <a:pt x="1151" y="1559"/>
                      <a:pt x="9363" y="1"/>
                      <a:pt x="9364" y="0"/>
                    </a:cubicBezTo>
                    <a:close/>
                  </a:path>
                </a:pathLst>
              </a:custGeom>
              <a:solidFill>
                <a:srgbClr val="C3C2A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0" name="Google Shape;2110;p24"/>
              <p:cNvSpPr/>
              <p:nvPr/>
            </p:nvSpPr>
            <p:spPr>
              <a:xfrm rot="2700000">
                <a:off x="7931575" y="3085750"/>
                <a:ext cx="99874" cy="109574"/>
              </a:xfrm>
              <a:custGeom>
                <a:avLst/>
                <a:gdLst/>
                <a:ahLst/>
                <a:cxnLst/>
                <a:rect l="l" t="t" r="r" b="b"/>
                <a:pathLst>
                  <a:path w="3995" h="4383" fill="none" extrusionOk="0">
                    <a:moveTo>
                      <a:pt x="0" y="0"/>
                    </a:moveTo>
                    <a:lnTo>
                      <a:pt x="3995" y="4383"/>
                    </a:lnTo>
                  </a:path>
                </a:pathLst>
              </a:custGeom>
              <a:noFill/>
              <a:ln w="6850" cap="rnd" cmpd="sng">
                <a:solidFill>
                  <a:srgbClr val="E989C4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1" name="Google Shape;2111;p24"/>
              <p:cNvSpPr/>
              <p:nvPr/>
            </p:nvSpPr>
            <p:spPr>
              <a:xfrm rot="2700000">
                <a:off x="7968048" y="3241609"/>
                <a:ext cx="18850" cy="20575"/>
              </a:xfrm>
              <a:custGeom>
                <a:avLst/>
                <a:gdLst/>
                <a:ahLst/>
                <a:cxnLst/>
                <a:rect l="l" t="t" r="r" b="b"/>
                <a:pathLst>
                  <a:path w="754" h="823" fill="none" extrusionOk="0">
                    <a:moveTo>
                      <a:pt x="1" y="1"/>
                    </a:moveTo>
                    <a:lnTo>
                      <a:pt x="754" y="823"/>
                    </a:lnTo>
                  </a:path>
                </a:pathLst>
              </a:custGeom>
              <a:noFill/>
              <a:ln w="6850" cap="rnd" cmpd="sng">
                <a:solidFill>
                  <a:srgbClr val="E989C4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2" name="Google Shape;2112;p24"/>
              <p:cNvSpPr/>
              <p:nvPr/>
            </p:nvSpPr>
            <p:spPr>
              <a:xfrm rot="2700000">
                <a:off x="7534905" y="3526082"/>
                <a:ext cx="18850" cy="56499"/>
              </a:xfrm>
              <a:custGeom>
                <a:avLst/>
                <a:gdLst/>
                <a:ahLst/>
                <a:cxnLst/>
                <a:rect l="l" t="t" r="r" b="b"/>
                <a:pathLst>
                  <a:path w="754" h="2260" fill="none" extrusionOk="0">
                    <a:moveTo>
                      <a:pt x="0" y="2260"/>
                    </a:moveTo>
                    <a:cubicBezTo>
                      <a:pt x="0" y="2260"/>
                      <a:pt x="548" y="1529"/>
                      <a:pt x="753" y="0"/>
                    </a:cubicBezTo>
                  </a:path>
                </a:pathLst>
              </a:custGeom>
              <a:noFill/>
              <a:ln w="6850" cap="rnd" cmpd="sng">
                <a:solidFill>
                  <a:srgbClr val="E989C4"/>
                </a:solidFill>
                <a:prstDash val="solid"/>
                <a:miter lim="228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3" name="Google Shape;2113;p24"/>
              <p:cNvSpPr/>
              <p:nvPr/>
            </p:nvSpPr>
            <p:spPr>
              <a:xfrm rot="2700000">
                <a:off x="7192137" y="3040352"/>
                <a:ext cx="89049" cy="112424"/>
              </a:xfrm>
              <a:custGeom>
                <a:avLst/>
                <a:gdLst/>
                <a:ahLst/>
                <a:cxnLst/>
                <a:rect l="l" t="t" r="r" b="b"/>
                <a:pathLst>
                  <a:path w="3562" h="4497" fill="none" extrusionOk="0">
                    <a:moveTo>
                      <a:pt x="0" y="0"/>
                    </a:moveTo>
                    <a:lnTo>
                      <a:pt x="3561" y="4497"/>
                    </a:lnTo>
                  </a:path>
                </a:pathLst>
              </a:custGeom>
              <a:noFill/>
              <a:ln w="4575" cap="rnd" cmpd="sng">
                <a:solidFill>
                  <a:srgbClr val="9F4C8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4" name="Google Shape;2114;p24"/>
              <p:cNvSpPr/>
              <p:nvPr/>
            </p:nvSpPr>
            <p:spPr>
              <a:xfrm rot="2700000">
                <a:off x="7204948" y="3202207"/>
                <a:ext cx="35975" cy="44525"/>
              </a:xfrm>
              <a:custGeom>
                <a:avLst/>
                <a:gdLst/>
                <a:ahLst/>
                <a:cxnLst/>
                <a:rect l="l" t="t" r="r" b="b"/>
                <a:pathLst>
                  <a:path w="1439" h="1781" fill="none" extrusionOk="0">
                    <a:moveTo>
                      <a:pt x="1" y="0"/>
                    </a:moveTo>
                    <a:lnTo>
                      <a:pt x="1439" y="1780"/>
                    </a:lnTo>
                  </a:path>
                </a:pathLst>
              </a:custGeom>
              <a:noFill/>
              <a:ln w="4575" cap="rnd" cmpd="sng">
                <a:solidFill>
                  <a:srgbClr val="9F4C89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115" name="Google Shape;2115;p24"/>
            <p:cNvSpPr/>
            <p:nvPr/>
          </p:nvSpPr>
          <p:spPr>
            <a:xfrm flipH="1">
              <a:off x="8424140" y="1160163"/>
              <a:ext cx="291673" cy="289083"/>
            </a:xfrm>
            <a:custGeom>
              <a:avLst/>
              <a:gdLst/>
              <a:ahLst/>
              <a:cxnLst/>
              <a:rect l="l" t="t" r="r" b="b"/>
              <a:pathLst>
                <a:path w="8784" h="8706" extrusionOk="0">
                  <a:moveTo>
                    <a:pt x="5179" y="0"/>
                  </a:moveTo>
                  <a:cubicBezTo>
                    <a:pt x="4990" y="0"/>
                    <a:pt x="4797" y="93"/>
                    <a:pt x="4675" y="302"/>
                  </a:cubicBezTo>
                  <a:lnTo>
                    <a:pt x="3397" y="2471"/>
                  </a:lnTo>
                  <a:lnTo>
                    <a:pt x="1023" y="1604"/>
                  </a:lnTo>
                  <a:cubicBezTo>
                    <a:pt x="951" y="1578"/>
                    <a:pt x="880" y="1567"/>
                    <a:pt x="812" y="1567"/>
                  </a:cubicBezTo>
                  <a:cubicBezTo>
                    <a:pt x="326" y="1567"/>
                    <a:pt x="0" y="2161"/>
                    <a:pt x="361" y="2562"/>
                  </a:cubicBezTo>
                  <a:lnTo>
                    <a:pt x="2027" y="4457"/>
                  </a:lnTo>
                  <a:lnTo>
                    <a:pt x="498" y="6442"/>
                  </a:lnTo>
                  <a:cubicBezTo>
                    <a:pt x="167" y="6851"/>
                    <a:pt x="500" y="7409"/>
                    <a:pt x="959" y="7409"/>
                  </a:cubicBezTo>
                  <a:cubicBezTo>
                    <a:pt x="1038" y="7409"/>
                    <a:pt x="1121" y="7392"/>
                    <a:pt x="1206" y="7355"/>
                  </a:cubicBezTo>
                  <a:lnTo>
                    <a:pt x="3511" y="6351"/>
                  </a:lnTo>
                  <a:lnTo>
                    <a:pt x="4926" y="8451"/>
                  </a:lnTo>
                  <a:cubicBezTo>
                    <a:pt x="5046" y="8628"/>
                    <a:pt x="5223" y="8705"/>
                    <a:pt x="5400" y="8705"/>
                  </a:cubicBezTo>
                  <a:cubicBezTo>
                    <a:pt x="5726" y="8705"/>
                    <a:pt x="6051" y="8440"/>
                    <a:pt x="6022" y="8040"/>
                  </a:cubicBezTo>
                  <a:lnTo>
                    <a:pt x="5771" y="5552"/>
                  </a:lnTo>
                  <a:lnTo>
                    <a:pt x="8190" y="4845"/>
                  </a:lnTo>
                  <a:cubicBezTo>
                    <a:pt x="8784" y="4662"/>
                    <a:pt x="8761" y="3818"/>
                    <a:pt x="8167" y="3681"/>
                  </a:cubicBezTo>
                  <a:lnTo>
                    <a:pt x="5702" y="3133"/>
                  </a:lnTo>
                  <a:lnTo>
                    <a:pt x="5771" y="622"/>
                  </a:lnTo>
                  <a:cubicBezTo>
                    <a:pt x="5785" y="242"/>
                    <a:pt x="5486" y="0"/>
                    <a:pt x="517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6" name="Google Shape;2116;p24"/>
            <p:cNvSpPr/>
            <p:nvPr/>
          </p:nvSpPr>
          <p:spPr>
            <a:xfrm flipH="1">
              <a:off x="7339993" y="1250345"/>
              <a:ext cx="206004" cy="198898"/>
            </a:xfrm>
            <a:custGeom>
              <a:avLst/>
              <a:gdLst/>
              <a:ahLst/>
              <a:cxnLst/>
              <a:rect l="l" t="t" r="r" b="b"/>
              <a:pathLst>
                <a:path w="6204" h="5990" extrusionOk="0">
                  <a:moveTo>
                    <a:pt x="2102" y="1"/>
                  </a:moveTo>
                  <a:cubicBezTo>
                    <a:pt x="1867" y="1"/>
                    <a:pt x="1643" y="210"/>
                    <a:pt x="1689" y="503"/>
                  </a:cubicBezTo>
                  <a:lnTo>
                    <a:pt x="2009" y="2215"/>
                  </a:lnTo>
                  <a:lnTo>
                    <a:pt x="388" y="2831"/>
                  </a:lnTo>
                  <a:cubicBezTo>
                    <a:pt x="0" y="2991"/>
                    <a:pt x="69" y="3584"/>
                    <a:pt x="479" y="3630"/>
                  </a:cubicBezTo>
                  <a:lnTo>
                    <a:pt x="2214" y="3858"/>
                  </a:lnTo>
                  <a:lnTo>
                    <a:pt x="2328" y="5593"/>
                  </a:lnTo>
                  <a:cubicBezTo>
                    <a:pt x="2342" y="5845"/>
                    <a:pt x="2540" y="5989"/>
                    <a:pt x="2740" y="5989"/>
                  </a:cubicBezTo>
                  <a:cubicBezTo>
                    <a:pt x="2884" y="5989"/>
                    <a:pt x="3028" y="5915"/>
                    <a:pt x="3104" y="5753"/>
                  </a:cubicBezTo>
                  <a:lnTo>
                    <a:pt x="3858" y="4178"/>
                  </a:lnTo>
                  <a:lnTo>
                    <a:pt x="5547" y="4611"/>
                  </a:lnTo>
                  <a:cubicBezTo>
                    <a:pt x="5586" y="4622"/>
                    <a:pt x="5624" y="4627"/>
                    <a:pt x="5660" y="4627"/>
                  </a:cubicBezTo>
                  <a:cubicBezTo>
                    <a:pt x="6005" y="4627"/>
                    <a:pt x="6203" y="4172"/>
                    <a:pt x="5935" y="3904"/>
                  </a:cubicBezTo>
                  <a:lnTo>
                    <a:pt x="4656" y="2717"/>
                  </a:lnTo>
                  <a:lnTo>
                    <a:pt x="5592" y="1256"/>
                  </a:lnTo>
                  <a:cubicBezTo>
                    <a:pt x="5780" y="956"/>
                    <a:pt x="5551" y="610"/>
                    <a:pt x="5249" y="610"/>
                  </a:cubicBezTo>
                  <a:cubicBezTo>
                    <a:pt x="5183" y="610"/>
                    <a:pt x="5114" y="626"/>
                    <a:pt x="5044" y="663"/>
                  </a:cubicBezTo>
                  <a:lnTo>
                    <a:pt x="3515" y="1507"/>
                  </a:lnTo>
                  <a:lnTo>
                    <a:pt x="2420" y="160"/>
                  </a:lnTo>
                  <a:cubicBezTo>
                    <a:pt x="2331" y="49"/>
                    <a:pt x="2215" y="1"/>
                    <a:pt x="210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7" name="Google Shape;2117;p24"/>
            <p:cNvSpPr/>
            <p:nvPr/>
          </p:nvSpPr>
          <p:spPr>
            <a:xfrm flipH="1">
              <a:off x="8164450" y="826592"/>
              <a:ext cx="96295" cy="86931"/>
            </a:xfrm>
            <a:custGeom>
              <a:avLst/>
              <a:gdLst/>
              <a:ahLst/>
              <a:cxnLst/>
              <a:rect l="l" t="t" r="r" b="b"/>
              <a:pathLst>
                <a:path w="2900" h="2618" extrusionOk="0">
                  <a:moveTo>
                    <a:pt x="1466" y="0"/>
                  </a:moveTo>
                  <a:cubicBezTo>
                    <a:pt x="1344" y="0"/>
                    <a:pt x="1220" y="17"/>
                    <a:pt x="1096" y="53"/>
                  </a:cubicBezTo>
                  <a:cubicBezTo>
                    <a:pt x="412" y="236"/>
                    <a:pt x="1" y="966"/>
                    <a:pt x="206" y="1651"/>
                  </a:cubicBezTo>
                  <a:cubicBezTo>
                    <a:pt x="357" y="2235"/>
                    <a:pt x="881" y="2617"/>
                    <a:pt x="1444" y="2617"/>
                  </a:cubicBezTo>
                  <a:cubicBezTo>
                    <a:pt x="1564" y="2617"/>
                    <a:pt x="1685" y="2600"/>
                    <a:pt x="1804" y="2564"/>
                  </a:cubicBezTo>
                  <a:cubicBezTo>
                    <a:pt x="2512" y="2359"/>
                    <a:pt x="2900" y="1651"/>
                    <a:pt x="2717" y="943"/>
                  </a:cubicBezTo>
                  <a:cubicBezTo>
                    <a:pt x="2548" y="379"/>
                    <a:pt x="2037" y="0"/>
                    <a:pt x="14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8" name="Google Shape;2118;p24"/>
            <p:cNvSpPr/>
            <p:nvPr/>
          </p:nvSpPr>
          <p:spPr>
            <a:xfrm>
              <a:off x="8344867" y="103952"/>
              <a:ext cx="228295" cy="699807"/>
            </a:xfrm>
            <a:custGeom>
              <a:avLst/>
              <a:gdLst/>
              <a:ahLst/>
              <a:cxnLst/>
              <a:rect l="l" t="t" r="r" b="b"/>
              <a:pathLst>
                <a:path w="8446" h="25890" extrusionOk="0">
                  <a:moveTo>
                    <a:pt x="8263" y="0"/>
                  </a:moveTo>
                  <a:cubicBezTo>
                    <a:pt x="8240" y="0"/>
                    <a:pt x="8194" y="23"/>
                    <a:pt x="8172" y="23"/>
                  </a:cubicBezTo>
                  <a:cubicBezTo>
                    <a:pt x="8057" y="91"/>
                    <a:pt x="7943" y="160"/>
                    <a:pt x="7829" y="251"/>
                  </a:cubicBezTo>
                  <a:cubicBezTo>
                    <a:pt x="6893" y="845"/>
                    <a:pt x="6003" y="1552"/>
                    <a:pt x="5204" y="2306"/>
                  </a:cubicBezTo>
                  <a:cubicBezTo>
                    <a:pt x="4405" y="3082"/>
                    <a:pt x="3675" y="3949"/>
                    <a:pt x="3036" y="4862"/>
                  </a:cubicBezTo>
                  <a:cubicBezTo>
                    <a:pt x="3036" y="4885"/>
                    <a:pt x="3036" y="4885"/>
                    <a:pt x="3036" y="4885"/>
                  </a:cubicBezTo>
                  <a:cubicBezTo>
                    <a:pt x="3013" y="4885"/>
                    <a:pt x="3013" y="4885"/>
                    <a:pt x="3013" y="4908"/>
                  </a:cubicBezTo>
                  <a:cubicBezTo>
                    <a:pt x="3013" y="4908"/>
                    <a:pt x="3013" y="4908"/>
                    <a:pt x="2990" y="4930"/>
                  </a:cubicBezTo>
                  <a:cubicBezTo>
                    <a:pt x="2054" y="6300"/>
                    <a:pt x="1324" y="7829"/>
                    <a:pt x="799" y="9427"/>
                  </a:cubicBezTo>
                  <a:cubicBezTo>
                    <a:pt x="274" y="11139"/>
                    <a:pt x="0" y="12919"/>
                    <a:pt x="23" y="14700"/>
                  </a:cubicBezTo>
                  <a:cubicBezTo>
                    <a:pt x="23" y="15635"/>
                    <a:pt x="114" y="16548"/>
                    <a:pt x="274" y="17462"/>
                  </a:cubicBezTo>
                  <a:cubicBezTo>
                    <a:pt x="434" y="18397"/>
                    <a:pt x="685" y="19333"/>
                    <a:pt x="1004" y="20223"/>
                  </a:cubicBezTo>
                  <a:cubicBezTo>
                    <a:pt x="1324" y="21068"/>
                    <a:pt x="1689" y="21912"/>
                    <a:pt x="2123" y="22711"/>
                  </a:cubicBezTo>
                  <a:cubicBezTo>
                    <a:pt x="2579" y="23510"/>
                    <a:pt x="3082" y="24263"/>
                    <a:pt x="3652" y="24994"/>
                  </a:cubicBezTo>
                  <a:cubicBezTo>
                    <a:pt x="3858" y="25268"/>
                    <a:pt x="4086" y="25542"/>
                    <a:pt x="4337" y="25816"/>
                  </a:cubicBezTo>
                  <a:lnTo>
                    <a:pt x="4360" y="25838"/>
                  </a:lnTo>
                  <a:cubicBezTo>
                    <a:pt x="4383" y="25873"/>
                    <a:pt x="4422" y="25890"/>
                    <a:pt x="4465" y="25890"/>
                  </a:cubicBezTo>
                  <a:cubicBezTo>
                    <a:pt x="4508" y="25890"/>
                    <a:pt x="4554" y="25873"/>
                    <a:pt x="4588" y="25838"/>
                  </a:cubicBezTo>
                  <a:cubicBezTo>
                    <a:pt x="4656" y="25770"/>
                    <a:pt x="4634" y="25679"/>
                    <a:pt x="4588" y="25610"/>
                  </a:cubicBezTo>
                  <a:cubicBezTo>
                    <a:pt x="4314" y="25313"/>
                    <a:pt x="4063" y="24994"/>
                    <a:pt x="3812" y="24697"/>
                  </a:cubicBezTo>
                  <a:cubicBezTo>
                    <a:pt x="2945" y="23533"/>
                    <a:pt x="2191" y="22278"/>
                    <a:pt x="1644" y="20931"/>
                  </a:cubicBezTo>
                  <a:lnTo>
                    <a:pt x="1644" y="20977"/>
                  </a:lnTo>
                  <a:cubicBezTo>
                    <a:pt x="1096" y="19630"/>
                    <a:pt x="708" y="18215"/>
                    <a:pt x="502" y="16777"/>
                  </a:cubicBezTo>
                  <a:cubicBezTo>
                    <a:pt x="411" y="16092"/>
                    <a:pt x="365" y="15384"/>
                    <a:pt x="342" y="14700"/>
                  </a:cubicBezTo>
                  <a:cubicBezTo>
                    <a:pt x="342" y="13878"/>
                    <a:pt x="388" y="13079"/>
                    <a:pt x="502" y="12280"/>
                  </a:cubicBezTo>
                  <a:cubicBezTo>
                    <a:pt x="502" y="12280"/>
                    <a:pt x="502" y="12303"/>
                    <a:pt x="502" y="12326"/>
                  </a:cubicBezTo>
                  <a:cubicBezTo>
                    <a:pt x="708" y="10842"/>
                    <a:pt x="1096" y="9381"/>
                    <a:pt x="1666" y="8012"/>
                  </a:cubicBezTo>
                  <a:lnTo>
                    <a:pt x="1666" y="8035"/>
                  </a:lnTo>
                  <a:cubicBezTo>
                    <a:pt x="2100" y="7008"/>
                    <a:pt x="2648" y="6003"/>
                    <a:pt x="3287" y="5067"/>
                  </a:cubicBezTo>
                  <a:cubicBezTo>
                    <a:pt x="3287" y="5067"/>
                    <a:pt x="3310" y="5067"/>
                    <a:pt x="3310" y="5045"/>
                  </a:cubicBezTo>
                  <a:cubicBezTo>
                    <a:pt x="3470" y="4816"/>
                    <a:pt x="3652" y="4588"/>
                    <a:pt x="3812" y="4360"/>
                  </a:cubicBezTo>
                  <a:cubicBezTo>
                    <a:pt x="4679" y="3219"/>
                    <a:pt x="5706" y="2214"/>
                    <a:pt x="6825" y="1347"/>
                  </a:cubicBezTo>
                  <a:lnTo>
                    <a:pt x="6825" y="1347"/>
                  </a:lnTo>
                  <a:cubicBezTo>
                    <a:pt x="6825" y="1347"/>
                    <a:pt x="6802" y="1370"/>
                    <a:pt x="6802" y="1370"/>
                  </a:cubicBezTo>
                  <a:cubicBezTo>
                    <a:pt x="7144" y="1096"/>
                    <a:pt x="7510" y="845"/>
                    <a:pt x="7875" y="594"/>
                  </a:cubicBezTo>
                  <a:cubicBezTo>
                    <a:pt x="8035" y="502"/>
                    <a:pt x="8194" y="411"/>
                    <a:pt x="8331" y="320"/>
                  </a:cubicBezTo>
                  <a:cubicBezTo>
                    <a:pt x="8423" y="274"/>
                    <a:pt x="8445" y="160"/>
                    <a:pt x="8400" y="91"/>
                  </a:cubicBezTo>
                  <a:cubicBezTo>
                    <a:pt x="8377" y="46"/>
                    <a:pt x="8309" y="0"/>
                    <a:pt x="82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9" name="Google Shape;2119;p24"/>
            <p:cNvSpPr/>
            <p:nvPr/>
          </p:nvSpPr>
          <p:spPr>
            <a:xfrm>
              <a:off x="7226201" y="73871"/>
              <a:ext cx="131771" cy="126203"/>
            </a:xfrm>
            <a:custGeom>
              <a:avLst/>
              <a:gdLst/>
              <a:ahLst/>
              <a:cxnLst/>
              <a:rect l="l" t="t" r="r" b="b"/>
              <a:pathLst>
                <a:path w="4875" h="4669" extrusionOk="0">
                  <a:moveTo>
                    <a:pt x="2121" y="0"/>
                  </a:moveTo>
                  <a:cubicBezTo>
                    <a:pt x="1960" y="0"/>
                    <a:pt x="1822" y="140"/>
                    <a:pt x="1758" y="411"/>
                  </a:cubicBezTo>
                  <a:lnTo>
                    <a:pt x="1735" y="480"/>
                  </a:lnTo>
                  <a:lnTo>
                    <a:pt x="1712" y="571"/>
                  </a:lnTo>
                  <a:lnTo>
                    <a:pt x="1484" y="1438"/>
                  </a:lnTo>
                  <a:lnTo>
                    <a:pt x="617" y="1758"/>
                  </a:lnTo>
                  <a:lnTo>
                    <a:pt x="502" y="1781"/>
                  </a:lnTo>
                  <a:cubicBezTo>
                    <a:pt x="46" y="1963"/>
                    <a:pt x="0" y="2306"/>
                    <a:pt x="411" y="2557"/>
                  </a:cubicBezTo>
                  <a:lnTo>
                    <a:pt x="571" y="2648"/>
                  </a:lnTo>
                  <a:lnTo>
                    <a:pt x="1301" y="3127"/>
                  </a:lnTo>
                  <a:lnTo>
                    <a:pt x="1347" y="4017"/>
                  </a:lnTo>
                  <a:lnTo>
                    <a:pt x="1347" y="4109"/>
                  </a:lnTo>
                  <a:lnTo>
                    <a:pt x="1347" y="4177"/>
                  </a:lnTo>
                  <a:cubicBezTo>
                    <a:pt x="1361" y="4497"/>
                    <a:pt x="1496" y="4669"/>
                    <a:pt x="1687" y="4669"/>
                  </a:cubicBezTo>
                  <a:cubicBezTo>
                    <a:pt x="1795" y="4669"/>
                    <a:pt x="1922" y="4613"/>
                    <a:pt x="2055" y="4497"/>
                  </a:cubicBezTo>
                  <a:lnTo>
                    <a:pt x="2123" y="4451"/>
                  </a:lnTo>
                  <a:lnTo>
                    <a:pt x="2191" y="4383"/>
                  </a:lnTo>
                  <a:lnTo>
                    <a:pt x="2876" y="3835"/>
                  </a:lnTo>
                  <a:lnTo>
                    <a:pt x="3812" y="4109"/>
                  </a:lnTo>
                  <a:lnTo>
                    <a:pt x="3881" y="4132"/>
                  </a:lnTo>
                  <a:cubicBezTo>
                    <a:pt x="3965" y="4156"/>
                    <a:pt x="4041" y="4167"/>
                    <a:pt x="4109" y="4167"/>
                  </a:cubicBezTo>
                  <a:cubicBezTo>
                    <a:pt x="4427" y="4167"/>
                    <a:pt x="4556" y="3915"/>
                    <a:pt x="4406" y="3538"/>
                  </a:cubicBezTo>
                  <a:lnTo>
                    <a:pt x="4018" y="2557"/>
                  </a:lnTo>
                  <a:lnTo>
                    <a:pt x="4520" y="1826"/>
                  </a:lnTo>
                  <a:lnTo>
                    <a:pt x="4565" y="1758"/>
                  </a:lnTo>
                  <a:lnTo>
                    <a:pt x="4611" y="1689"/>
                  </a:lnTo>
                  <a:cubicBezTo>
                    <a:pt x="4875" y="1293"/>
                    <a:pt x="4715" y="1003"/>
                    <a:pt x="4274" y="1003"/>
                  </a:cubicBezTo>
                  <a:cubicBezTo>
                    <a:pt x="4257" y="1003"/>
                    <a:pt x="4240" y="1004"/>
                    <a:pt x="4223" y="1004"/>
                  </a:cubicBezTo>
                  <a:lnTo>
                    <a:pt x="4177" y="1027"/>
                  </a:lnTo>
                  <a:lnTo>
                    <a:pt x="3173" y="1073"/>
                  </a:lnTo>
                  <a:lnTo>
                    <a:pt x="2625" y="365"/>
                  </a:lnTo>
                  <a:lnTo>
                    <a:pt x="2511" y="251"/>
                  </a:lnTo>
                  <a:cubicBezTo>
                    <a:pt x="2382" y="83"/>
                    <a:pt x="2245" y="0"/>
                    <a:pt x="21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0" name="Google Shape;2120;p24"/>
            <p:cNvSpPr/>
            <p:nvPr/>
          </p:nvSpPr>
          <p:spPr>
            <a:xfrm>
              <a:off x="6236647" y="98706"/>
              <a:ext cx="54330" cy="76522"/>
            </a:xfrm>
            <a:custGeom>
              <a:avLst/>
              <a:gdLst/>
              <a:ahLst/>
              <a:cxnLst/>
              <a:rect l="l" t="t" r="r" b="b"/>
              <a:pathLst>
                <a:path w="2010" h="2831" extrusionOk="0">
                  <a:moveTo>
                    <a:pt x="503" y="0"/>
                  </a:moveTo>
                  <a:lnTo>
                    <a:pt x="503" y="525"/>
                  </a:lnTo>
                  <a:cubicBezTo>
                    <a:pt x="480" y="822"/>
                    <a:pt x="366" y="1210"/>
                    <a:pt x="252" y="1415"/>
                  </a:cubicBezTo>
                  <a:lnTo>
                    <a:pt x="1" y="1780"/>
                  </a:lnTo>
                  <a:lnTo>
                    <a:pt x="434" y="1917"/>
                  </a:lnTo>
                  <a:cubicBezTo>
                    <a:pt x="663" y="1986"/>
                    <a:pt x="982" y="2214"/>
                    <a:pt x="1187" y="2442"/>
                  </a:cubicBezTo>
                  <a:lnTo>
                    <a:pt x="1530" y="2830"/>
                  </a:lnTo>
                  <a:lnTo>
                    <a:pt x="1530" y="2305"/>
                  </a:lnTo>
                  <a:cubicBezTo>
                    <a:pt x="1530" y="2032"/>
                    <a:pt x="1644" y="1621"/>
                    <a:pt x="1781" y="1438"/>
                  </a:cubicBezTo>
                  <a:lnTo>
                    <a:pt x="2009" y="1073"/>
                  </a:lnTo>
                  <a:lnTo>
                    <a:pt x="1598" y="936"/>
                  </a:lnTo>
                  <a:cubicBezTo>
                    <a:pt x="1370" y="845"/>
                    <a:pt x="1028" y="616"/>
                    <a:pt x="845" y="411"/>
                  </a:cubicBezTo>
                  <a:lnTo>
                    <a:pt x="50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121" name="Google Shape;2121;p24"/>
            <p:cNvGrpSpPr/>
            <p:nvPr/>
          </p:nvGrpSpPr>
          <p:grpSpPr>
            <a:xfrm>
              <a:off x="5032016" y="24235"/>
              <a:ext cx="358499" cy="447941"/>
              <a:chOff x="4896454" y="199085"/>
              <a:chExt cx="358499" cy="447941"/>
            </a:xfrm>
          </p:grpSpPr>
          <p:sp>
            <p:nvSpPr>
              <p:cNvPr id="2122" name="Google Shape;2122;p24"/>
              <p:cNvSpPr/>
              <p:nvPr/>
            </p:nvSpPr>
            <p:spPr>
              <a:xfrm>
                <a:off x="4923619" y="395269"/>
                <a:ext cx="46897" cy="39518"/>
              </a:xfrm>
              <a:custGeom>
                <a:avLst/>
                <a:gdLst/>
                <a:ahLst/>
                <a:cxnLst/>
                <a:rect l="l" t="t" r="r" b="b"/>
                <a:pathLst>
                  <a:path w="1735" h="1462" extrusionOk="0">
                    <a:moveTo>
                      <a:pt x="868" y="1"/>
                    </a:moveTo>
                    <a:cubicBezTo>
                      <a:pt x="754" y="24"/>
                      <a:pt x="662" y="46"/>
                      <a:pt x="548" y="115"/>
                    </a:cubicBezTo>
                    <a:cubicBezTo>
                      <a:pt x="480" y="161"/>
                      <a:pt x="388" y="206"/>
                      <a:pt x="320" y="275"/>
                    </a:cubicBezTo>
                    <a:cubicBezTo>
                      <a:pt x="251" y="320"/>
                      <a:pt x="183" y="389"/>
                      <a:pt x="137" y="457"/>
                    </a:cubicBezTo>
                    <a:cubicBezTo>
                      <a:pt x="69" y="526"/>
                      <a:pt x="23" y="640"/>
                      <a:pt x="0" y="754"/>
                    </a:cubicBezTo>
                    <a:cubicBezTo>
                      <a:pt x="0" y="754"/>
                      <a:pt x="0" y="777"/>
                      <a:pt x="0" y="800"/>
                    </a:cubicBezTo>
                    <a:cubicBezTo>
                      <a:pt x="0" y="845"/>
                      <a:pt x="0" y="914"/>
                      <a:pt x="23" y="959"/>
                    </a:cubicBezTo>
                    <a:cubicBezTo>
                      <a:pt x="23" y="1051"/>
                      <a:pt x="69" y="1142"/>
                      <a:pt x="137" y="1211"/>
                    </a:cubicBezTo>
                    <a:cubicBezTo>
                      <a:pt x="183" y="1302"/>
                      <a:pt x="297" y="1348"/>
                      <a:pt x="388" y="1393"/>
                    </a:cubicBezTo>
                    <a:cubicBezTo>
                      <a:pt x="457" y="1439"/>
                      <a:pt x="548" y="1439"/>
                      <a:pt x="639" y="1462"/>
                    </a:cubicBezTo>
                    <a:lnTo>
                      <a:pt x="890" y="1462"/>
                    </a:lnTo>
                    <a:cubicBezTo>
                      <a:pt x="982" y="1439"/>
                      <a:pt x="1073" y="1393"/>
                      <a:pt x="1164" y="1348"/>
                    </a:cubicBezTo>
                    <a:cubicBezTo>
                      <a:pt x="1256" y="1325"/>
                      <a:pt x="1324" y="1256"/>
                      <a:pt x="1393" y="1188"/>
                    </a:cubicBezTo>
                    <a:cubicBezTo>
                      <a:pt x="1461" y="1119"/>
                      <a:pt x="1552" y="1074"/>
                      <a:pt x="1598" y="1005"/>
                    </a:cubicBezTo>
                    <a:cubicBezTo>
                      <a:pt x="1667" y="891"/>
                      <a:pt x="1735" y="754"/>
                      <a:pt x="1735" y="640"/>
                    </a:cubicBezTo>
                    <a:cubicBezTo>
                      <a:pt x="1735" y="571"/>
                      <a:pt x="1712" y="526"/>
                      <a:pt x="1689" y="457"/>
                    </a:cubicBezTo>
                    <a:cubicBezTo>
                      <a:pt x="1667" y="412"/>
                      <a:pt x="1644" y="366"/>
                      <a:pt x="1621" y="320"/>
                    </a:cubicBezTo>
                    <a:cubicBezTo>
                      <a:pt x="1575" y="252"/>
                      <a:pt x="1507" y="183"/>
                      <a:pt x="1461" y="138"/>
                    </a:cubicBezTo>
                    <a:cubicBezTo>
                      <a:pt x="1324" y="46"/>
                      <a:pt x="1164" y="1"/>
                      <a:pt x="1005" y="1"/>
                    </a:cubicBezTo>
                    <a:close/>
                  </a:path>
                </a:pathLst>
              </a:custGeom>
              <a:solidFill>
                <a:srgbClr val="58C3C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3" name="Google Shape;2123;p24"/>
              <p:cNvSpPr/>
              <p:nvPr/>
            </p:nvSpPr>
            <p:spPr>
              <a:xfrm>
                <a:off x="5076014" y="266957"/>
                <a:ext cx="172154" cy="186345"/>
              </a:xfrm>
              <a:custGeom>
                <a:avLst/>
                <a:gdLst/>
                <a:ahLst/>
                <a:cxnLst/>
                <a:rect l="l" t="t" r="r" b="b"/>
                <a:pathLst>
                  <a:path w="6369" h="6894" extrusionOk="0">
                    <a:moveTo>
                      <a:pt x="2283" y="0"/>
                    </a:moveTo>
                    <a:cubicBezTo>
                      <a:pt x="2214" y="0"/>
                      <a:pt x="2146" y="0"/>
                      <a:pt x="2077" y="23"/>
                    </a:cubicBezTo>
                    <a:cubicBezTo>
                      <a:pt x="1917" y="46"/>
                      <a:pt x="1780" y="91"/>
                      <a:pt x="1575" y="183"/>
                    </a:cubicBezTo>
                    <a:cubicBezTo>
                      <a:pt x="1438" y="228"/>
                      <a:pt x="1301" y="297"/>
                      <a:pt x="1164" y="388"/>
                    </a:cubicBezTo>
                    <a:cubicBezTo>
                      <a:pt x="1096" y="434"/>
                      <a:pt x="1004" y="480"/>
                      <a:pt x="936" y="525"/>
                    </a:cubicBezTo>
                    <a:cubicBezTo>
                      <a:pt x="867" y="594"/>
                      <a:pt x="799" y="639"/>
                      <a:pt x="753" y="708"/>
                    </a:cubicBezTo>
                    <a:lnTo>
                      <a:pt x="708" y="753"/>
                    </a:lnTo>
                    <a:cubicBezTo>
                      <a:pt x="594" y="890"/>
                      <a:pt x="502" y="1004"/>
                      <a:pt x="434" y="1119"/>
                    </a:cubicBezTo>
                    <a:cubicBezTo>
                      <a:pt x="388" y="1164"/>
                      <a:pt x="320" y="1233"/>
                      <a:pt x="297" y="1324"/>
                    </a:cubicBezTo>
                    <a:cubicBezTo>
                      <a:pt x="274" y="1393"/>
                      <a:pt x="251" y="1438"/>
                      <a:pt x="251" y="1507"/>
                    </a:cubicBezTo>
                    <a:cubicBezTo>
                      <a:pt x="228" y="1552"/>
                      <a:pt x="206" y="1598"/>
                      <a:pt x="183" y="1621"/>
                    </a:cubicBezTo>
                    <a:cubicBezTo>
                      <a:pt x="183" y="1666"/>
                      <a:pt x="160" y="1689"/>
                      <a:pt x="160" y="1735"/>
                    </a:cubicBezTo>
                    <a:cubicBezTo>
                      <a:pt x="137" y="1826"/>
                      <a:pt x="114" y="1918"/>
                      <a:pt x="91" y="1986"/>
                    </a:cubicBezTo>
                    <a:lnTo>
                      <a:pt x="91" y="2032"/>
                    </a:lnTo>
                    <a:cubicBezTo>
                      <a:pt x="69" y="2146"/>
                      <a:pt x="23" y="2328"/>
                      <a:pt x="23" y="2511"/>
                    </a:cubicBezTo>
                    <a:cubicBezTo>
                      <a:pt x="0" y="2671"/>
                      <a:pt x="23" y="2853"/>
                      <a:pt x="69" y="3013"/>
                    </a:cubicBezTo>
                    <a:lnTo>
                      <a:pt x="91" y="3150"/>
                    </a:lnTo>
                    <a:cubicBezTo>
                      <a:pt x="91" y="3241"/>
                      <a:pt x="114" y="3333"/>
                      <a:pt x="137" y="3424"/>
                    </a:cubicBezTo>
                    <a:cubicBezTo>
                      <a:pt x="160" y="3584"/>
                      <a:pt x="206" y="3744"/>
                      <a:pt x="251" y="3903"/>
                    </a:cubicBezTo>
                    <a:lnTo>
                      <a:pt x="274" y="3926"/>
                    </a:lnTo>
                    <a:cubicBezTo>
                      <a:pt x="320" y="4086"/>
                      <a:pt x="365" y="4223"/>
                      <a:pt x="434" y="4360"/>
                    </a:cubicBezTo>
                    <a:cubicBezTo>
                      <a:pt x="548" y="4588"/>
                      <a:pt x="685" y="4793"/>
                      <a:pt x="822" y="4976"/>
                    </a:cubicBezTo>
                    <a:lnTo>
                      <a:pt x="913" y="5136"/>
                    </a:lnTo>
                    <a:cubicBezTo>
                      <a:pt x="1050" y="5318"/>
                      <a:pt x="1210" y="5501"/>
                      <a:pt x="1438" y="5684"/>
                    </a:cubicBezTo>
                    <a:cubicBezTo>
                      <a:pt x="1529" y="5752"/>
                      <a:pt x="1621" y="5843"/>
                      <a:pt x="1735" y="5912"/>
                    </a:cubicBezTo>
                    <a:cubicBezTo>
                      <a:pt x="1780" y="6026"/>
                      <a:pt x="1849" y="6117"/>
                      <a:pt x="1986" y="6209"/>
                    </a:cubicBezTo>
                    <a:cubicBezTo>
                      <a:pt x="2077" y="6254"/>
                      <a:pt x="2169" y="6300"/>
                      <a:pt x="2237" y="6368"/>
                    </a:cubicBezTo>
                    <a:lnTo>
                      <a:pt x="2305" y="6414"/>
                    </a:lnTo>
                    <a:lnTo>
                      <a:pt x="2351" y="6437"/>
                    </a:lnTo>
                    <a:cubicBezTo>
                      <a:pt x="2465" y="6505"/>
                      <a:pt x="2579" y="6574"/>
                      <a:pt x="2716" y="6642"/>
                    </a:cubicBezTo>
                    <a:cubicBezTo>
                      <a:pt x="2808" y="6688"/>
                      <a:pt x="2922" y="6734"/>
                      <a:pt x="3013" y="6779"/>
                    </a:cubicBezTo>
                    <a:cubicBezTo>
                      <a:pt x="3173" y="6825"/>
                      <a:pt x="3333" y="6848"/>
                      <a:pt x="3492" y="6871"/>
                    </a:cubicBezTo>
                    <a:cubicBezTo>
                      <a:pt x="3652" y="6871"/>
                      <a:pt x="3789" y="6893"/>
                      <a:pt x="3949" y="6893"/>
                    </a:cubicBezTo>
                    <a:cubicBezTo>
                      <a:pt x="4109" y="6893"/>
                      <a:pt x="4268" y="6871"/>
                      <a:pt x="4428" y="6871"/>
                    </a:cubicBezTo>
                    <a:cubicBezTo>
                      <a:pt x="4542" y="6848"/>
                      <a:pt x="4702" y="6825"/>
                      <a:pt x="4862" y="6779"/>
                    </a:cubicBezTo>
                    <a:cubicBezTo>
                      <a:pt x="4953" y="6756"/>
                      <a:pt x="4999" y="6734"/>
                      <a:pt x="5067" y="6711"/>
                    </a:cubicBezTo>
                    <a:cubicBezTo>
                      <a:pt x="5113" y="6688"/>
                      <a:pt x="5136" y="6665"/>
                      <a:pt x="5159" y="6665"/>
                    </a:cubicBezTo>
                    <a:lnTo>
                      <a:pt x="5181" y="6642"/>
                    </a:lnTo>
                    <a:cubicBezTo>
                      <a:pt x="5250" y="6620"/>
                      <a:pt x="5318" y="6597"/>
                      <a:pt x="5364" y="6551"/>
                    </a:cubicBezTo>
                    <a:cubicBezTo>
                      <a:pt x="5410" y="6505"/>
                      <a:pt x="5433" y="6437"/>
                      <a:pt x="5455" y="6391"/>
                    </a:cubicBezTo>
                    <a:cubicBezTo>
                      <a:pt x="5478" y="6391"/>
                      <a:pt x="5501" y="6368"/>
                      <a:pt x="5524" y="6346"/>
                    </a:cubicBezTo>
                    <a:cubicBezTo>
                      <a:pt x="5661" y="6277"/>
                      <a:pt x="5775" y="6186"/>
                      <a:pt x="5889" y="6049"/>
                    </a:cubicBezTo>
                    <a:cubicBezTo>
                      <a:pt x="5958" y="5958"/>
                      <a:pt x="6003" y="5866"/>
                      <a:pt x="6049" y="5752"/>
                    </a:cubicBezTo>
                    <a:cubicBezTo>
                      <a:pt x="6094" y="5638"/>
                      <a:pt x="6163" y="5501"/>
                      <a:pt x="6209" y="5364"/>
                    </a:cubicBezTo>
                    <a:cubicBezTo>
                      <a:pt x="6254" y="5227"/>
                      <a:pt x="6277" y="5090"/>
                      <a:pt x="6300" y="4953"/>
                    </a:cubicBezTo>
                    <a:lnTo>
                      <a:pt x="6323" y="4839"/>
                    </a:lnTo>
                    <a:cubicBezTo>
                      <a:pt x="6346" y="4771"/>
                      <a:pt x="6368" y="4702"/>
                      <a:pt x="6368" y="4634"/>
                    </a:cubicBezTo>
                    <a:cubicBezTo>
                      <a:pt x="6368" y="4565"/>
                      <a:pt x="6368" y="4474"/>
                      <a:pt x="6368" y="4383"/>
                    </a:cubicBezTo>
                    <a:lnTo>
                      <a:pt x="6346" y="4337"/>
                    </a:lnTo>
                    <a:cubicBezTo>
                      <a:pt x="6346" y="4291"/>
                      <a:pt x="6346" y="4223"/>
                      <a:pt x="6346" y="4177"/>
                    </a:cubicBezTo>
                    <a:cubicBezTo>
                      <a:pt x="6346" y="4086"/>
                      <a:pt x="6323" y="3995"/>
                      <a:pt x="6323" y="3926"/>
                    </a:cubicBezTo>
                    <a:cubicBezTo>
                      <a:pt x="6323" y="3835"/>
                      <a:pt x="6300" y="3766"/>
                      <a:pt x="6277" y="3698"/>
                    </a:cubicBezTo>
                    <a:cubicBezTo>
                      <a:pt x="6277" y="3629"/>
                      <a:pt x="6254" y="3561"/>
                      <a:pt x="6254" y="3492"/>
                    </a:cubicBezTo>
                    <a:cubicBezTo>
                      <a:pt x="6231" y="3447"/>
                      <a:pt x="6231" y="3401"/>
                      <a:pt x="6231" y="3355"/>
                    </a:cubicBezTo>
                    <a:cubicBezTo>
                      <a:pt x="6231" y="3333"/>
                      <a:pt x="6231" y="3287"/>
                      <a:pt x="6209" y="3264"/>
                    </a:cubicBezTo>
                    <a:lnTo>
                      <a:pt x="6209" y="3219"/>
                    </a:lnTo>
                    <a:cubicBezTo>
                      <a:pt x="6186" y="3150"/>
                      <a:pt x="6186" y="3082"/>
                      <a:pt x="6163" y="3013"/>
                    </a:cubicBezTo>
                    <a:cubicBezTo>
                      <a:pt x="6163" y="2945"/>
                      <a:pt x="6140" y="2876"/>
                      <a:pt x="6117" y="2785"/>
                    </a:cubicBezTo>
                    <a:cubicBezTo>
                      <a:pt x="6094" y="2716"/>
                      <a:pt x="6072" y="2625"/>
                      <a:pt x="6049" y="2534"/>
                    </a:cubicBezTo>
                    <a:cubicBezTo>
                      <a:pt x="6003" y="2465"/>
                      <a:pt x="5980" y="2397"/>
                      <a:pt x="5935" y="2328"/>
                    </a:cubicBezTo>
                    <a:lnTo>
                      <a:pt x="5866" y="2214"/>
                    </a:lnTo>
                    <a:cubicBezTo>
                      <a:pt x="5775" y="2077"/>
                      <a:pt x="5706" y="1940"/>
                      <a:pt x="5592" y="1803"/>
                    </a:cubicBezTo>
                    <a:cubicBezTo>
                      <a:pt x="5569" y="1758"/>
                      <a:pt x="5524" y="1689"/>
                      <a:pt x="5478" y="1644"/>
                    </a:cubicBezTo>
                    <a:lnTo>
                      <a:pt x="5433" y="1598"/>
                    </a:lnTo>
                    <a:cubicBezTo>
                      <a:pt x="5410" y="1552"/>
                      <a:pt x="5364" y="1529"/>
                      <a:pt x="5341" y="1484"/>
                    </a:cubicBezTo>
                    <a:cubicBezTo>
                      <a:pt x="5318" y="1461"/>
                      <a:pt x="5273" y="1415"/>
                      <a:pt x="5250" y="1370"/>
                    </a:cubicBezTo>
                    <a:cubicBezTo>
                      <a:pt x="4908" y="1004"/>
                      <a:pt x="4474" y="753"/>
                      <a:pt x="4177" y="594"/>
                    </a:cubicBezTo>
                    <a:lnTo>
                      <a:pt x="4177" y="594"/>
                    </a:lnTo>
                    <a:lnTo>
                      <a:pt x="4223" y="639"/>
                    </a:lnTo>
                    <a:lnTo>
                      <a:pt x="4154" y="594"/>
                    </a:lnTo>
                    <a:lnTo>
                      <a:pt x="3926" y="457"/>
                    </a:lnTo>
                    <a:cubicBezTo>
                      <a:pt x="3812" y="388"/>
                      <a:pt x="3675" y="320"/>
                      <a:pt x="3538" y="274"/>
                    </a:cubicBezTo>
                    <a:cubicBezTo>
                      <a:pt x="3401" y="206"/>
                      <a:pt x="3264" y="160"/>
                      <a:pt x="3127" y="114"/>
                    </a:cubicBezTo>
                    <a:cubicBezTo>
                      <a:pt x="2945" y="69"/>
                      <a:pt x="2762" y="23"/>
                      <a:pt x="2602" y="23"/>
                    </a:cubicBezTo>
                    <a:cubicBezTo>
                      <a:pt x="2534" y="0"/>
                      <a:pt x="2465" y="0"/>
                      <a:pt x="2374" y="0"/>
                    </a:cubicBezTo>
                    <a:close/>
                  </a:path>
                </a:pathLst>
              </a:custGeom>
              <a:solidFill>
                <a:srgbClr val="58C3C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4" name="Google Shape;2124;p24"/>
              <p:cNvSpPr/>
              <p:nvPr/>
            </p:nvSpPr>
            <p:spPr>
              <a:xfrm>
                <a:off x="5144481" y="598886"/>
                <a:ext cx="46924" cy="42843"/>
              </a:xfrm>
              <a:custGeom>
                <a:avLst/>
                <a:gdLst/>
                <a:ahLst/>
                <a:cxnLst/>
                <a:rect l="l" t="t" r="r" b="b"/>
                <a:pathLst>
                  <a:path w="1736" h="1585" extrusionOk="0">
                    <a:moveTo>
                      <a:pt x="845" y="0"/>
                    </a:moveTo>
                    <a:cubicBezTo>
                      <a:pt x="777" y="0"/>
                      <a:pt x="731" y="0"/>
                      <a:pt x="663" y="23"/>
                    </a:cubicBezTo>
                    <a:cubicBezTo>
                      <a:pt x="571" y="23"/>
                      <a:pt x="480" y="69"/>
                      <a:pt x="412" y="91"/>
                    </a:cubicBezTo>
                    <a:cubicBezTo>
                      <a:pt x="366" y="114"/>
                      <a:pt x="343" y="137"/>
                      <a:pt x="320" y="137"/>
                    </a:cubicBezTo>
                    <a:cubicBezTo>
                      <a:pt x="275" y="183"/>
                      <a:pt x="229" y="206"/>
                      <a:pt x="183" y="228"/>
                    </a:cubicBezTo>
                    <a:cubicBezTo>
                      <a:pt x="92" y="320"/>
                      <a:pt x="24" y="434"/>
                      <a:pt x="24" y="571"/>
                    </a:cubicBezTo>
                    <a:cubicBezTo>
                      <a:pt x="1" y="616"/>
                      <a:pt x="1" y="662"/>
                      <a:pt x="24" y="731"/>
                    </a:cubicBezTo>
                    <a:cubicBezTo>
                      <a:pt x="24" y="753"/>
                      <a:pt x="24" y="776"/>
                      <a:pt x="24" y="822"/>
                    </a:cubicBezTo>
                    <a:cubicBezTo>
                      <a:pt x="46" y="845"/>
                      <a:pt x="46" y="868"/>
                      <a:pt x="46" y="890"/>
                    </a:cubicBezTo>
                    <a:cubicBezTo>
                      <a:pt x="92" y="1004"/>
                      <a:pt x="138" y="1096"/>
                      <a:pt x="206" y="1187"/>
                    </a:cubicBezTo>
                    <a:cubicBezTo>
                      <a:pt x="275" y="1278"/>
                      <a:pt x="343" y="1347"/>
                      <a:pt x="434" y="1415"/>
                    </a:cubicBezTo>
                    <a:cubicBezTo>
                      <a:pt x="503" y="1461"/>
                      <a:pt x="571" y="1507"/>
                      <a:pt x="640" y="1529"/>
                    </a:cubicBezTo>
                    <a:cubicBezTo>
                      <a:pt x="731" y="1575"/>
                      <a:pt x="845" y="1575"/>
                      <a:pt x="937" y="1575"/>
                    </a:cubicBezTo>
                    <a:cubicBezTo>
                      <a:pt x="963" y="1582"/>
                      <a:pt x="992" y="1585"/>
                      <a:pt x="1022" y="1585"/>
                    </a:cubicBezTo>
                    <a:cubicBezTo>
                      <a:pt x="1093" y="1585"/>
                      <a:pt x="1169" y="1568"/>
                      <a:pt x="1233" y="1552"/>
                    </a:cubicBezTo>
                    <a:cubicBezTo>
                      <a:pt x="1325" y="1529"/>
                      <a:pt x="1393" y="1484"/>
                      <a:pt x="1484" y="1438"/>
                    </a:cubicBezTo>
                    <a:cubicBezTo>
                      <a:pt x="1553" y="1393"/>
                      <a:pt x="1621" y="1301"/>
                      <a:pt x="1667" y="1210"/>
                    </a:cubicBezTo>
                    <a:cubicBezTo>
                      <a:pt x="1735" y="1073"/>
                      <a:pt x="1735" y="890"/>
                      <a:pt x="1735" y="731"/>
                    </a:cubicBezTo>
                    <a:cubicBezTo>
                      <a:pt x="1713" y="571"/>
                      <a:pt x="1621" y="434"/>
                      <a:pt x="1507" y="320"/>
                    </a:cubicBezTo>
                    <a:cubicBezTo>
                      <a:pt x="1439" y="251"/>
                      <a:pt x="1347" y="160"/>
                      <a:pt x="1256" y="114"/>
                    </a:cubicBezTo>
                    <a:cubicBezTo>
                      <a:pt x="1142" y="46"/>
                      <a:pt x="982" y="0"/>
                      <a:pt x="845" y="0"/>
                    </a:cubicBezTo>
                    <a:close/>
                  </a:path>
                </a:pathLst>
              </a:custGeom>
              <a:solidFill>
                <a:srgbClr val="58C3C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5" name="Google Shape;2125;p24"/>
              <p:cNvSpPr/>
              <p:nvPr/>
            </p:nvSpPr>
            <p:spPr>
              <a:xfrm>
                <a:off x="5162375" y="358265"/>
                <a:ext cx="43843" cy="48519"/>
              </a:xfrm>
              <a:custGeom>
                <a:avLst/>
                <a:gdLst/>
                <a:ahLst/>
                <a:cxnLst/>
                <a:rect l="l" t="t" r="r" b="b"/>
                <a:pathLst>
                  <a:path w="1622" h="1795" extrusionOk="0">
                    <a:moveTo>
                      <a:pt x="229" y="0"/>
                    </a:moveTo>
                    <a:cubicBezTo>
                      <a:pt x="206" y="0"/>
                      <a:pt x="160" y="23"/>
                      <a:pt x="138" y="23"/>
                    </a:cubicBezTo>
                    <a:cubicBezTo>
                      <a:pt x="46" y="69"/>
                      <a:pt x="1" y="183"/>
                      <a:pt x="46" y="297"/>
                    </a:cubicBezTo>
                    <a:cubicBezTo>
                      <a:pt x="92" y="434"/>
                      <a:pt x="160" y="571"/>
                      <a:pt x="229" y="708"/>
                    </a:cubicBezTo>
                    <a:cubicBezTo>
                      <a:pt x="320" y="891"/>
                      <a:pt x="412" y="1050"/>
                      <a:pt x="548" y="1210"/>
                    </a:cubicBezTo>
                    <a:cubicBezTo>
                      <a:pt x="640" y="1324"/>
                      <a:pt x="754" y="1415"/>
                      <a:pt x="868" y="1530"/>
                    </a:cubicBezTo>
                    <a:cubicBezTo>
                      <a:pt x="982" y="1621"/>
                      <a:pt x="1142" y="1712"/>
                      <a:pt x="1302" y="1781"/>
                    </a:cubicBezTo>
                    <a:cubicBezTo>
                      <a:pt x="1326" y="1790"/>
                      <a:pt x="1350" y="1795"/>
                      <a:pt x="1374" y="1795"/>
                    </a:cubicBezTo>
                    <a:cubicBezTo>
                      <a:pt x="1461" y="1795"/>
                      <a:pt x="1540" y="1733"/>
                      <a:pt x="1576" y="1644"/>
                    </a:cubicBezTo>
                    <a:cubicBezTo>
                      <a:pt x="1621" y="1530"/>
                      <a:pt x="1576" y="1415"/>
                      <a:pt x="1461" y="1370"/>
                    </a:cubicBezTo>
                    <a:cubicBezTo>
                      <a:pt x="1416" y="1347"/>
                      <a:pt x="1347" y="1324"/>
                      <a:pt x="1302" y="1301"/>
                    </a:cubicBezTo>
                    <a:cubicBezTo>
                      <a:pt x="1188" y="1233"/>
                      <a:pt x="1051" y="1142"/>
                      <a:pt x="959" y="1027"/>
                    </a:cubicBezTo>
                    <a:cubicBezTo>
                      <a:pt x="845" y="936"/>
                      <a:pt x="754" y="822"/>
                      <a:pt x="663" y="685"/>
                    </a:cubicBezTo>
                    <a:cubicBezTo>
                      <a:pt x="571" y="525"/>
                      <a:pt x="480" y="320"/>
                      <a:pt x="412" y="114"/>
                    </a:cubicBezTo>
                    <a:cubicBezTo>
                      <a:pt x="366" y="46"/>
                      <a:pt x="297" y="0"/>
                      <a:pt x="229" y="0"/>
                    </a:cubicBezTo>
                    <a:close/>
                  </a:path>
                </a:pathLst>
              </a:custGeom>
              <a:solidFill>
                <a:srgbClr val="FFFFFF">
                  <a:alpha val="535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6" name="Google Shape;2126;p24"/>
              <p:cNvSpPr/>
              <p:nvPr/>
            </p:nvSpPr>
            <p:spPr>
              <a:xfrm>
                <a:off x="5102531" y="298420"/>
                <a:ext cx="69143" cy="128690"/>
              </a:xfrm>
              <a:custGeom>
                <a:avLst/>
                <a:gdLst/>
                <a:ahLst/>
                <a:cxnLst/>
                <a:rect l="l" t="t" r="r" b="b"/>
                <a:pathLst>
                  <a:path w="2558" h="4761" extrusionOk="0">
                    <a:moveTo>
                      <a:pt x="571" y="0"/>
                    </a:moveTo>
                    <a:cubicBezTo>
                      <a:pt x="480" y="0"/>
                      <a:pt x="366" y="23"/>
                      <a:pt x="297" y="92"/>
                    </a:cubicBezTo>
                    <a:cubicBezTo>
                      <a:pt x="183" y="183"/>
                      <a:pt x="160" y="274"/>
                      <a:pt x="138" y="388"/>
                    </a:cubicBezTo>
                    <a:cubicBezTo>
                      <a:pt x="92" y="594"/>
                      <a:pt x="46" y="776"/>
                      <a:pt x="23" y="982"/>
                    </a:cubicBezTo>
                    <a:cubicBezTo>
                      <a:pt x="1" y="1187"/>
                      <a:pt x="23" y="1393"/>
                      <a:pt x="46" y="1598"/>
                    </a:cubicBezTo>
                    <a:cubicBezTo>
                      <a:pt x="46" y="1781"/>
                      <a:pt x="69" y="1963"/>
                      <a:pt x="92" y="2146"/>
                    </a:cubicBezTo>
                    <a:cubicBezTo>
                      <a:pt x="138" y="2351"/>
                      <a:pt x="206" y="2580"/>
                      <a:pt x="275" y="2785"/>
                    </a:cubicBezTo>
                    <a:cubicBezTo>
                      <a:pt x="389" y="3173"/>
                      <a:pt x="594" y="3515"/>
                      <a:pt x="799" y="3858"/>
                    </a:cubicBezTo>
                    <a:cubicBezTo>
                      <a:pt x="914" y="4040"/>
                      <a:pt x="1051" y="4200"/>
                      <a:pt x="1210" y="4360"/>
                    </a:cubicBezTo>
                    <a:cubicBezTo>
                      <a:pt x="1393" y="4520"/>
                      <a:pt x="1576" y="4611"/>
                      <a:pt x="1804" y="4725"/>
                    </a:cubicBezTo>
                    <a:cubicBezTo>
                      <a:pt x="1859" y="4750"/>
                      <a:pt x="1919" y="4761"/>
                      <a:pt x="1979" y="4761"/>
                    </a:cubicBezTo>
                    <a:cubicBezTo>
                      <a:pt x="2145" y="4761"/>
                      <a:pt x="2314" y="4676"/>
                      <a:pt x="2397" y="4542"/>
                    </a:cubicBezTo>
                    <a:cubicBezTo>
                      <a:pt x="2557" y="4337"/>
                      <a:pt x="2534" y="3972"/>
                      <a:pt x="2283" y="3835"/>
                    </a:cubicBezTo>
                    <a:cubicBezTo>
                      <a:pt x="2123" y="3721"/>
                      <a:pt x="1986" y="3607"/>
                      <a:pt x="1849" y="3493"/>
                    </a:cubicBezTo>
                    <a:cubicBezTo>
                      <a:pt x="1690" y="3310"/>
                      <a:pt x="1553" y="3127"/>
                      <a:pt x="1439" y="2945"/>
                    </a:cubicBezTo>
                    <a:cubicBezTo>
                      <a:pt x="1279" y="2694"/>
                      <a:pt x="1165" y="2420"/>
                      <a:pt x="1096" y="2169"/>
                    </a:cubicBezTo>
                    <a:cubicBezTo>
                      <a:pt x="1005" y="1826"/>
                      <a:pt x="959" y="1484"/>
                      <a:pt x="936" y="1164"/>
                    </a:cubicBezTo>
                    <a:cubicBezTo>
                      <a:pt x="936" y="936"/>
                      <a:pt x="982" y="708"/>
                      <a:pt x="1028" y="502"/>
                    </a:cubicBezTo>
                    <a:cubicBezTo>
                      <a:pt x="1073" y="388"/>
                      <a:pt x="1005" y="251"/>
                      <a:pt x="936" y="160"/>
                    </a:cubicBezTo>
                    <a:cubicBezTo>
                      <a:pt x="868" y="69"/>
                      <a:pt x="754" y="0"/>
                      <a:pt x="640" y="0"/>
                    </a:cubicBezTo>
                    <a:close/>
                  </a:path>
                </a:pathLst>
              </a:custGeom>
              <a:solidFill>
                <a:srgbClr val="FFFFFF">
                  <a:alpha val="535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7" name="Google Shape;2127;p24"/>
              <p:cNvSpPr/>
              <p:nvPr/>
            </p:nvSpPr>
            <p:spPr>
              <a:xfrm>
                <a:off x="4900779" y="205248"/>
                <a:ext cx="97524" cy="93605"/>
              </a:xfrm>
              <a:custGeom>
                <a:avLst/>
                <a:gdLst/>
                <a:ahLst/>
                <a:cxnLst/>
                <a:rect l="l" t="t" r="r" b="b"/>
                <a:pathLst>
                  <a:path w="3608" h="3463" extrusionOk="0">
                    <a:moveTo>
                      <a:pt x="1644" y="1"/>
                    </a:moveTo>
                    <a:cubicBezTo>
                      <a:pt x="1462" y="1"/>
                      <a:pt x="1302" y="23"/>
                      <a:pt x="1119" y="69"/>
                    </a:cubicBezTo>
                    <a:cubicBezTo>
                      <a:pt x="1005" y="115"/>
                      <a:pt x="891" y="160"/>
                      <a:pt x="777" y="252"/>
                    </a:cubicBezTo>
                    <a:cubicBezTo>
                      <a:pt x="731" y="297"/>
                      <a:pt x="685" y="320"/>
                      <a:pt x="663" y="366"/>
                    </a:cubicBezTo>
                    <a:cubicBezTo>
                      <a:pt x="571" y="457"/>
                      <a:pt x="503" y="548"/>
                      <a:pt x="503" y="663"/>
                    </a:cubicBezTo>
                    <a:cubicBezTo>
                      <a:pt x="434" y="754"/>
                      <a:pt x="366" y="822"/>
                      <a:pt x="297" y="914"/>
                    </a:cubicBezTo>
                    <a:cubicBezTo>
                      <a:pt x="229" y="1028"/>
                      <a:pt x="183" y="1142"/>
                      <a:pt x="138" y="1256"/>
                    </a:cubicBezTo>
                    <a:cubicBezTo>
                      <a:pt x="138" y="1256"/>
                      <a:pt x="138" y="1279"/>
                      <a:pt x="138" y="1279"/>
                    </a:cubicBezTo>
                    <a:cubicBezTo>
                      <a:pt x="115" y="1347"/>
                      <a:pt x="69" y="1393"/>
                      <a:pt x="46" y="1461"/>
                    </a:cubicBezTo>
                    <a:cubicBezTo>
                      <a:pt x="24" y="1530"/>
                      <a:pt x="24" y="1621"/>
                      <a:pt x="1" y="1690"/>
                    </a:cubicBezTo>
                    <a:cubicBezTo>
                      <a:pt x="1" y="1804"/>
                      <a:pt x="24" y="1895"/>
                      <a:pt x="46" y="2009"/>
                    </a:cubicBezTo>
                    <a:cubicBezTo>
                      <a:pt x="92" y="2169"/>
                      <a:pt x="138" y="2329"/>
                      <a:pt x="206" y="2466"/>
                    </a:cubicBezTo>
                    <a:cubicBezTo>
                      <a:pt x="297" y="2603"/>
                      <a:pt x="412" y="2740"/>
                      <a:pt x="549" y="2877"/>
                    </a:cubicBezTo>
                    <a:cubicBezTo>
                      <a:pt x="663" y="2991"/>
                      <a:pt x="800" y="3105"/>
                      <a:pt x="959" y="3196"/>
                    </a:cubicBezTo>
                    <a:cubicBezTo>
                      <a:pt x="1119" y="3310"/>
                      <a:pt x="1279" y="3379"/>
                      <a:pt x="1462" y="3424"/>
                    </a:cubicBezTo>
                    <a:cubicBezTo>
                      <a:pt x="1582" y="3451"/>
                      <a:pt x="1694" y="3462"/>
                      <a:pt x="1808" y="3462"/>
                    </a:cubicBezTo>
                    <a:cubicBezTo>
                      <a:pt x="1889" y="3462"/>
                      <a:pt x="1970" y="3457"/>
                      <a:pt x="2055" y="3447"/>
                    </a:cubicBezTo>
                    <a:cubicBezTo>
                      <a:pt x="2397" y="3402"/>
                      <a:pt x="2740" y="3287"/>
                      <a:pt x="2991" y="3059"/>
                    </a:cubicBezTo>
                    <a:cubicBezTo>
                      <a:pt x="3242" y="2854"/>
                      <a:pt x="3447" y="2580"/>
                      <a:pt x="3539" y="2260"/>
                    </a:cubicBezTo>
                    <a:cubicBezTo>
                      <a:pt x="3584" y="2078"/>
                      <a:pt x="3607" y="1895"/>
                      <a:pt x="3607" y="1713"/>
                    </a:cubicBezTo>
                    <a:cubicBezTo>
                      <a:pt x="3607" y="1621"/>
                      <a:pt x="3607" y="1530"/>
                      <a:pt x="3584" y="1439"/>
                    </a:cubicBezTo>
                    <a:cubicBezTo>
                      <a:pt x="3584" y="1347"/>
                      <a:pt x="3539" y="1279"/>
                      <a:pt x="3516" y="1188"/>
                    </a:cubicBezTo>
                    <a:cubicBezTo>
                      <a:pt x="3447" y="959"/>
                      <a:pt x="3265" y="822"/>
                      <a:pt x="3105" y="685"/>
                    </a:cubicBezTo>
                    <a:cubicBezTo>
                      <a:pt x="3105" y="663"/>
                      <a:pt x="3082" y="663"/>
                      <a:pt x="3082" y="640"/>
                    </a:cubicBezTo>
                    <a:cubicBezTo>
                      <a:pt x="3059" y="571"/>
                      <a:pt x="3014" y="480"/>
                      <a:pt x="2945" y="434"/>
                    </a:cubicBezTo>
                    <a:cubicBezTo>
                      <a:pt x="2877" y="389"/>
                      <a:pt x="2808" y="343"/>
                      <a:pt x="2740" y="297"/>
                    </a:cubicBezTo>
                    <a:cubicBezTo>
                      <a:pt x="2694" y="275"/>
                      <a:pt x="2626" y="229"/>
                      <a:pt x="2557" y="206"/>
                    </a:cubicBezTo>
                    <a:cubicBezTo>
                      <a:pt x="2397" y="115"/>
                      <a:pt x="2238" y="46"/>
                      <a:pt x="2055" y="1"/>
                    </a:cubicBezTo>
                    <a:close/>
                  </a:path>
                </a:pathLst>
              </a:custGeom>
              <a:solidFill>
                <a:srgbClr val="58C3C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8" name="Google Shape;2128;p24"/>
              <p:cNvSpPr/>
              <p:nvPr/>
            </p:nvSpPr>
            <p:spPr>
              <a:xfrm>
                <a:off x="4896454" y="199085"/>
                <a:ext cx="106768" cy="105931"/>
              </a:xfrm>
              <a:custGeom>
                <a:avLst/>
                <a:gdLst/>
                <a:ahLst/>
                <a:cxnLst/>
                <a:rect l="l" t="t" r="r" b="b"/>
                <a:pathLst>
                  <a:path w="3950" h="3919" extrusionOk="0">
                    <a:moveTo>
                      <a:pt x="2169" y="320"/>
                    </a:moveTo>
                    <a:cubicBezTo>
                      <a:pt x="2329" y="343"/>
                      <a:pt x="2466" y="388"/>
                      <a:pt x="2603" y="457"/>
                    </a:cubicBezTo>
                    <a:cubicBezTo>
                      <a:pt x="2740" y="503"/>
                      <a:pt x="2854" y="571"/>
                      <a:pt x="2968" y="640"/>
                    </a:cubicBezTo>
                    <a:cubicBezTo>
                      <a:pt x="3082" y="731"/>
                      <a:pt x="3174" y="845"/>
                      <a:pt x="3265" y="959"/>
                    </a:cubicBezTo>
                    <a:cubicBezTo>
                      <a:pt x="3356" y="1073"/>
                      <a:pt x="3425" y="1187"/>
                      <a:pt x="3470" y="1301"/>
                    </a:cubicBezTo>
                    <a:cubicBezTo>
                      <a:pt x="3539" y="1461"/>
                      <a:pt x="3585" y="1598"/>
                      <a:pt x="3607" y="1758"/>
                    </a:cubicBezTo>
                    <a:cubicBezTo>
                      <a:pt x="3607" y="1918"/>
                      <a:pt x="3607" y="2078"/>
                      <a:pt x="3585" y="2214"/>
                    </a:cubicBezTo>
                    <a:cubicBezTo>
                      <a:pt x="3585" y="2214"/>
                      <a:pt x="3585" y="2192"/>
                      <a:pt x="3585" y="2192"/>
                    </a:cubicBezTo>
                    <a:cubicBezTo>
                      <a:pt x="3562" y="2329"/>
                      <a:pt x="3539" y="2466"/>
                      <a:pt x="3470" y="2602"/>
                    </a:cubicBezTo>
                    <a:cubicBezTo>
                      <a:pt x="3425" y="2739"/>
                      <a:pt x="3356" y="2854"/>
                      <a:pt x="3265" y="2945"/>
                    </a:cubicBezTo>
                    <a:cubicBezTo>
                      <a:pt x="3174" y="3059"/>
                      <a:pt x="3082" y="3173"/>
                      <a:pt x="2968" y="3264"/>
                    </a:cubicBezTo>
                    <a:cubicBezTo>
                      <a:pt x="2854" y="3333"/>
                      <a:pt x="2740" y="3401"/>
                      <a:pt x="2626" y="3470"/>
                    </a:cubicBezTo>
                    <a:cubicBezTo>
                      <a:pt x="2489" y="3515"/>
                      <a:pt x="2329" y="3561"/>
                      <a:pt x="2169" y="3584"/>
                    </a:cubicBezTo>
                    <a:cubicBezTo>
                      <a:pt x="2089" y="3595"/>
                      <a:pt x="2010" y="3601"/>
                      <a:pt x="1930" y="3601"/>
                    </a:cubicBezTo>
                    <a:cubicBezTo>
                      <a:pt x="1850" y="3601"/>
                      <a:pt x="1770" y="3595"/>
                      <a:pt x="1690" y="3584"/>
                    </a:cubicBezTo>
                    <a:lnTo>
                      <a:pt x="1736" y="3584"/>
                    </a:lnTo>
                    <a:cubicBezTo>
                      <a:pt x="1599" y="3561"/>
                      <a:pt x="1462" y="3515"/>
                      <a:pt x="1325" y="3470"/>
                    </a:cubicBezTo>
                    <a:cubicBezTo>
                      <a:pt x="1188" y="3401"/>
                      <a:pt x="1074" y="3333"/>
                      <a:pt x="960" y="3264"/>
                    </a:cubicBezTo>
                    <a:cubicBezTo>
                      <a:pt x="845" y="3173"/>
                      <a:pt x="754" y="3059"/>
                      <a:pt x="663" y="2945"/>
                    </a:cubicBezTo>
                    <a:cubicBezTo>
                      <a:pt x="572" y="2831"/>
                      <a:pt x="503" y="2717"/>
                      <a:pt x="457" y="2580"/>
                    </a:cubicBezTo>
                    <a:cubicBezTo>
                      <a:pt x="389" y="2443"/>
                      <a:pt x="366" y="2306"/>
                      <a:pt x="343" y="2169"/>
                    </a:cubicBezTo>
                    <a:cubicBezTo>
                      <a:pt x="343" y="2100"/>
                      <a:pt x="321" y="2009"/>
                      <a:pt x="321" y="1941"/>
                    </a:cubicBezTo>
                    <a:cubicBezTo>
                      <a:pt x="321" y="1872"/>
                      <a:pt x="343" y="1804"/>
                      <a:pt x="343" y="1735"/>
                    </a:cubicBezTo>
                    <a:cubicBezTo>
                      <a:pt x="366" y="1598"/>
                      <a:pt x="389" y="1484"/>
                      <a:pt x="457" y="1347"/>
                    </a:cubicBezTo>
                    <a:cubicBezTo>
                      <a:pt x="457" y="1347"/>
                      <a:pt x="457" y="1324"/>
                      <a:pt x="457" y="1324"/>
                    </a:cubicBezTo>
                    <a:cubicBezTo>
                      <a:pt x="480" y="1279"/>
                      <a:pt x="503" y="1233"/>
                      <a:pt x="526" y="1187"/>
                    </a:cubicBezTo>
                    <a:lnTo>
                      <a:pt x="526" y="1164"/>
                    </a:lnTo>
                    <a:cubicBezTo>
                      <a:pt x="572" y="1096"/>
                      <a:pt x="617" y="1028"/>
                      <a:pt x="663" y="959"/>
                    </a:cubicBezTo>
                    <a:cubicBezTo>
                      <a:pt x="686" y="936"/>
                      <a:pt x="709" y="913"/>
                      <a:pt x="709" y="891"/>
                    </a:cubicBezTo>
                    <a:cubicBezTo>
                      <a:pt x="800" y="799"/>
                      <a:pt x="891" y="731"/>
                      <a:pt x="982" y="640"/>
                    </a:cubicBezTo>
                    <a:cubicBezTo>
                      <a:pt x="1097" y="571"/>
                      <a:pt x="1211" y="503"/>
                      <a:pt x="1325" y="457"/>
                    </a:cubicBezTo>
                    <a:cubicBezTo>
                      <a:pt x="1462" y="388"/>
                      <a:pt x="1599" y="343"/>
                      <a:pt x="1759" y="320"/>
                    </a:cubicBezTo>
                    <a:close/>
                    <a:moveTo>
                      <a:pt x="1964" y="0"/>
                    </a:moveTo>
                    <a:cubicBezTo>
                      <a:pt x="1804" y="0"/>
                      <a:pt x="1667" y="0"/>
                      <a:pt x="1530" y="46"/>
                    </a:cubicBezTo>
                    <a:lnTo>
                      <a:pt x="1462" y="46"/>
                    </a:lnTo>
                    <a:cubicBezTo>
                      <a:pt x="1302" y="92"/>
                      <a:pt x="1142" y="160"/>
                      <a:pt x="1005" y="251"/>
                    </a:cubicBezTo>
                    <a:cubicBezTo>
                      <a:pt x="982" y="251"/>
                      <a:pt x="982" y="251"/>
                      <a:pt x="960" y="274"/>
                    </a:cubicBezTo>
                    <a:cubicBezTo>
                      <a:pt x="845" y="343"/>
                      <a:pt x="731" y="434"/>
                      <a:pt x="617" y="525"/>
                    </a:cubicBezTo>
                    <a:cubicBezTo>
                      <a:pt x="594" y="548"/>
                      <a:pt x="572" y="571"/>
                      <a:pt x="572" y="571"/>
                    </a:cubicBezTo>
                    <a:cubicBezTo>
                      <a:pt x="503" y="640"/>
                      <a:pt x="435" y="708"/>
                      <a:pt x="389" y="776"/>
                    </a:cubicBezTo>
                    <a:cubicBezTo>
                      <a:pt x="343" y="845"/>
                      <a:pt x="298" y="936"/>
                      <a:pt x="252" y="1005"/>
                    </a:cubicBezTo>
                    <a:cubicBezTo>
                      <a:pt x="161" y="1164"/>
                      <a:pt x="92" y="1324"/>
                      <a:pt x="47" y="1507"/>
                    </a:cubicBezTo>
                    <a:cubicBezTo>
                      <a:pt x="24" y="1644"/>
                      <a:pt x="1" y="1781"/>
                      <a:pt x="1" y="1918"/>
                    </a:cubicBezTo>
                    <a:lnTo>
                      <a:pt x="1" y="1941"/>
                    </a:lnTo>
                    <a:cubicBezTo>
                      <a:pt x="1" y="2169"/>
                      <a:pt x="47" y="2397"/>
                      <a:pt x="115" y="2602"/>
                    </a:cubicBezTo>
                    <a:cubicBezTo>
                      <a:pt x="161" y="2717"/>
                      <a:pt x="206" y="2831"/>
                      <a:pt x="252" y="2922"/>
                    </a:cubicBezTo>
                    <a:cubicBezTo>
                      <a:pt x="298" y="3013"/>
                      <a:pt x="389" y="3105"/>
                      <a:pt x="457" y="3196"/>
                    </a:cubicBezTo>
                    <a:cubicBezTo>
                      <a:pt x="572" y="3379"/>
                      <a:pt x="754" y="3493"/>
                      <a:pt x="914" y="3607"/>
                    </a:cubicBezTo>
                    <a:cubicBezTo>
                      <a:pt x="1119" y="3744"/>
                      <a:pt x="1370" y="3835"/>
                      <a:pt x="1599" y="3881"/>
                    </a:cubicBezTo>
                    <a:cubicBezTo>
                      <a:pt x="1719" y="3907"/>
                      <a:pt x="1847" y="3919"/>
                      <a:pt x="1979" y="3919"/>
                    </a:cubicBezTo>
                    <a:cubicBezTo>
                      <a:pt x="2072" y="3919"/>
                      <a:pt x="2166" y="3913"/>
                      <a:pt x="2261" y="3904"/>
                    </a:cubicBezTo>
                    <a:cubicBezTo>
                      <a:pt x="2489" y="3858"/>
                      <a:pt x="2717" y="3789"/>
                      <a:pt x="2945" y="3675"/>
                    </a:cubicBezTo>
                    <a:cubicBezTo>
                      <a:pt x="3105" y="3584"/>
                      <a:pt x="3265" y="3447"/>
                      <a:pt x="3402" y="3287"/>
                    </a:cubicBezTo>
                    <a:cubicBezTo>
                      <a:pt x="3562" y="3127"/>
                      <a:pt x="3699" y="2922"/>
                      <a:pt x="3790" y="2717"/>
                    </a:cubicBezTo>
                    <a:cubicBezTo>
                      <a:pt x="3836" y="2602"/>
                      <a:pt x="3858" y="2488"/>
                      <a:pt x="3881" y="2374"/>
                    </a:cubicBezTo>
                    <a:cubicBezTo>
                      <a:pt x="3904" y="2260"/>
                      <a:pt x="3927" y="2146"/>
                      <a:pt x="3927" y="2055"/>
                    </a:cubicBezTo>
                    <a:cubicBezTo>
                      <a:pt x="3950" y="1781"/>
                      <a:pt x="3904" y="1530"/>
                      <a:pt x="3813" y="1301"/>
                    </a:cubicBezTo>
                    <a:cubicBezTo>
                      <a:pt x="3767" y="1119"/>
                      <a:pt x="3653" y="936"/>
                      <a:pt x="3539" y="776"/>
                    </a:cubicBezTo>
                    <a:cubicBezTo>
                      <a:pt x="3402" y="594"/>
                      <a:pt x="3242" y="434"/>
                      <a:pt x="3037" y="297"/>
                    </a:cubicBezTo>
                    <a:cubicBezTo>
                      <a:pt x="2900" y="206"/>
                      <a:pt x="2740" y="137"/>
                      <a:pt x="2580" y="92"/>
                    </a:cubicBezTo>
                    <a:cubicBezTo>
                      <a:pt x="2398" y="23"/>
                      <a:pt x="2215" y="0"/>
                      <a:pt x="2032" y="0"/>
                    </a:cubicBezTo>
                    <a:close/>
                  </a:path>
                </a:pathLst>
              </a:custGeom>
              <a:solidFill>
                <a:srgbClr val="58C3C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9" name="Google Shape;2129;p24"/>
              <p:cNvSpPr/>
              <p:nvPr/>
            </p:nvSpPr>
            <p:spPr>
              <a:xfrm>
                <a:off x="5072906" y="262011"/>
                <a:ext cx="182047" cy="196616"/>
              </a:xfrm>
              <a:custGeom>
                <a:avLst/>
                <a:gdLst/>
                <a:ahLst/>
                <a:cxnLst/>
                <a:rect l="l" t="t" r="r" b="b"/>
                <a:pathLst>
                  <a:path w="6735" h="7274" extrusionOk="0">
                    <a:moveTo>
                      <a:pt x="1759" y="492"/>
                    </a:moveTo>
                    <a:cubicBezTo>
                      <a:pt x="1751" y="495"/>
                      <a:pt x="1743" y="499"/>
                      <a:pt x="1736" y="503"/>
                    </a:cubicBezTo>
                    <a:lnTo>
                      <a:pt x="1759" y="503"/>
                    </a:lnTo>
                    <a:cubicBezTo>
                      <a:pt x="1759" y="498"/>
                      <a:pt x="1759" y="495"/>
                      <a:pt x="1759" y="492"/>
                    </a:cubicBezTo>
                    <a:close/>
                    <a:moveTo>
                      <a:pt x="2051" y="6210"/>
                    </a:moveTo>
                    <a:cubicBezTo>
                      <a:pt x="2060" y="6217"/>
                      <a:pt x="2069" y="6225"/>
                      <a:pt x="2078" y="6232"/>
                    </a:cubicBezTo>
                    <a:cubicBezTo>
                      <a:pt x="2064" y="6217"/>
                      <a:pt x="2058" y="6212"/>
                      <a:pt x="2051" y="6210"/>
                    </a:cubicBezTo>
                    <a:close/>
                    <a:moveTo>
                      <a:pt x="4452" y="6917"/>
                    </a:moveTo>
                    <a:lnTo>
                      <a:pt x="4452" y="6917"/>
                    </a:lnTo>
                    <a:cubicBezTo>
                      <a:pt x="4452" y="6917"/>
                      <a:pt x="4447" y="6917"/>
                      <a:pt x="4440" y="6919"/>
                    </a:cubicBezTo>
                    <a:lnTo>
                      <a:pt x="4440" y="6919"/>
                    </a:lnTo>
                    <a:cubicBezTo>
                      <a:pt x="4444" y="6918"/>
                      <a:pt x="4448" y="6917"/>
                      <a:pt x="4452" y="6917"/>
                    </a:cubicBezTo>
                    <a:close/>
                    <a:moveTo>
                      <a:pt x="2623" y="317"/>
                    </a:moveTo>
                    <a:cubicBezTo>
                      <a:pt x="2766" y="317"/>
                      <a:pt x="2905" y="330"/>
                      <a:pt x="3037" y="343"/>
                    </a:cubicBezTo>
                    <a:cubicBezTo>
                      <a:pt x="3311" y="389"/>
                      <a:pt x="3585" y="457"/>
                      <a:pt x="3836" y="571"/>
                    </a:cubicBezTo>
                    <a:cubicBezTo>
                      <a:pt x="4132" y="685"/>
                      <a:pt x="4429" y="868"/>
                      <a:pt x="4703" y="1073"/>
                    </a:cubicBezTo>
                    <a:cubicBezTo>
                      <a:pt x="4977" y="1302"/>
                      <a:pt x="5251" y="1553"/>
                      <a:pt x="5479" y="1849"/>
                    </a:cubicBezTo>
                    <a:cubicBezTo>
                      <a:pt x="5479" y="1849"/>
                      <a:pt x="5479" y="1849"/>
                      <a:pt x="5479" y="1849"/>
                    </a:cubicBezTo>
                    <a:lnTo>
                      <a:pt x="5479" y="1849"/>
                    </a:lnTo>
                    <a:cubicBezTo>
                      <a:pt x="5479" y="1865"/>
                      <a:pt x="5489" y="1870"/>
                      <a:pt x="5496" y="1871"/>
                    </a:cubicBezTo>
                    <a:lnTo>
                      <a:pt x="5496" y="1871"/>
                    </a:lnTo>
                    <a:cubicBezTo>
                      <a:pt x="5490" y="1864"/>
                      <a:pt x="5485" y="1857"/>
                      <a:pt x="5479" y="1849"/>
                    </a:cubicBezTo>
                    <a:lnTo>
                      <a:pt x="5479" y="1849"/>
                    </a:lnTo>
                    <a:lnTo>
                      <a:pt x="5502" y="1872"/>
                    </a:lnTo>
                    <a:cubicBezTo>
                      <a:pt x="5502" y="1872"/>
                      <a:pt x="5499" y="1872"/>
                      <a:pt x="5496" y="1871"/>
                    </a:cubicBezTo>
                    <a:lnTo>
                      <a:pt x="5496" y="1871"/>
                    </a:lnTo>
                    <a:cubicBezTo>
                      <a:pt x="5717" y="2163"/>
                      <a:pt x="5917" y="2498"/>
                      <a:pt x="6073" y="2854"/>
                    </a:cubicBezTo>
                    <a:cubicBezTo>
                      <a:pt x="6209" y="3196"/>
                      <a:pt x="6301" y="3538"/>
                      <a:pt x="6369" y="3904"/>
                    </a:cubicBezTo>
                    <a:cubicBezTo>
                      <a:pt x="6392" y="4200"/>
                      <a:pt x="6415" y="4497"/>
                      <a:pt x="6369" y="4794"/>
                    </a:cubicBezTo>
                    <a:cubicBezTo>
                      <a:pt x="6324" y="5068"/>
                      <a:pt x="6278" y="5319"/>
                      <a:pt x="6164" y="5570"/>
                    </a:cubicBezTo>
                    <a:cubicBezTo>
                      <a:pt x="6073" y="5775"/>
                      <a:pt x="5981" y="5935"/>
                      <a:pt x="5867" y="6095"/>
                    </a:cubicBezTo>
                    <a:cubicBezTo>
                      <a:pt x="5730" y="6255"/>
                      <a:pt x="5616" y="6392"/>
                      <a:pt x="5456" y="6506"/>
                    </a:cubicBezTo>
                    <a:cubicBezTo>
                      <a:pt x="5296" y="6620"/>
                      <a:pt x="5160" y="6688"/>
                      <a:pt x="4977" y="6780"/>
                    </a:cubicBezTo>
                    <a:cubicBezTo>
                      <a:pt x="4794" y="6848"/>
                      <a:pt x="4612" y="6894"/>
                      <a:pt x="4406" y="6939"/>
                    </a:cubicBezTo>
                    <a:cubicBezTo>
                      <a:pt x="4419" y="6927"/>
                      <a:pt x="4431" y="6921"/>
                      <a:pt x="4440" y="6919"/>
                    </a:cubicBezTo>
                    <a:lnTo>
                      <a:pt x="4440" y="6919"/>
                    </a:lnTo>
                    <a:cubicBezTo>
                      <a:pt x="4318" y="6940"/>
                      <a:pt x="4197" y="6951"/>
                      <a:pt x="4072" y="6951"/>
                    </a:cubicBezTo>
                    <a:cubicBezTo>
                      <a:pt x="3944" y="6951"/>
                      <a:pt x="3813" y="6939"/>
                      <a:pt x="3676" y="6917"/>
                    </a:cubicBezTo>
                    <a:cubicBezTo>
                      <a:pt x="3402" y="6871"/>
                      <a:pt x="3128" y="6803"/>
                      <a:pt x="2877" y="6688"/>
                    </a:cubicBezTo>
                    <a:cubicBezTo>
                      <a:pt x="2580" y="6551"/>
                      <a:pt x="2306" y="6392"/>
                      <a:pt x="2032" y="6209"/>
                    </a:cubicBezTo>
                    <a:cubicBezTo>
                      <a:pt x="2041" y="6209"/>
                      <a:pt x="2046" y="6209"/>
                      <a:pt x="2051" y="6210"/>
                    </a:cubicBezTo>
                    <a:lnTo>
                      <a:pt x="2051" y="6210"/>
                    </a:lnTo>
                    <a:cubicBezTo>
                      <a:pt x="1743" y="5965"/>
                      <a:pt x="1478" y="5698"/>
                      <a:pt x="1256" y="5410"/>
                    </a:cubicBezTo>
                    <a:cubicBezTo>
                      <a:pt x="1005" y="5091"/>
                      <a:pt x="823" y="4771"/>
                      <a:pt x="663" y="4406"/>
                    </a:cubicBezTo>
                    <a:cubicBezTo>
                      <a:pt x="617" y="4292"/>
                      <a:pt x="572" y="4155"/>
                      <a:pt x="526" y="4041"/>
                    </a:cubicBezTo>
                    <a:cubicBezTo>
                      <a:pt x="526" y="4018"/>
                      <a:pt x="503" y="3995"/>
                      <a:pt x="503" y="3972"/>
                    </a:cubicBezTo>
                    <a:cubicBezTo>
                      <a:pt x="503" y="3949"/>
                      <a:pt x="503" y="3927"/>
                      <a:pt x="480" y="3904"/>
                    </a:cubicBezTo>
                    <a:cubicBezTo>
                      <a:pt x="435" y="3721"/>
                      <a:pt x="389" y="3516"/>
                      <a:pt x="366" y="3333"/>
                    </a:cubicBezTo>
                    <a:cubicBezTo>
                      <a:pt x="366" y="3265"/>
                      <a:pt x="343" y="3219"/>
                      <a:pt x="343" y="3150"/>
                    </a:cubicBezTo>
                    <a:cubicBezTo>
                      <a:pt x="343" y="2899"/>
                      <a:pt x="343" y="2648"/>
                      <a:pt x="366" y="2397"/>
                    </a:cubicBezTo>
                    <a:cubicBezTo>
                      <a:pt x="366" y="2352"/>
                      <a:pt x="389" y="2306"/>
                      <a:pt x="389" y="2260"/>
                    </a:cubicBezTo>
                    <a:cubicBezTo>
                      <a:pt x="389" y="2260"/>
                      <a:pt x="389" y="2260"/>
                      <a:pt x="389" y="2237"/>
                    </a:cubicBezTo>
                    <a:cubicBezTo>
                      <a:pt x="389" y="2237"/>
                      <a:pt x="412" y="2237"/>
                      <a:pt x="412" y="2215"/>
                    </a:cubicBezTo>
                    <a:cubicBezTo>
                      <a:pt x="412" y="2215"/>
                      <a:pt x="412" y="2192"/>
                      <a:pt x="412" y="2192"/>
                    </a:cubicBezTo>
                    <a:cubicBezTo>
                      <a:pt x="412" y="2192"/>
                      <a:pt x="412" y="2192"/>
                      <a:pt x="412" y="2169"/>
                    </a:cubicBezTo>
                    <a:cubicBezTo>
                      <a:pt x="458" y="2009"/>
                      <a:pt x="503" y="1849"/>
                      <a:pt x="572" y="1690"/>
                    </a:cubicBezTo>
                    <a:cubicBezTo>
                      <a:pt x="594" y="1621"/>
                      <a:pt x="617" y="1576"/>
                      <a:pt x="640" y="1530"/>
                    </a:cubicBezTo>
                    <a:cubicBezTo>
                      <a:pt x="640" y="1507"/>
                      <a:pt x="663" y="1507"/>
                      <a:pt x="663" y="1507"/>
                    </a:cubicBezTo>
                    <a:cubicBezTo>
                      <a:pt x="663" y="1484"/>
                      <a:pt x="663" y="1484"/>
                      <a:pt x="663" y="1484"/>
                    </a:cubicBezTo>
                    <a:cubicBezTo>
                      <a:pt x="663" y="1484"/>
                      <a:pt x="663" y="1484"/>
                      <a:pt x="686" y="1461"/>
                    </a:cubicBezTo>
                    <a:cubicBezTo>
                      <a:pt x="686" y="1439"/>
                      <a:pt x="686" y="1439"/>
                      <a:pt x="686" y="1439"/>
                    </a:cubicBezTo>
                    <a:cubicBezTo>
                      <a:pt x="709" y="1439"/>
                      <a:pt x="709" y="1416"/>
                      <a:pt x="709" y="1416"/>
                    </a:cubicBezTo>
                    <a:cubicBezTo>
                      <a:pt x="709" y="1416"/>
                      <a:pt x="709" y="1416"/>
                      <a:pt x="709" y="1393"/>
                    </a:cubicBezTo>
                    <a:cubicBezTo>
                      <a:pt x="709" y="1393"/>
                      <a:pt x="731" y="1393"/>
                      <a:pt x="731" y="1370"/>
                    </a:cubicBezTo>
                    <a:cubicBezTo>
                      <a:pt x="731" y="1370"/>
                      <a:pt x="754" y="1347"/>
                      <a:pt x="754" y="1347"/>
                    </a:cubicBezTo>
                    <a:cubicBezTo>
                      <a:pt x="800" y="1279"/>
                      <a:pt x="823" y="1233"/>
                      <a:pt x="868" y="1165"/>
                    </a:cubicBezTo>
                    <a:cubicBezTo>
                      <a:pt x="982" y="1028"/>
                      <a:pt x="1119" y="891"/>
                      <a:pt x="1256" y="777"/>
                    </a:cubicBezTo>
                    <a:cubicBezTo>
                      <a:pt x="1302" y="754"/>
                      <a:pt x="1325" y="731"/>
                      <a:pt x="1348" y="708"/>
                    </a:cubicBezTo>
                    <a:cubicBezTo>
                      <a:pt x="1485" y="617"/>
                      <a:pt x="1599" y="548"/>
                      <a:pt x="1736" y="503"/>
                    </a:cubicBezTo>
                    <a:cubicBezTo>
                      <a:pt x="1759" y="480"/>
                      <a:pt x="1759" y="480"/>
                      <a:pt x="1759" y="480"/>
                    </a:cubicBezTo>
                    <a:cubicBezTo>
                      <a:pt x="1759" y="480"/>
                      <a:pt x="1759" y="480"/>
                      <a:pt x="1759" y="492"/>
                    </a:cubicBezTo>
                    <a:lnTo>
                      <a:pt x="1759" y="492"/>
                    </a:lnTo>
                    <a:cubicBezTo>
                      <a:pt x="1890" y="429"/>
                      <a:pt x="2041" y="387"/>
                      <a:pt x="2192" y="366"/>
                    </a:cubicBezTo>
                    <a:cubicBezTo>
                      <a:pt x="2192" y="366"/>
                      <a:pt x="2215" y="366"/>
                      <a:pt x="2215" y="343"/>
                    </a:cubicBezTo>
                    <a:lnTo>
                      <a:pt x="2306" y="343"/>
                    </a:lnTo>
                    <a:cubicBezTo>
                      <a:pt x="2412" y="324"/>
                      <a:pt x="2519" y="317"/>
                      <a:pt x="2623" y="317"/>
                    </a:cubicBezTo>
                    <a:close/>
                    <a:moveTo>
                      <a:pt x="2329" y="1"/>
                    </a:moveTo>
                    <a:cubicBezTo>
                      <a:pt x="2238" y="23"/>
                      <a:pt x="2147" y="46"/>
                      <a:pt x="2055" y="46"/>
                    </a:cubicBezTo>
                    <a:cubicBezTo>
                      <a:pt x="1941" y="69"/>
                      <a:pt x="1827" y="115"/>
                      <a:pt x="1736" y="160"/>
                    </a:cubicBezTo>
                    <a:cubicBezTo>
                      <a:pt x="1622" y="183"/>
                      <a:pt x="1507" y="252"/>
                      <a:pt x="1393" y="297"/>
                    </a:cubicBezTo>
                    <a:cubicBezTo>
                      <a:pt x="1211" y="411"/>
                      <a:pt x="1051" y="526"/>
                      <a:pt x="891" y="663"/>
                    </a:cubicBezTo>
                    <a:cubicBezTo>
                      <a:pt x="709" y="822"/>
                      <a:pt x="572" y="1028"/>
                      <a:pt x="435" y="1210"/>
                    </a:cubicBezTo>
                    <a:cubicBezTo>
                      <a:pt x="435" y="1210"/>
                      <a:pt x="435" y="1233"/>
                      <a:pt x="435" y="1233"/>
                    </a:cubicBezTo>
                    <a:cubicBezTo>
                      <a:pt x="435" y="1233"/>
                      <a:pt x="435" y="1233"/>
                      <a:pt x="412" y="1256"/>
                    </a:cubicBezTo>
                    <a:cubicBezTo>
                      <a:pt x="321" y="1439"/>
                      <a:pt x="229" y="1621"/>
                      <a:pt x="184" y="1804"/>
                    </a:cubicBezTo>
                    <a:cubicBezTo>
                      <a:pt x="184" y="1804"/>
                      <a:pt x="161" y="1827"/>
                      <a:pt x="161" y="1849"/>
                    </a:cubicBezTo>
                    <a:cubicBezTo>
                      <a:pt x="138" y="1918"/>
                      <a:pt x="115" y="1964"/>
                      <a:pt x="115" y="2032"/>
                    </a:cubicBezTo>
                    <a:cubicBezTo>
                      <a:pt x="69" y="2215"/>
                      <a:pt x="47" y="2374"/>
                      <a:pt x="24" y="2557"/>
                    </a:cubicBezTo>
                    <a:cubicBezTo>
                      <a:pt x="1" y="2762"/>
                      <a:pt x="1" y="2968"/>
                      <a:pt x="24" y="3173"/>
                    </a:cubicBezTo>
                    <a:cubicBezTo>
                      <a:pt x="47" y="3402"/>
                      <a:pt x="92" y="3630"/>
                      <a:pt x="138" y="3858"/>
                    </a:cubicBezTo>
                    <a:cubicBezTo>
                      <a:pt x="161" y="3949"/>
                      <a:pt x="184" y="4063"/>
                      <a:pt x="229" y="4155"/>
                    </a:cubicBezTo>
                    <a:cubicBezTo>
                      <a:pt x="298" y="4383"/>
                      <a:pt x="389" y="4588"/>
                      <a:pt x="480" y="4794"/>
                    </a:cubicBezTo>
                    <a:cubicBezTo>
                      <a:pt x="594" y="5045"/>
                      <a:pt x="754" y="5273"/>
                      <a:pt x="914" y="5501"/>
                    </a:cubicBezTo>
                    <a:cubicBezTo>
                      <a:pt x="914" y="5501"/>
                      <a:pt x="914" y="5524"/>
                      <a:pt x="937" y="5524"/>
                    </a:cubicBezTo>
                    <a:cubicBezTo>
                      <a:pt x="1097" y="5753"/>
                      <a:pt x="1279" y="5958"/>
                      <a:pt x="1485" y="6141"/>
                    </a:cubicBezTo>
                    <a:cubicBezTo>
                      <a:pt x="1485" y="6163"/>
                      <a:pt x="1507" y="6186"/>
                      <a:pt x="1530" y="6209"/>
                    </a:cubicBezTo>
                    <a:lnTo>
                      <a:pt x="1553" y="6209"/>
                    </a:lnTo>
                    <a:cubicBezTo>
                      <a:pt x="1622" y="6278"/>
                      <a:pt x="1713" y="6346"/>
                      <a:pt x="1804" y="6414"/>
                    </a:cubicBezTo>
                    <a:cubicBezTo>
                      <a:pt x="2169" y="6711"/>
                      <a:pt x="2603" y="6962"/>
                      <a:pt x="3060" y="7099"/>
                    </a:cubicBezTo>
                    <a:cubicBezTo>
                      <a:pt x="3265" y="7191"/>
                      <a:pt x="3493" y="7236"/>
                      <a:pt x="3722" y="7259"/>
                    </a:cubicBezTo>
                    <a:cubicBezTo>
                      <a:pt x="3826" y="7268"/>
                      <a:pt x="3933" y="7274"/>
                      <a:pt x="4042" y="7274"/>
                    </a:cubicBezTo>
                    <a:cubicBezTo>
                      <a:pt x="4196" y="7274"/>
                      <a:pt x="4351" y="7263"/>
                      <a:pt x="4498" y="7236"/>
                    </a:cubicBezTo>
                    <a:cubicBezTo>
                      <a:pt x="4726" y="7213"/>
                      <a:pt x="4931" y="7145"/>
                      <a:pt x="5137" y="7054"/>
                    </a:cubicBezTo>
                    <a:cubicBezTo>
                      <a:pt x="5251" y="7008"/>
                      <a:pt x="5342" y="6962"/>
                      <a:pt x="5433" y="6894"/>
                    </a:cubicBezTo>
                    <a:cubicBezTo>
                      <a:pt x="5548" y="6848"/>
                      <a:pt x="5662" y="6757"/>
                      <a:pt x="5753" y="6688"/>
                    </a:cubicBezTo>
                    <a:cubicBezTo>
                      <a:pt x="5913" y="6551"/>
                      <a:pt x="6050" y="6369"/>
                      <a:pt x="6187" y="6209"/>
                    </a:cubicBezTo>
                    <a:cubicBezTo>
                      <a:pt x="6324" y="6004"/>
                      <a:pt x="6438" y="5798"/>
                      <a:pt x="6529" y="5570"/>
                    </a:cubicBezTo>
                    <a:cubicBezTo>
                      <a:pt x="6598" y="5342"/>
                      <a:pt x="6666" y="5113"/>
                      <a:pt x="6689" y="4885"/>
                    </a:cubicBezTo>
                    <a:cubicBezTo>
                      <a:pt x="6712" y="4634"/>
                      <a:pt x="6734" y="4360"/>
                      <a:pt x="6712" y="4109"/>
                    </a:cubicBezTo>
                    <a:cubicBezTo>
                      <a:pt x="6666" y="3630"/>
                      <a:pt x="6552" y="3173"/>
                      <a:pt x="6369" y="2740"/>
                    </a:cubicBezTo>
                    <a:cubicBezTo>
                      <a:pt x="6278" y="2534"/>
                      <a:pt x="6187" y="2329"/>
                      <a:pt x="6073" y="2123"/>
                    </a:cubicBezTo>
                    <a:cubicBezTo>
                      <a:pt x="5936" y="1941"/>
                      <a:pt x="5799" y="1735"/>
                      <a:pt x="5662" y="1553"/>
                    </a:cubicBezTo>
                    <a:cubicBezTo>
                      <a:pt x="5365" y="1187"/>
                      <a:pt x="5000" y="845"/>
                      <a:pt x="4589" y="594"/>
                    </a:cubicBezTo>
                    <a:cubicBezTo>
                      <a:pt x="4178" y="320"/>
                      <a:pt x="3699" y="138"/>
                      <a:pt x="3219" y="46"/>
                    </a:cubicBezTo>
                    <a:cubicBezTo>
                      <a:pt x="3060" y="1"/>
                      <a:pt x="2900" y="1"/>
                      <a:pt x="2740" y="1"/>
                    </a:cubicBezTo>
                    <a:close/>
                  </a:path>
                </a:pathLst>
              </a:custGeom>
              <a:solidFill>
                <a:srgbClr val="58C3C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0" name="Google Shape;2130;p24"/>
              <p:cNvSpPr/>
              <p:nvPr/>
            </p:nvSpPr>
            <p:spPr>
              <a:xfrm>
                <a:off x="5140156" y="591480"/>
                <a:ext cx="55574" cy="55547"/>
              </a:xfrm>
              <a:custGeom>
                <a:avLst/>
                <a:gdLst/>
                <a:ahLst/>
                <a:cxnLst/>
                <a:rect l="l" t="t" r="r" b="b"/>
                <a:pathLst>
                  <a:path w="2056" h="2055" extrusionOk="0">
                    <a:moveTo>
                      <a:pt x="1119" y="320"/>
                    </a:moveTo>
                    <a:cubicBezTo>
                      <a:pt x="1188" y="343"/>
                      <a:pt x="1234" y="365"/>
                      <a:pt x="1302" y="365"/>
                    </a:cubicBezTo>
                    <a:cubicBezTo>
                      <a:pt x="1348" y="411"/>
                      <a:pt x="1416" y="434"/>
                      <a:pt x="1462" y="480"/>
                    </a:cubicBezTo>
                    <a:cubicBezTo>
                      <a:pt x="1507" y="502"/>
                      <a:pt x="1553" y="548"/>
                      <a:pt x="1599" y="594"/>
                    </a:cubicBezTo>
                    <a:cubicBezTo>
                      <a:pt x="1622" y="639"/>
                      <a:pt x="1644" y="685"/>
                      <a:pt x="1690" y="754"/>
                    </a:cubicBezTo>
                    <a:cubicBezTo>
                      <a:pt x="1713" y="822"/>
                      <a:pt x="1713" y="890"/>
                      <a:pt x="1736" y="959"/>
                    </a:cubicBezTo>
                    <a:cubicBezTo>
                      <a:pt x="1736" y="1005"/>
                      <a:pt x="1736" y="1050"/>
                      <a:pt x="1736" y="1119"/>
                    </a:cubicBezTo>
                    <a:cubicBezTo>
                      <a:pt x="1713" y="1187"/>
                      <a:pt x="1713" y="1233"/>
                      <a:pt x="1690" y="1301"/>
                    </a:cubicBezTo>
                    <a:cubicBezTo>
                      <a:pt x="1667" y="1370"/>
                      <a:pt x="1622" y="1415"/>
                      <a:pt x="1599" y="1461"/>
                    </a:cubicBezTo>
                    <a:cubicBezTo>
                      <a:pt x="1553" y="1507"/>
                      <a:pt x="1507" y="1552"/>
                      <a:pt x="1485" y="1575"/>
                    </a:cubicBezTo>
                    <a:cubicBezTo>
                      <a:pt x="1416" y="1621"/>
                      <a:pt x="1370" y="1644"/>
                      <a:pt x="1325" y="1667"/>
                    </a:cubicBezTo>
                    <a:cubicBezTo>
                      <a:pt x="1256" y="1689"/>
                      <a:pt x="1188" y="1712"/>
                      <a:pt x="1142" y="1735"/>
                    </a:cubicBezTo>
                    <a:lnTo>
                      <a:pt x="960" y="1735"/>
                    </a:lnTo>
                    <a:cubicBezTo>
                      <a:pt x="891" y="1712"/>
                      <a:pt x="823" y="1712"/>
                      <a:pt x="754" y="1667"/>
                    </a:cubicBezTo>
                    <a:cubicBezTo>
                      <a:pt x="709" y="1644"/>
                      <a:pt x="663" y="1621"/>
                      <a:pt x="594" y="1598"/>
                    </a:cubicBezTo>
                    <a:cubicBezTo>
                      <a:pt x="594" y="1575"/>
                      <a:pt x="572" y="1552"/>
                      <a:pt x="549" y="1530"/>
                    </a:cubicBezTo>
                    <a:cubicBezTo>
                      <a:pt x="526" y="1507"/>
                      <a:pt x="480" y="1484"/>
                      <a:pt x="457" y="1461"/>
                    </a:cubicBezTo>
                    <a:cubicBezTo>
                      <a:pt x="457" y="1438"/>
                      <a:pt x="457" y="1438"/>
                      <a:pt x="457" y="1438"/>
                    </a:cubicBezTo>
                    <a:cubicBezTo>
                      <a:pt x="435" y="1393"/>
                      <a:pt x="412" y="1347"/>
                      <a:pt x="389" y="1301"/>
                    </a:cubicBezTo>
                    <a:cubicBezTo>
                      <a:pt x="366" y="1256"/>
                      <a:pt x="343" y="1210"/>
                      <a:pt x="343" y="1164"/>
                    </a:cubicBezTo>
                    <a:cubicBezTo>
                      <a:pt x="343" y="1142"/>
                      <a:pt x="343" y="1119"/>
                      <a:pt x="321" y="1119"/>
                    </a:cubicBezTo>
                    <a:cubicBezTo>
                      <a:pt x="321" y="1050"/>
                      <a:pt x="321" y="1005"/>
                      <a:pt x="321" y="959"/>
                    </a:cubicBezTo>
                    <a:cubicBezTo>
                      <a:pt x="343" y="913"/>
                      <a:pt x="343" y="868"/>
                      <a:pt x="366" y="799"/>
                    </a:cubicBezTo>
                    <a:cubicBezTo>
                      <a:pt x="366" y="799"/>
                      <a:pt x="366" y="776"/>
                      <a:pt x="389" y="754"/>
                    </a:cubicBezTo>
                    <a:cubicBezTo>
                      <a:pt x="389" y="731"/>
                      <a:pt x="389" y="731"/>
                      <a:pt x="412" y="708"/>
                    </a:cubicBezTo>
                    <a:cubicBezTo>
                      <a:pt x="412" y="708"/>
                      <a:pt x="412" y="708"/>
                      <a:pt x="412" y="685"/>
                    </a:cubicBezTo>
                    <a:cubicBezTo>
                      <a:pt x="435" y="662"/>
                      <a:pt x="435" y="639"/>
                      <a:pt x="457" y="617"/>
                    </a:cubicBezTo>
                    <a:cubicBezTo>
                      <a:pt x="457" y="617"/>
                      <a:pt x="457" y="617"/>
                      <a:pt x="457" y="594"/>
                    </a:cubicBezTo>
                    <a:cubicBezTo>
                      <a:pt x="503" y="548"/>
                      <a:pt x="549" y="502"/>
                      <a:pt x="594" y="480"/>
                    </a:cubicBezTo>
                    <a:cubicBezTo>
                      <a:pt x="663" y="434"/>
                      <a:pt x="709" y="388"/>
                      <a:pt x="777" y="365"/>
                    </a:cubicBezTo>
                    <a:lnTo>
                      <a:pt x="800" y="365"/>
                    </a:lnTo>
                    <a:cubicBezTo>
                      <a:pt x="845" y="343"/>
                      <a:pt x="891" y="343"/>
                      <a:pt x="937" y="320"/>
                    </a:cubicBezTo>
                    <a:close/>
                    <a:moveTo>
                      <a:pt x="891" y="0"/>
                    </a:moveTo>
                    <a:cubicBezTo>
                      <a:pt x="891" y="0"/>
                      <a:pt x="868" y="0"/>
                      <a:pt x="868" y="23"/>
                    </a:cubicBezTo>
                    <a:lnTo>
                      <a:pt x="823" y="23"/>
                    </a:lnTo>
                    <a:cubicBezTo>
                      <a:pt x="777" y="23"/>
                      <a:pt x="754" y="46"/>
                      <a:pt x="709" y="46"/>
                    </a:cubicBezTo>
                    <a:cubicBezTo>
                      <a:pt x="686" y="46"/>
                      <a:pt x="663" y="69"/>
                      <a:pt x="663" y="69"/>
                    </a:cubicBezTo>
                    <a:cubicBezTo>
                      <a:pt x="640" y="69"/>
                      <a:pt x="617" y="92"/>
                      <a:pt x="594" y="92"/>
                    </a:cubicBezTo>
                    <a:cubicBezTo>
                      <a:pt x="572" y="114"/>
                      <a:pt x="549" y="114"/>
                      <a:pt x="526" y="137"/>
                    </a:cubicBezTo>
                    <a:cubicBezTo>
                      <a:pt x="457" y="160"/>
                      <a:pt x="412" y="206"/>
                      <a:pt x="366" y="229"/>
                    </a:cubicBezTo>
                    <a:cubicBezTo>
                      <a:pt x="366" y="251"/>
                      <a:pt x="366" y="251"/>
                      <a:pt x="366" y="251"/>
                    </a:cubicBezTo>
                    <a:cubicBezTo>
                      <a:pt x="343" y="251"/>
                      <a:pt x="321" y="274"/>
                      <a:pt x="298" y="297"/>
                    </a:cubicBezTo>
                    <a:cubicBezTo>
                      <a:pt x="252" y="343"/>
                      <a:pt x="206" y="411"/>
                      <a:pt x="161" y="457"/>
                    </a:cubicBezTo>
                    <a:cubicBezTo>
                      <a:pt x="161" y="457"/>
                      <a:pt x="161" y="457"/>
                      <a:pt x="161" y="480"/>
                    </a:cubicBezTo>
                    <a:cubicBezTo>
                      <a:pt x="161" y="480"/>
                      <a:pt x="138" y="502"/>
                      <a:pt x="138" y="502"/>
                    </a:cubicBezTo>
                    <a:cubicBezTo>
                      <a:pt x="115" y="548"/>
                      <a:pt x="92" y="594"/>
                      <a:pt x="69" y="662"/>
                    </a:cubicBezTo>
                    <a:cubicBezTo>
                      <a:pt x="69" y="685"/>
                      <a:pt x="47" y="731"/>
                      <a:pt x="47" y="754"/>
                    </a:cubicBezTo>
                    <a:cubicBezTo>
                      <a:pt x="47" y="776"/>
                      <a:pt x="24" y="776"/>
                      <a:pt x="24" y="776"/>
                    </a:cubicBezTo>
                    <a:cubicBezTo>
                      <a:pt x="1" y="868"/>
                      <a:pt x="1" y="959"/>
                      <a:pt x="1" y="1050"/>
                    </a:cubicBezTo>
                    <a:cubicBezTo>
                      <a:pt x="1" y="1050"/>
                      <a:pt x="1" y="1050"/>
                      <a:pt x="1" y="1073"/>
                    </a:cubicBezTo>
                    <a:cubicBezTo>
                      <a:pt x="1" y="1073"/>
                      <a:pt x="1" y="1073"/>
                      <a:pt x="1" y="1096"/>
                    </a:cubicBezTo>
                    <a:cubicBezTo>
                      <a:pt x="1" y="1142"/>
                      <a:pt x="1" y="1187"/>
                      <a:pt x="24" y="1233"/>
                    </a:cubicBezTo>
                    <a:cubicBezTo>
                      <a:pt x="24" y="1278"/>
                      <a:pt x="47" y="1347"/>
                      <a:pt x="69" y="1393"/>
                    </a:cubicBezTo>
                    <a:cubicBezTo>
                      <a:pt x="92" y="1438"/>
                      <a:pt x="115" y="1484"/>
                      <a:pt x="115" y="1530"/>
                    </a:cubicBezTo>
                    <a:cubicBezTo>
                      <a:pt x="138" y="1552"/>
                      <a:pt x="161" y="1598"/>
                      <a:pt x="184" y="1621"/>
                    </a:cubicBezTo>
                    <a:cubicBezTo>
                      <a:pt x="206" y="1667"/>
                      <a:pt x="252" y="1689"/>
                      <a:pt x="275" y="1735"/>
                    </a:cubicBezTo>
                    <a:cubicBezTo>
                      <a:pt x="343" y="1803"/>
                      <a:pt x="435" y="1872"/>
                      <a:pt x="503" y="1918"/>
                    </a:cubicBezTo>
                    <a:cubicBezTo>
                      <a:pt x="594" y="1963"/>
                      <a:pt x="686" y="2009"/>
                      <a:pt x="777" y="2032"/>
                    </a:cubicBezTo>
                    <a:cubicBezTo>
                      <a:pt x="891" y="2055"/>
                      <a:pt x="1005" y="2055"/>
                      <a:pt x="1119" y="2055"/>
                    </a:cubicBezTo>
                    <a:cubicBezTo>
                      <a:pt x="1507" y="2032"/>
                      <a:pt x="1850" y="1758"/>
                      <a:pt x="1987" y="1415"/>
                    </a:cubicBezTo>
                    <a:cubicBezTo>
                      <a:pt x="2032" y="1324"/>
                      <a:pt x="2055" y="1233"/>
                      <a:pt x="2055" y="1142"/>
                    </a:cubicBezTo>
                    <a:cubicBezTo>
                      <a:pt x="2055" y="1096"/>
                      <a:pt x="2055" y="1050"/>
                      <a:pt x="2055" y="1005"/>
                    </a:cubicBezTo>
                    <a:cubicBezTo>
                      <a:pt x="2055" y="959"/>
                      <a:pt x="2055" y="890"/>
                      <a:pt x="2055" y="845"/>
                    </a:cubicBezTo>
                    <a:cubicBezTo>
                      <a:pt x="2032" y="754"/>
                      <a:pt x="2010" y="662"/>
                      <a:pt x="1964" y="594"/>
                    </a:cubicBezTo>
                    <a:cubicBezTo>
                      <a:pt x="1918" y="502"/>
                      <a:pt x="1873" y="434"/>
                      <a:pt x="1827" y="365"/>
                    </a:cubicBezTo>
                    <a:cubicBezTo>
                      <a:pt x="1713" y="229"/>
                      <a:pt x="1576" y="114"/>
                      <a:pt x="1393" y="69"/>
                    </a:cubicBezTo>
                    <a:cubicBezTo>
                      <a:pt x="1325" y="46"/>
                      <a:pt x="1256" y="23"/>
                      <a:pt x="1188" y="0"/>
                    </a:cubicBezTo>
                    <a:close/>
                  </a:path>
                </a:pathLst>
              </a:custGeom>
              <a:solidFill>
                <a:srgbClr val="58C3C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1" name="Google Shape;2131;p24"/>
              <p:cNvSpPr/>
              <p:nvPr/>
            </p:nvSpPr>
            <p:spPr>
              <a:xfrm>
                <a:off x="4916835" y="388484"/>
                <a:ext cx="59871" cy="54033"/>
              </a:xfrm>
              <a:custGeom>
                <a:avLst/>
                <a:gdLst/>
                <a:ahLst/>
                <a:cxnLst/>
                <a:rect l="l" t="t" r="r" b="b"/>
                <a:pathLst>
                  <a:path w="2215" h="1999" extrusionOk="0">
                    <a:moveTo>
                      <a:pt x="1438" y="320"/>
                    </a:moveTo>
                    <a:cubicBezTo>
                      <a:pt x="1484" y="343"/>
                      <a:pt x="1552" y="343"/>
                      <a:pt x="1598" y="366"/>
                    </a:cubicBezTo>
                    <a:cubicBezTo>
                      <a:pt x="1621" y="389"/>
                      <a:pt x="1666" y="412"/>
                      <a:pt x="1712" y="434"/>
                    </a:cubicBezTo>
                    <a:cubicBezTo>
                      <a:pt x="1735" y="457"/>
                      <a:pt x="1758" y="480"/>
                      <a:pt x="1758" y="503"/>
                    </a:cubicBezTo>
                    <a:cubicBezTo>
                      <a:pt x="1803" y="526"/>
                      <a:pt x="1826" y="571"/>
                      <a:pt x="1826" y="617"/>
                    </a:cubicBezTo>
                    <a:cubicBezTo>
                      <a:pt x="1849" y="663"/>
                      <a:pt x="1849" y="686"/>
                      <a:pt x="1872" y="731"/>
                    </a:cubicBezTo>
                    <a:cubicBezTo>
                      <a:pt x="1872" y="777"/>
                      <a:pt x="1872" y="822"/>
                      <a:pt x="1872" y="891"/>
                    </a:cubicBezTo>
                    <a:cubicBezTo>
                      <a:pt x="1849" y="937"/>
                      <a:pt x="1826" y="982"/>
                      <a:pt x="1826" y="1051"/>
                    </a:cubicBezTo>
                    <a:cubicBezTo>
                      <a:pt x="1781" y="1119"/>
                      <a:pt x="1735" y="1188"/>
                      <a:pt x="1689" y="1256"/>
                    </a:cubicBezTo>
                    <a:cubicBezTo>
                      <a:pt x="1621" y="1325"/>
                      <a:pt x="1575" y="1393"/>
                      <a:pt x="1507" y="1439"/>
                    </a:cubicBezTo>
                    <a:cubicBezTo>
                      <a:pt x="1415" y="1507"/>
                      <a:pt x="1347" y="1553"/>
                      <a:pt x="1256" y="1599"/>
                    </a:cubicBezTo>
                    <a:cubicBezTo>
                      <a:pt x="1164" y="1621"/>
                      <a:pt x="1096" y="1644"/>
                      <a:pt x="1005" y="1667"/>
                    </a:cubicBezTo>
                    <a:lnTo>
                      <a:pt x="776" y="1667"/>
                    </a:lnTo>
                    <a:cubicBezTo>
                      <a:pt x="731" y="1667"/>
                      <a:pt x="662" y="1644"/>
                      <a:pt x="616" y="1621"/>
                    </a:cubicBezTo>
                    <a:cubicBezTo>
                      <a:pt x="594" y="1599"/>
                      <a:pt x="548" y="1599"/>
                      <a:pt x="525" y="1576"/>
                    </a:cubicBezTo>
                    <a:cubicBezTo>
                      <a:pt x="480" y="1553"/>
                      <a:pt x="457" y="1507"/>
                      <a:pt x="434" y="1484"/>
                    </a:cubicBezTo>
                    <a:cubicBezTo>
                      <a:pt x="411" y="1462"/>
                      <a:pt x="388" y="1416"/>
                      <a:pt x="365" y="1393"/>
                    </a:cubicBezTo>
                    <a:cubicBezTo>
                      <a:pt x="365" y="1347"/>
                      <a:pt x="343" y="1302"/>
                      <a:pt x="343" y="1256"/>
                    </a:cubicBezTo>
                    <a:cubicBezTo>
                      <a:pt x="343" y="1210"/>
                      <a:pt x="343" y="1165"/>
                      <a:pt x="343" y="1142"/>
                    </a:cubicBezTo>
                    <a:cubicBezTo>
                      <a:pt x="365" y="1074"/>
                      <a:pt x="365" y="1005"/>
                      <a:pt x="388" y="937"/>
                    </a:cubicBezTo>
                    <a:cubicBezTo>
                      <a:pt x="434" y="868"/>
                      <a:pt x="480" y="800"/>
                      <a:pt x="525" y="731"/>
                    </a:cubicBezTo>
                    <a:cubicBezTo>
                      <a:pt x="571" y="663"/>
                      <a:pt x="639" y="594"/>
                      <a:pt x="708" y="549"/>
                    </a:cubicBezTo>
                    <a:cubicBezTo>
                      <a:pt x="799" y="480"/>
                      <a:pt x="868" y="434"/>
                      <a:pt x="959" y="389"/>
                    </a:cubicBezTo>
                    <a:cubicBezTo>
                      <a:pt x="1050" y="366"/>
                      <a:pt x="1119" y="343"/>
                      <a:pt x="1210" y="320"/>
                    </a:cubicBezTo>
                    <a:close/>
                    <a:moveTo>
                      <a:pt x="1141" y="1"/>
                    </a:moveTo>
                    <a:cubicBezTo>
                      <a:pt x="1119" y="24"/>
                      <a:pt x="1096" y="24"/>
                      <a:pt x="1073" y="24"/>
                    </a:cubicBezTo>
                    <a:lnTo>
                      <a:pt x="1050" y="24"/>
                    </a:lnTo>
                    <a:cubicBezTo>
                      <a:pt x="1027" y="24"/>
                      <a:pt x="1027" y="46"/>
                      <a:pt x="1005" y="46"/>
                    </a:cubicBezTo>
                    <a:cubicBezTo>
                      <a:pt x="959" y="46"/>
                      <a:pt x="936" y="69"/>
                      <a:pt x="890" y="69"/>
                    </a:cubicBezTo>
                    <a:cubicBezTo>
                      <a:pt x="845" y="92"/>
                      <a:pt x="776" y="115"/>
                      <a:pt x="708" y="161"/>
                    </a:cubicBezTo>
                    <a:cubicBezTo>
                      <a:pt x="708" y="161"/>
                      <a:pt x="685" y="161"/>
                      <a:pt x="685" y="183"/>
                    </a:cubicBezTo>
                    <a:cubicBezTo>
                      <a:pt x="548" y="252"/>
                      <a:pt x="434" y="343"/>
                      <a:pt x="320" y="457"/>
                    </a:cubicBezTo>
                    <a:cubicBezTo>
                      <a:pt x="274" y="503"/>
                      <a:pt x="251" y="571"/>
                      <a:pt x="206" y="617"/>
                    </a:cubicBezTo>
                    <a:cubicBezTo>
                      <a:pt x="206" y="640"/>
                      <a:pt x="183" y="663"/>
                      <a:pt x="183" y="663"/>
                    </a:cubicBezTo>
                    <a:cubicBezTo>
                      <a:pt x="160" y="686"/>
                      <a:pt x="160" y="686"/>
                      <a:pt x="160" y="708"/>
                    </a:cubicBezTo>
                    <a:cubicBezTo>
                      <a:pt x="114" y="754"/>
                      <a:pt x="91" y="822"/>
                      <a:pt x="69" y="891"/>
                    </a:cubicBezTo>
                    <a:cubicBezTo>
                      <a:pt x="23" y="982"/>
                      <a:pt x="23" y="1074"/>
                      <a:pt x="23" y="1165"/>
                    </a:cubicBezTo>
                    <a:cubicBezTo>
                      <a:pt x="0" y="1256"/>
                      <a:pt x="23" y="1347"/>
                      <a:pt x="46" y="1439"/>
                    </a:cubicBezTo>
                    <a:cubicBezTo>
                      <a:pt x="69" y="1507"/>
                      <a:pt x="114" y="1576"/>
                      <a:pt x="137" y="1644"/>
                    </a:cubicBezTo>
                    <a:cubicBezTo>
                      <a:pt x="183" y="1690"/>
                      <a:pt x="228" y="1735"/>
                      <a:pt x="274" y="1781"/>
                    </a:cubicBezTo>
                    <a:cubicBezTo>
                      <a:pt x="388" y="1895"/>
                      <a:pt x="548" y="1964"/>
                      <a:pt x="708" y="1987"/>
                    </a:cubicBezTo>
                    <a:cubicBezTo>
                      <a:pt x="763" y="1994"/>
                      <a:pt x="818" y="1998"/>
                      <a:pt x="874" y="1998"/>
                    </a:cubicBezTo>
                    <a:cubicBezTo>
                      <a:pt x="1143" y="1998"/>
                      <a:pt x="1417" y="1910"/>
                      <a:pt x="1644" y="1758"/>
                    </a:cubicBezTo>
                    <a:cubicBezTo>
                      <a:pt x="1918" y="1553"/>
                      <a:pt x="2123" y="1279"/>
                      <a:pt x="2169" y="959"/>
                    </a:cubicBezTo>
                    <a:cubicBezTo>
                      <a:pt x="2214" y="800"/>
                      <a:pt x="2191" y="617"/>
                      <a:pt x="2123" y="480"/>
                    </a:cubicBezTo>
                    <a:cubicBezTo>
                      <a:pt x="2100" y="389"/>
                      <a:pt x="2054" y="343"/>
                      <a:pt x="2009" y="275"/>
                    </a:cubicBezTo>
                    <a:cubicBezTo>
                      <a:pt x="1940" y="206"/>
                      <a:pt x="1872" y="161"/>
                      <a:pt x="1803" y="115"/>
                    </a:cubicBezTo>
                    <a:cubicBezTo>
                      <a:pt x="1735" y="69"/>
                      <a:pt x="1666" y="46"/>
                      <a:pt x="1598" y="24"/>
                    </a:cubicBezTo>
                    <a:cubicBezTo>
                      <a:pt x="1529" y="1"/>
                      <a:pt x="1438" y="1"/>
                      <a:pt x="1370" y="1"/>
                    </a:cubicBezTo>
                    <a:close/>
                  </a:path>
                </a:pathLst>
              </a:custGeom>
              <a:solidFill>
                <a:srgbClr val="58C3C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2" name="Google Shape;2132;p24"/>
              <p:cNvSpPr/>
              <p:nvPr/>
            </p:nvSpPr>
            <p:spPr>
              <a:xfrm>
                <a:off x="4918673" y="226223"/>
                <a:ext cx="36436" cy="541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2004" extrusionOk="0">
                    <a:moveTo>
                      <a:pt x="275" y="1"/>
                    </a:moveTo>
                    <a:cubicBezTo>
                      <a:pt x="183" y="24"/>
                      <a:pt x="115" y="69"/>
                      <a:pt x="46" y="138"/>
                    </a:cubicBezTo>
                    <a:cubicBezTo>
                      <a:pt x="1" y="206"/>
                      <a:pt x="1" y="297"/>
                      <a:pt x="1" y="389"/>
                    </a:cubicBezTo>
                    <a:cubicBezTo>
                      <a:pt x="1" y="685"/>
                      <a:pt x="23" y="1005"/>
                      <a:pt x="160" y="1302"/>
                    </a:cubicBezTo>
                    <a:cubicBezTo>
                      <a:pt x="229" y="1439"/>
                      <a:pt x="320" y="1553"/>
                      <a:pt x="412" y="1644"/>
                    </a:cubicBezTo>
                    <a:cubicBezTo>
                      <a:pt x="480" y="1713"/>
                      <a:pt x="548" y="1781"/>
                      <a:pt x="640" y="1827"/>
                    </a:cubicBezTo>
                    <a:cubicBezTo>
                      <a:pt x="731" y="1895"/>
                      <a:pt x="822" y="1941"/>
                      <a:pt x="914" y="1987"/>
                    </a:cubicBezTo>
                    <a:cubicBezTo>
                      <a:pt x="943" y="1998"/>
                      <a:pt x="976" y="2004"/>
                      <a:pt x="1009" y="2004"/>
                    </a:cubicBezTo>
                    <a:cubicBezTo>
                      <a:pt x="1106" y="2004"/>
                      <a:pt x="1211" y="1957"/>
                      <a:pt x="1279" y="1872"/>
                    </a:cubicBezTo>
                    <a:cubicBezTo>
                      <a:pt x="1325" y="1804"/>
                      <a:pt x="1347" y="1735"/>
                      <a:pt x="1325" y="1644"/>
                    </a:cubicBezTo>
                    <a:cubicBezTo>
                      <a:pt x="1325" y="1576"/>
                      <a:pt x="1279" y="1484"/>
                      <a:pt x="1210" y="1439"/>
                    </a:cubicBezTo>
                    <a:cubicBezTo>
                      <a:pt x="1119" y="1393"/>
                      <a:pt x="1028" y="1325"/>
                      <a:pt x="937" y="1256"/>
                    </a:cubicBezTo>
                    <a:cubicBezTo>
                      <a:pt x="891" y="1188"/>
                      <a:pt x="822" y="1119"/>
                      <a:pt x="777" y="1051"/>
                    </a:cubicBezTo>
                    <a:cubicBezTo>
                      <a:pt x="754" y="1005"/>
                      <a:pt x="731" y="959"/>
                      <a:pt x="708" y="914"/>
                    </a:cubicBezTo>
                    <a:cubicBezTo>
                      <a:pt x="663" y="708"/>
                      <a:pt x="640" y="503"/>
                      <a:pt x="640" y="275"/>
                    </a:cubicBezTo>
                    <a:cubicBezTo>
                      <a:pt x="640" y="206"/>
                      <a:pt x="571" y="115"/>
                      <a:pt x="503" y="69"/>
                    </a:cubicBezTo>
                    <a:cubicBezTo>
                      <a:pt x="457" y="24"/>
                      <a:pt x="389" y="1"/>
                      <a:pt x="320" y="1"/>
                    </a:cubicBezTo>
                    <a:close/>
                  </a:path>
                </a:pathLst>
              </a:custGeom>
              <a:solidFill>
                <a:srgbClr val="FFFFFF">
                  <a:alpha val="535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133" name="Google Shape;2133;p24"/>
            <p:cNvSpPr/>
            <p:nvPr/>
          </p:nvSpPr>
          <p:spPr>
            <a:xfrm flipH="1">
              <a:off x="8521837" y="1958567"/>
              <a:ext cx="96295" cy="86931"/>
            </a:xfrm>
            <a:custGeom>
              <a:avLst/>
              <a:gdLst/>
              <a:ahLst/>
              <a:cxnLst/>
              <a:rect l="l" t="t" r="r" b="b"/>
              <a:pathLst>
                <a:path w="2900" h="2618" extrusionOk="0">
                  <a:moveTo>
                    <a:pt x="1466" y="0"/>
                  </a:moveTo>
                  <a:cubicBezTo>
                    <a:pt x="1344" y="0"/>
                    <a:pt x="1220" y="17"/>
                    <a:pt x="1096" y="53"/>
                  </a:cubicBezTo>
                  <a:cubicBezTo>
                    <a:pt x="412" y="236"/>
                    <a:pt x="1" y="966"/>
                    <a:pt x="206" y="1651"/>
                  </a:cubicBezTo>
                  <a:cubicBezTo>
                    <a:pt x="357" y="2235"/>
                    <a:pt x="881" y="2617"/>
                    <a:pt x="1444" y="2617"/>
                  </a:cubicBezTo>
                  <a:cubicBezTo>
                    <a:pt x="1564" y="2617"/>
                    <a:pt x="1685" y="2600"/>
                    <a:pt x="1804" y="2564"/>
                  </a:cubicBezTo>
                  <a:cubicBezTo>
                    <a:pt x="2512" y="2359"/>
                    <a:pt x="2900" y="1651"/>
                    <a:pt x="2717" y="943"/>
                  </a:cubicBezTo>
                  <a:cubicBezTo>
                    <a:pt x="2548" y="379"/>
                    <a:pt x="2037" y="0"/>
                    <a:pt x="14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4" name="Google Shape;2134;p24"/>
            <p:cNvSpPr/>
            <p:nvPr/>
          </p:nvSpPr>
          <p:spPr>
            <a:xfrm flipH="1">
              <a:off x="7126450" y="1160167"/>
              <a:ext cx="96295" cy="86931"/>
            </a:xfrm>
            <a:custGeom>
              <a:avLst/>
              <a:gdLst/>
              <a:ahLst/>
              <a:cxnLst/>
              <a:rect l="l" t="t" r="r" b="b"/>
              <a:pathLst>
                <a:path w="2900" h="2618" extrusionOk="0">
                  <a:moveTo>
                    <a:pt x="1466" y="0"/>
                  </a:moveTo>
                  <a:cubicBezTo>
                    <a:pt x="1344" y="0"/>
                    <a:pt x="1220" y="17"/>
                    <a:pt x="1096" y="53"/>
                  </a:cubicBezTo>
                  <a:cubicBezTo>
                    <a:pt x="412" y="236"/>
                    <a:pt x="1" y="966"/>
                    <a:pt x="206" y="1651"/>
                  </a:cubicBezTo>
                  <a:cubicBezTo>
                    <a:pt x="357" y="2235"/>
                    <a:pt x="881" y="2617"/>
                    <a:pt x="1444" y="2617"/>
                  </a:cubicBezTo>
                  <a:cubicBezTo>
                    <a:pt x="1564" y="2617"/>
                    <a:pt x="1685" y="2600"/>
                    <a:pt x="1804" y="2564"/>
                  </a:cubicBezTo>
                  <a:cubicBezTo>
                    <a:pt x="2512" y="2359"/>
                    <a:pt x="2900" y="1651"/>
                    <a:pt x="2717" y="943"/>
                  </a:cubicBezTo>
                  <a:cubicBezTo>
                    <a:pt x="2548" y="379"/>
                    <a:pt x="2037" y="0"/>
                    <a:pt x="146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5" name="Google Shape;2135;p24"/>
            <p:cNvSpPr/>
            <p:nvPr/>
          </p:nvSpPr>
          <p:spPr>
            <a:xfrm>
              <a:off x="6391447" y="1083656"/>
              <a:ext cx="54330" cy="76522"/>
            </a:xfrm>
            <a:custGeom>
              <a:avLst/>
              <a:gdLst/>
              <a:ahLst/>
              <a:cxnLst/>
              <a:rect l="l" t="t" r="r" b="b"/>
              <a:pathLst>
                <a:path w="2010" h="2831" extrusionOk="0">
                  <a:moveTo>
                    <a:pt x="503" y="0"/>
                  </a:moveTo>
                  <a:lnTo>
                    <a:pt x="503" y="525"/>
                  </a:lnTo>
                  <a:cubicBezTo>
                    <a:pt x="480" y="822"/>
                    <a:pt x="366" y="1210"/>
                    <a:pt x="252" y="1415"/>
                  </a:cubicBezTo>
                  <a:lnTo>
                    <a:pt x="1" y="1780"/>
                  </a:lnTo>
                  <a:lnTo>
                    <a:pt x="434" y="1917"/>
                  </a:lnTo>
                  <a:cubicBezTo>
                    <a:pt x="663" y="1986"/>
                    <a:pt x="982" y="2214"/>
                    <a:pt x="1187" y="2442"/>
                  </a:cubicBezTo>
                  <a:lnTo>
                    <a:pt x="1530" y="2830"/>
                  </a:lnTo>
                  <a:lnTo>
                    <a:pt x="1530" y="2305"/>
                  </a:lnTo>
                  <a:cubicBezTo>
                    <a:pt x="1530" y="2032"/>
                    <a:pt x="1644" y="1621"/>
                    <a:pt x="1781" y="1438"/>
                  </a:cubicBezTo>
                  <a:lnTo>
                    <a:pt x="2009" y="1073"/>
                  </a:lnTo>
                  <a:lnTo>
                    <a:pt x="1598" y="936"/>
                  </a:lnTo>
                  <a:cubicBezTo>
                    <a:pt x="1370" y="845"/>
                    <a:pt x="1028" y="616"/>
                    <a:pt x="845" y="411"/>
                  </a:cubicBezTo>
                  <a:lnTo>
                    <a:pt x="50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6" name="Google Shape;2136;p24"/>
            <p:cNvSpPr/>
            <p:nvPr/>
          </p:nvSpPr>
          <p:spPr>
            <a:xfrm>
              <a:off x="7675410" y="877381"/>
              <a:ext cx="54330" cy="76522"/>
            </a:xfrm>
            <a:custGeom>
              <a:avLst/>
              <a:gdLst/>
              <a:ahLst/>
              <a:cxnLst/>
              <a:rect l="l" t="t" r="r" b="b"/>
              <a:pathLst>
                <a:path w="2010" h="2831" extrusionOk="0">
                  <a:moveTo>
                    <a:pt x="503" y="0"/>
                  </a:moveTo>
                  <a:lnTo>
                    <a:pt x="503" y="525"/>
                  </a:lnTo>
                  <a:cubicBezTo>
                    <a:pt x="480" y="822"/>
                    <a:pt x="366" y="1210"/>
                    <a:pt x="252" y="1415"/>
                  </a:cubicBezTo>
                  <a:lnTo>
                    <a:pt x="1" y="1780"/>
                  </a:lnTo>
                  <a:lnTo>
                    <a:pt x="434" y="1917"/>
                  </a:lnTo>
                  <a:cubicBezTo>
                    <a:pt x="663" y="1986"/>
                    <a:pt x="982" y="2214"/>
                    <a:pt x="1187" y="2442"/>
                  </a:cubicBezTo>
                  <a:lnTo>
                    <a:pt x="1530" y="2830"/>
                  </a:lnTo>
                  <a:lnTo>
                    <a:pt x="1530" y="2305"/>
                  </a:lnTo>
                  <a:cubicBezTo>
                    <a:pt x="1530" y="2032"/>
                    <a:pt x="1644" y="1621"/>
                    <a:pt x="1781" y="1438"/>
                  </a:cubicBezTo>
                  <a:lnTo>
                    <a:pt x="2009" y="1073"/>
                  </a:lnTo>
                  <a:lnTo>
                    <a:pt x="1598" y="936"/>
                  </a:lnTo>
                  <a:cubicBezTo>
                    <a:pt x="1370" y="845"/>
                    <a:pt x="1028" y="616"/>
                    <a:pt x="845" y="411"/>
                  </a:cubicBezTo>
                  <a:lnTo>
                    <a:pt x="50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137" name="Google Shape;2137;p24"/>
            <p:cNvGrpSpPr/>
            <p:nvPr/>
          </p:nvGrpSpPr>
          <p:grpSpPr>
            <a:xfrm rot="2265940">
              <a:off x="9290835" y="854908"/>
              <a:ext cx="291689" cy="364463"/>
              <a:chOff x="4896454" y="199085"/>
              <a:chExt cx="358499" cy="447941"/>
            </a:xfrm>
          </p:grpSpPr>
          <p:sp>
            <p:nvSpPr>
              <p:cNvPr id="2138" name="Google Shape;2138;p24"/>
              <p:cNvSpPr/>
              <p:nvPr/>
            </p:nvSpPr>
            <p:spPr>
              <a:xfrm>
                <a:off x="4923619" y="395269"/>
                <a:ext cx="46897" cy="39518"/>
              </a:xfrm>
              <a:custGeom>
                <a:avLst/>
                <a:gdLst/>
                <a:ahLst/>
                <a:cxnLst/>
                <a:rect l="l" t="t" r="r" b="b"/>
                <a:pathLst>
                  <a:path w="1735" h="1462" extrusionOk="0">
                    <a:moveTo>
                      <a:pt x="868" y="1"/>
                    </a:moveTo>
                    <a:cubicBezTo>
                      <a:pt x="754" y="24"/>
                      <a:pt x="662" y="46"/>
                      <a:pt x="548" y="115"/>
                    </a:cubicBezTo>
                    <a:cubicBezTo>
                      <a:pt x="480" y="161"/>
                      <a:pt x="388" y="206"/>
                      <a:pt x="320" y="275"/>
                    </a:cubicBezTo>
                    <a:cubicBezTo>
                      <a:pt x="251" y="320"/>
                      <a:pt x="183" y="389"/>
                      <a:pt x="137" y="457"/>
                    </a:cubicBezTo>
                    <a:cubicBezTo>
                      <a:pt x="69" y="526"/>
                      <a:pt x="23" y="640"/>
                      <a:pt x="0" y="754"/>
                    </a:cubicBezTo>
                    <a:cubicBezTo>
                      <a:pt x="0" y="754"/>
                      <a:pt x="0" y="777"/>
                      <a:pt x="0" y="800"/>
                    </a:cubicBezTo>
                    <a:cubicBezTo>
                      <a:pt x="0" y="845"/>
                      <a:pt x="0" y="914"/>
                      <a:pt x="23" y="959"/>
                    </a:cubicBezTo>
                    <a:cubicBezTo>
                      <a:pt x="23" y="1051"/>
                      <a:pt x="69" y="1142"/>
                      <a:pt x="137" y="1211"/>
                    </a:cubicBezTo>
                    <a:cubicBezTo>
                      <a:pt x="183" y="1302"/>
                      <a:pt x="297" y="1348"/>
                      <a:pt x="388" y="1393"/>
                    </a:cubicBezTo>
                    <a:cubicBezTo>
                      <a:pt x="457" y="1439"/>
                      <a:pt x="548" y="1439"/>
                      <a:pt x="639" y="1462"/>
                    </a:cubicBezTo>
                    <a:lnTo>
                      <a:pt x="890" y="1462"/>
                    </a:lnTo>
                    <a:cubicBezTo>
                      <a:pt x="982" y="1439"/>
                      <a:pt x="1073" y="1393"/>
                      <a:pt x="1164" y="1348"/>
                    </a:cubicBezTo>
                    <a:cubicBezTo>
                      <a:pt x="1256" y="1325"/>
                      <a:pt x="1324" y="1256"/>
                      <a:pt x="1393" y="1188"/>
                    </a:cubicBezTo>
                    <a:cubicBezTo>
                      <a:pt x="1461" y="1119"/>
                      <a:pt x="1552" y="1074"/>
                      <a:pt x="1598" y="1005"/>
                    </a:cubicBezTo>
                    <a:cubicBezTo>
                      <a:pt x="1667" y="891"/>
                      <a:pt x="1735" y="754"/>
                      <a:pt x="1735" y="640"/>
                    </a:cubicBezTo>
                    <a:cubicBezTo>
                      <a:pt x="1735" y="571"/>
                      <a:pt x="1712" y="526"/>
                      <a:pt x="1689" y="457"/>
                    </a:cubicBezTo>
                    <a:cubicBezTo>
                      <a:pt x="1667" y="412"/>
                      <a:pt x="1644" y="366"/>
                      <a:pt x="1621" y="320"/>
                    </a:cubicBezTo>
                    <a:cubicBezTo>
                      <a:pt x="1575" y="252"/>
                      <a:pt x="1507" y="183"/>
                      <a:pt x="1461" y="138"/>
                    </a:cubicBezTo>
                    <a:cubicBezTo>
                      <a:pt x="1324" y="46"/>
                      <a:pt x="1164" y="1"/>
                      <a:pt x="1005" y="1"/>
                    </a:cubicBezTo>
                    <a:close/>
                  </a:path>
                </a:pathLst>
              </a:custGeom>
              <a:solidFill>
                <a:srgbClr val="58C3C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9" name="Google Shape;2139;p24"/>
              <p:cNvSpPr/>
              <p:nvPr/>
            </p:nvSpPr>
            <p:spPr>
              <a:xfrm>
                <a:off x="5076014" y="266957"/>
                <a:ext cx="172154" cy="186345"/>
              </a:xfrm>
              <a:custGeom>
                <a:avLst/>
                <a:gdLst/>
                <a:ahLst/>
                <a:cxnLst/>
                <a:rect l="l" t="t" r="r" b="b"/>
                <a:pathLst>
                  <a:path w="6369" h="6894" extrusionOk="0">
                    <a:moveTo>
                      <a:pt x="2283" y="0"/>
                    </a:moveTo>
                    <a:cubicBezTo>
                      <a:pt x="2214" y="0"/>
                      <a:pt x="2146" y="0"/>
                      <a:pt x="2077" y="23"/>
                    </a:cubicBezTo>
                    <a:cubicBezTo>
                      <a:pt x="1917" y="46"/>
                      <a:pt x="1780" y="91"/>
                      <a:pt x="1575" y="183"/>
                    </a:cubicBezTo>
                    <a:cubicBezTo>
                      <a:pt x="1438" y="228"/>
                      <a:pt x="1301" y="297"/>
                      <a:pt x="1164" y="388"/>
                    </a:cubicBezTo>
                    <a:cubicBezTo>
                      <a:pt x="1096" y="434"/>
                      <a:pt x="1004" y="480"/>
                      <a:pt x="936" y="525"/>
                    </a:cubicBezTo>
                    <a:cubicBezTo>
                      <a:pt x="867" y="594"/>
                      <a:pt x="799" y="639"/>
                      <a:pt x="753" y="708"/>
                    </a:cubicBezTo>
                    <a:lnTo>
                      <a:pt x="708" y="753"/>
                    </a:lnTo>
                    <a:cubicBezTo>
                      <a:pt x="594" y="890"/>
                      <a:pt x="502" y="1004"/>
                      <a:pt x="434" y="1119"/>
                    </a:cubicBezTo>
                    <a:cubicBezTo>
                      <a:pt x="388" y="1164"/>
                      <a:pt x="320" y="1233"/>
                      <a:pt x="297" y="1324"/>
                    </a:cubicBezTo>
                    <a:cubicBezTo>
                      <a:pt x="274" y="1393"/>
                      <a:pt x="251" y="1438"/>
                      <a:pt x="251" y="1507"/>
                    </a:cubicBezTo>
                    <a:cubicBezTo>
                      <a:pt x="228" y="1552"/>
                      <a:pt x="206" y="1598"/>
                      <a:pt x="183" y="1621"/>
                    </a:cubicBezTo>
                    <a:cubicBezTo>
                      <a:pt x="183" y="1666"/>
                      <a:pt x="160" y="1689"/>
                      <a:pt x="160" y="1735"/>
                    </a:cubicBezTo>
                    <a:cubicBezTo>
                      <a:pt x="137" y="1826"/>
                      <a:pt x="114" y="1918"/>
                      <a:pt x="91" y="1986"/>
                    </a:cubicBezTo>
                    <a:lnTo>
                      <a:pt x="91" y="2032"/>
                    </a:lnTo>
                    <a:cubicBezTo>
                      <a:pt x="69" y="2146"/>
                      <a:pt x="23" y="2328"/>
                      <a:pt x="23" y="2511"/>
                    </a:cubicBezTo>
                    <a:cubicBezTo>
                      <a:pt x="0" y="2671"/>
                      <a:pt x="23" y="2853"/>
                      <a:pt x="69" y="3013"/>
                    </a:cubicBezTo>
                    <a:lnTo>
                      <a:pt x="91" y="3150"/>
                    </a:lnTo>
                    <a:cubicBezTo>
                      <a:pt x="91" y="3241"/>
                      <a:pt x="114" y="3333"/>
                      <a:pt x="137" y="3424"/>
                    </a:cubicBezTo>
                    <a:cubicBezTo>
                      <a:pt x="160" y="3584"/>
                      <a:pt x="206" y="3744"/>
                      <a:pt x="251" y="3903"/>
                    </a:cubicBezTo>
                    <a:lnTo>
                      <a:pt x="274" y="3926"/>
                    </a:lnTo>
                    <a:cubicBezTo>
                      <a:pt x="320" y="4086"/>
                      <a:pt x="365" y="4223"/>
                      <a:pt x="434" y="4360"/>
                    </a:cubicBezTo>
                    <a:cubicBezTo>
                      <a:pt x="548" y="4588"/>
                      <a:pt x="685" y="4793"/>
                      <a:pt x="822" y="4976"/>
                    </a:cubicBezTo>
                    <a:lnTo>
                      <a:pt x="913" y="5136"/>
                    </a:lnTo>
                    <a:cubicBezTo>
                      <a:pt x="1050" y="5318"/>
                      <a:pt x="1210" y="5501"/>
                      <a:pt x="1438" y="5684"/>
                    </a:cubicBezTo>
                    <a:cubicBezTo>
                      <a:pt x="1529" y="5752"/>
                      <a:pt x="1621" y="5843"/>
                      <a:pt x="1735" y="5912"/>
                    </a:cubicBezTo>
                    <a:cubicBezTo>
                      <a:pt x="1780" y="6026"/>
                      <a:pt x="1849" y="6117"/>
                      <a:pt x="1986" y="6209"/>
                    </a:cubicBezTo>
                    <a:cubicBezTo>
                      <a:pt x="2077" y="6254"/>
                      <a:pt x="2169" y="6300"/>
                      <a:pt x="2237" y="6368"/>
                    </a:cubicBezTo>
                    <a:lnTo>
                      <a:pt x="2305" y="6414"/>
                    </a:lnTo>
                    <a:lnTo>
                      <a:pt x="2351" y="6437"/>
                    </a:lnTo>
                    <a:cubicBezTo>
                      <a:pt x="2465" y="6505"/>
                      <a:pt x="2579" y="6574"/>
                      <a:pt x="2716" y="6642"/>
                    </a:cubicBezTo>
                    <a:cubicBezTo>
                      <a:pt x="2808" y="6688"/>
                      <a:pt x="2922" y="6734"/>
                      <a:pt x="3013" y="6779"/>
                    </a:cubicBezTo>
                    <a:cubicBezTo>
                      <a:pt x="3173" y="6825"/>
                      <a:pt x="3333" y="6848"/>
                      <a:pt x="3492" y="6871"/>
                    </a:cubicBezTo>
                    <a:cubicBezTo>
                      <a:pt x="3652" y="6871"/>
                      <a:pt x="3789" y="6893"/>
                      <a:pt x="3949" y="6893"/>
                    </a:cubicBezTo>
                    <a:cubicBezTo>
                      <a:pt x="4109" y="6893"/>
                      <a:pt x="4268" y="6871"/>
                      <a:pt x="4428" y="6871"/>
                    </a:cubicBezTo>
                    <a:cubicBezTo>
                      <a:pt x="4542" y="6848"/>
                      <a:pt x="4702" y="6825"/>
                      <a:pt x="4862" y="6779"/>
                    </a:cubicBezTo>
                    <a:cubicBezTo>
                      <a:pt x="4953" y="6756"/>
                      <a:pt x="4999" y="6734"/>
                      <a:pt x="5067" y="6711"/>
                    </a:cubicBezTo>
                    <a:cubicBezTo>
                      <a:pt x="5113" y="6688"/>
                      <a:pt x="5136" y="6665"/>
                      <a:pt x="5159" y="6665"/>
                    </a:cubicBezTo>
                    <a:lnTo>
                      <a:pt x="5181" y="6642"/>
                    </a:lnTo>
                    <a:cubicBezTo>
                      <a:pt x="5250" y="6620"/>
                      <a:pt x="5318" y="6597"/>
                      <a:pt x="5364" y="6551"/>
                    </a:cubicBezTo>
                    <a:cubicBezTo>
                      <a:pt x="5410" y="6505"/>
                      <a:pt x="5433" y="6437"/>
                      <a:pt x="5455" y="6391"/>
                    </a:cubicBezTo>
                    <a:cubicBezTo>
                      <a:pt x="5478" y="6391"/>
                      <a:pt x="5501" y="6368"/>
                      <a:pt x="5524" y="6346"/>
                    </a:cubicBezTo>
                    <a:cubicBezTo>
                      <a:pt x="5661" y="6277"/>
                      <a:pt x="5775" y="6186"/>
                      <a:pt x="5889" y="6049"/>
                    </a:cubicBezTo>
                    <a:cubicBezTo>
                      <a:pt x="5958" y="5958"/>
                      <a:pt x="6003" y="5866"/>
                      <a:pt x="6049" y="5752"/>
                    </a:cubicBezTo>
                    <a:cubicBezTo>
                      <a:pt x="6094" y="5638"/>
                      <a:pt x="6163" y="5501"/>
                      <a:pt x="6209" y="5364"/>
                    </a:cubicBezTo>
                    <a:cubicBezTo>
                      <a:pt x="6254" y="5227"/>
                      <a:pt x="6277" y="5090"/>
                      <a:pt x="6300" y="4953"/>
                    </a:cubicBezTo>
                    <a:lnTo>
                      <a:pt x="6323" y="4839"/>
                    </a:lnTo>
                    <a:cubicBezTo>
                      <a:pt x="6346" y="4771"/>
                      <a:pt x="6368" y="4702"/>
                      <a:pt x="6368" y="4634"/>
                    </a:cubicBezTo>
                    <a:cubicBezTo>
                      <a:pt x="6368" y="4565"/>
                      <a:pt x="6368" y="4474"/>
                      <a:pt x="6368" y="4383"/>
                    </a:cubicBezTo>
                    <a:lnTo>
                      <a:pt x="6346" y="4337"/>
                    </a:lnTo>
                    <a:cubicBezTo>
                      <a:pt x="6346" y="4291"/>
                      <a:pt x="6346" y="4223"/>
                      <a:pt x="6346" y="4177"/>
                    </a:cubicBezTo>
                    <a:cubicBezTo>
                      <a:pt x="6346" y="4086"/>
                      <a:pt x="6323" y="3995"/>
                      <a:pt x="6323" y="3926"/>
                    </a:cubicBezTo>
                    <a:cubicBezTo>
                      <a:pt x="6323" y="3835"/>
                      <a:pt x="6300" y="3766"/>
                      <a:pt x="6277" y="3698"/>
                    </a:cubicBezTo>
                    <a:cubicBezTo>
                      <a:pt x="6277" y="3629"/>
                      <a:pt x="6254" y="3561"/>
                      <a:pt x="6254" y="3492"/>
                    </a:cubicBezTo>
                    <a:cubicBezTo>
                      <a:pt x="6231" y="3447"/>
                      <a:pt x="6231" y="3401"/>
                      <a:pt x="6231" y="3355"/>
                    </a:cubicBezTo>
                    <a:cubicBezTo>
                      <a:pt x="6231" y="3333"/>
                      <a:pt x="6231" y="3287"/>
                      <a:pt x="6209" y="3264"/>
                    </a:cubicBezTo>
                    <a:lnTo>
                      <a:pt x="6209" y="3219"/>
                    </a:lnTo>
                    <a:cubicBezTo>
                      <a:pt x="6186" y="3150"/>
                      <a:pt x="6186" y="3082"/>
                      <a:pt x="6163" y="3013"/>
                    </a:cubicBezTo>
                    <a:cubicBezTo>
                      <a:pt x="6163" y="2945"/>
                      <a:pt x="6140" y="2876"/>
                      <a:pt x="6117" y="2785"/>
                    </a:cubicBezTo>
                    <a:cubicBezTo>
                      <a:pt x="6094" y="2716"/>
                      <a:pt x="6072" y="2625"/>
                      <a:pt x="6049" y="2534"/>
                    </a:cubicBezTo>
                    <a:cubicBezTo>
                      <a:pt x="6003" y="2465"/>
                      <a:pt x="5980" y="2397"/>
                      <a:pt x="5935" y="2328"/>
                    </a:cubicBezTo>
                    <a:lnTo>
                      <a:pt x="5866" y="2214"/>
                    </a:lnTo>
                    <a:cubicBezTo>
                      <a:pt x="5775" y="2077"/>
                      <a:pt x="5706" y="1940"/>
                      <a:pt x="5592" y="1803"/>
                    </a:cubicBezTo>
                    <a:cubicBezTo>
                      <a:pt x="5569" y="1758"/>
                      <a:pt x="5524" y="1689"/>
                      <a:pt x="5478" y="1644"/>
                    </a:cubicBezTo>
                    <a:lnTo>
                      <a:pt x="5433" y="1598"/>
                    </a:lnTo>
                    <a:cubicBezTo>
                      <a:pt x="5410" y="1552"/>
                      <a:pt x="5364" y="1529"/>
                      <a:pt x="5341" y="1484"/>
                    </a:cubicBezTo>
                    <a:cubicBezTo>
                      <a:pt x="5318" y="1461"/>
                      <a:pt x="5273" y="1415"/>
                      <a:pt x="5250" y="1370"/>
                    </a:cubicBezTo>
                    <a:cubicBezTo>
                      <a:pt x="4908" y="1004"/>
                      <a:pt x="4474" y="753"/>
                      <a:pt x="4177" y="594"/>
                    </a:cubicBezTo>
                    <a:lnTo>
                      <a:pt x="4177" y="594"/>
                    </a:lnTo>
                    <a:lnTo>
                      <a:pt x="4223" y="639"/>
                    </a:lnTo>
                    <a:lnTo>
                      <a:pt x="4154" y="594"/>
                    </a:lnTo>
                    <a:lnTo>
                      <a:pt x="3926" y="457"/>
                    </a:lnTo>
                    <a:cubicBezTo>
                      <a:pt x="3812" y="388"/>
                      <a:pt x="3675" y="320"/>
                      <a:pt x="3538" y="274"/>
                    </a:cubicBezTo>
                    <a:cubicBezTo>
                      <a:pt x="3401" y="206"/>
                      <a:pt x="3264" y="160"/>
                      <a:pt x="3127" y="114"/>
                    </a:cubicBezTo>
                    <a:cubicBezTo>
                      <a:pt x="2945" y="69"/>
                      <a:pt x="2762" y="23"/>
                      <a:pt x="2602" y="23"/>
                    </a:cubicBezTo>
                    <a:cubicBezTo>
                      <a:pt x="2534" y="0"/>
                      <a:pt x="2465" y="0"/>
                      <a:pt x="2374" y="0"/>
                    </a:cubicBezTo>
                    <a:close/>
                  </a:path>
                </a:pathLst>
              </a:custGeom>
              <a:solidFill>
                <a:srgbClr val="58C3C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0" name="Google Shape;2140;p24"/>
              <p:cNvSpPr/>
              <p:nvPr/>
            </p:nvSpPr>
            <p:spPr>
              <a:xfrm>
                <a:off x="5144481" y="598886"/>
                <a:ext cx="46924" cy="42843"/>
              </a:xfrm>
              <a:custGeom>
                <a:avLst/>
                <a:gdLst/>
                <a:ahLst/>
                <a:cxnLst/>
                <a:rect l="l" t="t" r="r" b="b"/>
                <a:pathLst>
                  <a:path w="1736" h="1585" extrusionOk="0">
                    <a:moveTo>
                      <a:pt x="845" y="0"/>
                    </a:moveTo>
                    <a:cubicBezTo>
                      <a:pt x="777" y="0"/>
                      <a:pt x="731" y="0"/>
                      <a:pt x="663" y="23"/>
                    </a:cubicBezTo>
                    <a:cubicBezTo>
                      <a:pt x="571" y="23"/>
                      <a:pt x="480" y="69"/>
                      <a:pt x="412" y="91"/>
                    </a:cubicBezTo>
                    <a:cubicBezTo>
                      <a:pt x="366" y="114"/>
                      <a:pt x="343" y="137"/>
                      <a:pt x="320" y="137"/>
                    </a:cubicBezTo>
                    <a:cubicBezTo>
                      <a:pt x="275" y="183"/>
                      <a:pt x="229" y="206"/>
                      <a:pt x="183" y="228"/>
                    </a:cubicBezTo>
                    <a:cubicBezTo>
                      <a:pt x="92" y="320"/>
                      <a:pt x="24" y="434"/>
                      <a:pt x="24" y="571"/>
                    </a:cubicBezTo>
                    <a:cubicBezTo>
                      <a:pt x="1" y="616"/>
                      <a:pt x="1" y="662"/>
                      <a:pt x="24" y="731"/>
                    </a:cubicBezTo>
                    <a:cubicBezTo>
                      <a:pt x="24" y="753"/>
                      <a:pt x="24" y="776"/>
                      <a:pt x="24" y="822"/>
                    </a:cubicBezTo>
                    <a:cubicBezTo>
                      <a:pt x="46" y="845"/>
                      <a:pt x="46" y="868"/>
                      <a:pt x="46" y="890"/>
                    </a:cubicBezTo>
                    <a:cubicBezTo>
                      <a:pt x="92" y="1004"/>
                      <a:pt x="138" y="1096"/>
                      <a:pt x="206" y="1187"/>
                    </a:cubicBezTo>
                    <a:cubicBezTo>
                      <a:pt x="275" y="1278"/>
                      <a:pt x="343" y="1347"/>
                      <a:pt x="434" y="1415"/>
                    </a:cubicBezTo>
                    <a:cubicBezTo>
                      <a:pt x="503" y="1461"/>
                      <a:pt x="571" y="1507"/>
                      <a:pt x="640" y="1529"/>
                    </a:cubicBezTo>
                    <a:cubicBezTo>
                      <a:pt x="731" y="1575"/>
                      <a:pt x="845" y="1575"/>
                      <a:pt x="937" y="1575"/>
                    </a:cubicBezTo>
                    <a:cubicBezTo>
                      <a:pt x="963" y="1582"/>
                      <a:pt x="992" y="1585"/>
                      <a:pt x="1022" y="1585"/>
                    </a:cubicBezTo>
                    <a:cubicBezTo>
                      <a:pt x="1093" y="1585"/>
                      <a:pt x="1169" y="1568"/>
                      <a:pt x="1233" y="1552"/>
                    </a:cubicBezTo>
                    <a:cubicBezTo>
                      <a:pt x="1325" y="1529"/>
                      <a:pt x="1393" y="1484"/>
                      <a:pt x="1484" y="1438"/>
                    </a:cubicBezTo>
                    <a:cubicBezTo>
                      <a:pt x="1553" y="1393"/>
                      <a:pt x="1621" y="1301"/>
                      <a:pt x="1667" y="1210"/>
                    </a:cubicBezTo>
                    <a:cubicBezTo>
                      <a:pt x="1735" y="1073"/>
                      <a:pt x="1735" y="890"/>
                      <a:pt x="1735" y="731"/>
                    </a:cubicBezTo>
                    <a:cubicBezTo>
                      <a:pt x="1713" y="571"/>
                      <a:pt x="1621" y="434"/>
                      <a:pt x="1507" y="320"/>
                    </a:cubicBezTo>
                    <a:cubicBezTo>
                      <a:pt x="1439" y="251"/>
                      <a:pt x="1347" y="160"/>
                      <a:pt x="1256" y="114"/>
                    </a:cubicBezTo>
                    <a:cubicBezTo>
                      <a:pt x="1142" y="46"/>
                      <a:pt x="982" y="0"/>
                      <a:pt x="845" y="0"/>
                    </a:cubicBezTo>
                    <a:close/>
                  </a:path>
                </a:pathLst>
              </a:custGeom>
              <a:solidFill>
                <a:srgbClr val="58C3C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1" name="Google Shape;2141;p24"/>
              <p:cNvSpPr/>
              <p:nvPr/>
            </p:nvSpPr>
            <p:spPr>
              <a:xfrm>
                <a:off x="5162375" y="358265"/>
                <a:ext cx="43843" cy="48519"/>
              </a:xfrm>
              <a:custGeom>
                <a:avLst/>
                <a:gdLst/>
                <a:ahLst/>
                <a:cxnLst/>
                <a:rect l="l" t="t" r="r" b="b"/>
                <a:pathLst>
                  <a:path w="1622" h="1795" extrusionOk="0">
                    <a:moveTo>
                      <a:pt x="229" y="0"/>
                    </a:moveTo>
                    <a:cubicBezTo>
                      <a:pt x="206" y="0"/>
                      <a:pt x="160" y="23"/>
                      <a:pt x="138" y="23"/>
                    </a:cubicBezTo>
                    <a:cubicBezTo>
                      <a:pt x="46" y="69"/>
                      <a:pt x="1" y="183"/>
                      <a:pt x="46" y="297"/>
                    </a:cubicBezTo>
                    <a:cubicBezTo>
                      <a:pt x="92" y="434"/>
                      <a:pt x="160" y="571"/>
                      <a:pt x="229" y="708"/>
                    </a:cubicBezTo>
                    <a:cubicBezTo>
                      <a:pt x="320" y="891"/>
                      <a:pt x="412" y="1050"/>
                      <a:pt x="548" y="1210"/>
                    </a:cubicBezTo>
                    <a:cubicBezTo>
                      <a:pt x="640" y="1324"/>
                      <a:pt x="754" y="1415"/>
                      <a:pt x="868" y="1530"/>
                    </a:cubicBezTo>
                    <a:cubicBezTo>
                      <a:pt x="982" y="1621"/>
                      <a:pt x="1142" y="1712"/>
                      <a:pt x="1302" y="1781"/>
                    </a:cubicBezTo>
                    <a:cubicBezTo>
                      <a:pt x="1326" y="1790"/>
                      <a:pt x="1350" y="1795"/>
                      <a:pt x="1374" y="1795"/>
                    </a:cubicBezTo>
                    <a:cubicBezTo>
                      <a:pt x="1461" y="1795"/>
                      <a:pt x="1540" y="1733"/>
                      <a:pt x="1576" y="1644"/>
                    </a:cubicBezTo>
                    <a:cubicBezTo>
                      <a:pt x="1621" y="1530"/>
                      <a:pt x="1576" y="1415"/>
                      <a:pt x="1461" y="1370"/>
                    </a:cubicBezTo>
                    <a:cubicBezTo>
                      <a:pt x="1416" y="1347"/>
                      <a:pt x="1347" y="1324"/>
                      <a:pt x="1302" y="1301"/>
                    </a:cubicBezTo>
                    <a:cubicBezTo>
                      <a:pt x="1188" y="1233"/>
                      <a:pt x="1051" y="1142"/>
                      <a:pt x="959" y="1027"/>
                    </a:cubicBezTo>
                    <a:cubicBezTo>
                      <a:pt x="845" y="936"/>
                      <a:pt x="754" y="822"/>
                      <a:pt x="663" y="685"/>
                    </a:cubicBezTo>
                    <a:cubicBezTo>
                      <a:pt x="571" y="525"/>
                      <a:pt x="480" y="320"/>
                      <a:pt x="412" y="114"/>
                    </a:cubicBezTo>
                    <a:cubicBezTo>
                      <a:pt x="366" y="46"/>
                      <a:pt x="297" y="0"/>
                      <a:pt x="229" y="0"/>
                    </a:cubicBezTo>
                    <a:close/>
                  </a:path>
                </a:pathLst>
              </a:custGeom>
              <a:solidFill>
                <a:srgbClr val="FFFFFF">
                  <a:alpha val="535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2" name="Google Shape;2142;p24"/>
              <p:cNvSpPr/>
              <p:nvPr/>
            </p:nvSpPr>
            <p:spPr>
              <a:xfrm>
                <a:off x="5102531" y="298420"/>
                <a:ext cx="69143" cy="128690"/>
              </a:xfrm>
              <a:custGeom>
                <a:avLst/>
                <a:gdLst/>
                <a:ahLst/>
                <a:cxnLst/>
                <a:rect l="l" t="t" r="r" b="b"/>
                <a:pathLst>
                  <a:path w="2558" h="4761" extrusionOk="0">
                    <a:moveTo>
                      <a:pt x="571" y="0"/>
                    </a:moveTo>
                    <a:cubicBezTo>
                      <a:pt x="480" y="0"/>
                      <a:pt x="366" y="23"/>
                      <a:pt x="297" y="92"/>
                    </a:cubicBezTo>
                    <a:cubicBezTo>
                      <a:pt x="183" y="183"/>
                      <a:pt x="160" y="274"/>
                      <a:pt x="138" y="388"/>
                    </a:cubicBezTo>
                    <a:cubicBezTo>
                      <a:pt x="92" y="594"/>
                      <a:pt x="46" y="776"/>
                      <a:pt x="23" y="982"/>
                    </a:cubicBezTo>
                    <a:cubicBezTo>
                      <a:pt x="1" y="1187"/>
                      <a:pt x="23" y="1393"/>
                      <a:pt x="46" y="1598"/>
                    </a:cubicBezTo>
                    <a:cubicBezTo>
                      <a:pt x="46" y="1781"/>
                      <a:pt x="69" y="1963"/>
                      <a:pt x="92" y="2146"/>
                    </a:cubicBezTo>
                    <a:cubicBezTo>
                      <a:pt x="138" y="2351"/>
                      <a:pt x="206" y="2580"/>
                      <a:pt x="275" y="2785"/>
                    </a:cubicBezTo>
                    <a:cubicBezTo>
                      <a:pt x="389" y="3173"/>
                      <a:pt x="594" y="3515"/>
                      <a:pt x="799" y="3858"/>
                    </a:cubicBezTo>
                    <a:cubicBezTo>
                      <a:pt x="914" y="4040"/>
                      <a:pt x="1051" y="4200"/>
                      <a:pt x="1210" y="4360"/>
                    </a:cubicBezTo>
                    <a:cubicBezTo>
                      <a:pt x="1393" y="4520"/>
                      <a:pt x="1576" y="4611"/>
                      <a:pt x="1804" y="4725"/>
                    </a:cubicBezTo>
                    <a:cubicBezTo>
                      <a:pt x="1859" y="4750"/>
                      <a:pt x="1919" y="4761"/>
                      <a:pt x="1979" y="4761"/>
                    </a:cubicBezTo>
                    <a:cubicBezTo>
                      <a:pt x="2145" y="4761"/>
                      <a:pt x="2314" y="4676"/>
                      <a:pt x="2397" y="4542"/>
                    </a:cubicBezTo>
                    <a:cubicBezTo>
                      <a:pt x="2557" y="4337"/>
                      <a:pt x="2534" y="3972"/>
                      <a:pt x="2283" y="3835"/>
                    </a:cubicBezTo>
                    <a:cubicBezTo>
                      <a:pt x="2123" y="3721"/>
                      <a:pt x="1986" y="3607"/>
                      <a:pt x="1849" y="3493"/>
                    </a:cubicBezTo>
                    <a:cubicBezTo>
                      <a:pt x="1690" y="3310"/>
                      <a:pt x="1553" y="3127"/>
                      <a:pt x="1439" y="2945"/>
                    </a:cubicBezTo>
                    <a:cubicBezTo>
                      <a:pt x="1279" y="2694"/>
                      <a:pt x="1165" y="2420"/>
                      <a:pt x="1096" y="2169"/>
                    </a:cubicBezTo>
                    <a:cubicBezTo>
                      <a:pt x="1005" y="1826"/>
                      <a:pt x="959" y="1484"/>
                      <a:pt x="936" y="1164"/>
                    </a:cubicBezTo>
                    <a:cubicBezTo>
                      <a:pt x="936" y="936"/>
                      <a:pt x="982" y="708"/>
                      <a:pt x="1028" y="502"/>
                    </a:cubicBezTo>
                    <a:cubicBezTo>
                      <a:pt x="1073" y="388"/>
                      <a:pt x="1005" y="251"/>
                      <a:pt x="936" y="160"/>
                    </a:cubicBezTo>
                    <a:cubicBezTo>
                      <a:pt x="868" y="69"/>
                      <a:pt x="754" y="0"/>
                      <a:pt x="640" y="0"/>
                    </a:cubicBezTo>
                    <a:close/>
                  </a:path>
                </a:pathLst>
              </a:custGeom>
              <a:solidFill>
                <a:srgbClr val="FFFFFF">
                  <a:alpha val="535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3" name="Google Shape;2143;p24"/>
              <p:cNvSpPr/>
              <p:nvPr/>
            </p:nvSpPr>
            <p:spPr>
              <a:xfrm>
                <a:off x="4900779" y="205248"/>
                <a:ext cx="97524" cy="93605"/>
              </a:xfrm>
              <a:custGeom>
                <a:avLst/>
                <a:gdLst/>
                <a:ahLst/>
                <a:cxnLst/>
                <a:rect l="l" t="t" r="r" b="b"/>
                <a:pathLst>
                  <a:path w="3608" h="3463" extrusionOk="0">
                    <a:moveTo>
                      <a:pt x="1644" y="1"/>
                    </a:moveTo>
                    <a:cubicBezTo>
                      <a:pt x="1462" y="1"/>
                      <a:pt x="1302" y="23"/>
                      <a:pt x="1119" y="69"/>
                    </a:cubicBezTo>
                    <a:cubicBezTo>
                      <a:pt x="1005" y="115"/>
                      <a:pt x="891" y="160"/>
                      <a:pt x="777" y="252"/>
                    </a:cubicBezTo>
                    <a:cubicBezTo>
                      <a:pt x="731" y="297"/>
                      <a:pt x="685" y="320"/>
                      <a:pt x="663" y="366"/>
                    </a:cubicBezTo>
                    <a:cubicBezTo>
                      <a:pt x="571" y="457"/>
                      <a:pt x="503" y="548"/>
                      <a:pt x="503" y="663"/>
                    </a:cubicBezTo>
                    <a:cubicBezTo>
                      <a:pt x="434" y="754"/>
                      <a:pt x="366" y="822"/>
                      <a:pt x="297" y="914"/>
                    </a:cubicBezTo>
                    <a:cubicBezTo>
                      <a:pt x="229" y="1028"/>
                      <a:pt x="183" y="1142"/>
                      <a:pt x="138" y="1256"/>
                    </a:cubicBezTo>
                    <a:cubicBezTo>
                      <a:pt x="138" y="1256"/>
                      <a:pt x="138" y="1279"/>
                      <a:pt x="138" y="1279"/>
                    </a:cubicBezTo>
                    <a:cubicBezTo>
                      <a:pt x="115" y="1347"/>
                      <a:pt x="69" y="1393"/>
                      <a:pt x="46" y="1461"/>
                    </a:cubicBezTo>
                    <a:cubicBezTo>
                      <a:pt x="24" y="1530"/>
                      <a:pt x="24" y="1621"/>
                      <a:pt x="1" y="1690"/>
                    </a:cubicBezTo>
                    <a:cubicBezTo>
                      <a:pt x="1" y="1804"/>
                      <a:pt x="24" y="1895"/>
                      <a:pt x="46" y="2009"/>
                    </a:cubicBezTo>
                    <a:cubicBezTo>
                      <a:pt x="92" y="2169"/>
                      <a:pt x="138" y="2329"/>
                      <a:pt x="206" y="2466"/>
                    </a:cubicBezTo>
                    <a:cubicBezTo>
                      <a:pt x="297" y="2603"/>
                      <a:pt x="412" y="2740"/>
                      <a:pt x="549" y="2877"/>
                    </a:cubicBezTo>
                    <a:cubicBezTo>
                      <a:pt x="663" y="2991"/>
                      <a:pt x="800" y="3105"/>
                      <a:pt x="959" y="3196"/>
                    </a:cubicBezTo>
                    <a:cubicBezTo>
                      <a:pt x="1119" y="3310"/>
                      <a:pt x="1279" y="3379"/>
                      <a:pt x="1462" y="3424"/>
                    </a:cubicBezTo>
                    <a:cubicBezTo>
                      <a:pt x="1582" y="3451"/>
                      <a:pt x="1694" y="3462"/>
                      <a:pt x="1808" y="3462"/>
                    </a:cubicBezTo>
                    <a:cubicBezTo>
                      <a:pt x="1889" y="3462"/>
                      <a:pt x="1970" y="3457"/>
                      <a:pt x="2055" y="3447"/>
                    </a:cubicBezTo>
                    <a:cubicBezTo>
                      <a:pt x="2397" y="3402"/>
                      <a:pt x="2740" y="3287"/>
                      <a:pt x="2991" y="3059"/>
                    </a:cubicBezTo>
                    <a:cubicBezTo>
                      <a:pt x="3242" y="2854"/>
                      <a:pt x="3447" y="2580"/>
                      <a:pt x="3539" y="2260"/>
                    </a:cubicBezTo>
                    <a:cubicBezTo>
                      <a:pt x="3584" y="2078"/>
                      <a:pt x="3607" y="1895"/>
                      <a:pt x="3607" y="1713"/>
                    </a:cubicBezTo>
                    <a:cubicBezTo>
                      <a:pt x="3607" y="1621"/>
                      <a:pt x="3607" y="1530"/>
                      <a:pt x="3584" y="1439"/>
                    </a:cubicBezTo>
                    <a:cubicBezTo>
                      <a:pt x="3584" y="1347"/>
                      <a:pt x="3539" y="1279"/>
                      <a:pt x="3516" y="1188"/>
                    </a:cubicBezTo>
                    <a:cubicBezTo>
                      <a:pt x="3447" y="959"/>
                      <a:pt x="3265" y="822"/>
                      <a:pt x="3105" y="685"/>
                    </a:cubicBezTo>
                    <a:cubicBezTo>
                      <a:pt x="3105" y="663"/>
                      <a:pt x="3082" y="663"/>
                      <a:pt x="3082" y="640"/>
                    </a:cubicBezTo>
                    <a:cubicBezTo>
                      <a:pt x="3059" y="571"/>
                      <a:pt x="3014" y="480"/>
                      <a:pt x="2945" y="434"/>
                    </a:cubicBezTo>
                    <a:cubicBezTo>
                      <a:pt x="2877" y="389"/>
                      <a:pt x="2808" y="343"/>
                      <a:pt x="2740" y="297"/>
                    </a:cubicBezTo>
                    <a:cubicBezTo>
                      <a:pt x="2694" y="275"/>
                      <a:pt x="2626" y="229"/>
                      <a:pt x="2557" y="206"/>
                    </a:cubicBezTo>
                    <a:cubicBezTo>
                      <a:pt x="2397" y="115"/>
                      <a:pt x="2238" y="46"/>
                      <a:pt x="2055" y="1"/>
                    </a:cubicBezTo>
                    <a:close/>
                  </a:path>
                </a:pathLst>
              </a:custGeom>
              <a:solidFill>
                <a:srgbClr val="58C3C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4" name="Google Shape;2144;p24"/>
              <p:cNvSpPr/>
              <p:nvPr/>
            </p:nvSpPr>
            <p:spPr>
              <a:xfrm>
                <a:off x="4896454" y="199085"/>
                <a:ext cx="106768" cy="105931"/>
              </a:xfrm>
              <a:custGeom>
                <a:avLst/>
                <a:gdLst/>
                <a:ahLst/>
                <a:cxnLst/>
                <a:rect l="l" t="t" r="r" b="b"/>
                <a:pathLst>
                  <a:path w="3950" h="3919" extrusionOk="0">
                    <a:moveTo>
                      <a:pt x="2169" y="320"/>
                    </a:moveTo>
                    <a:cubicBezTo>
                      <a:pt x="2329" y="343"/>
                      <a:pt x="2466" y="388"/>
                      <a:pt x="2603" y="457"/>
                    </a:cubicBezTo>
                    <a:cubicBezTo>
                      <a:pt x="2740" y="503"/>
                      <a:pt x="2854" y="571"/>
                      <a:pt x="2968" y="640"/>
                    </a:cubicBezTo>
                    <a:cubicBezTo>
                      <a:pt x="3082" y="731"/>
                      <a:pt x="3174" y="845"/>
                      <a:pt x="3265" y="959"/>
                    </a:cubicBezTo>
                    <a:cubicBezTo>
                      <a:pt x="3356" y="1073"/>
                      <a:pt x="3425" y="1187"/>
                      <a:pt x="3470" y="1301"/>
                    </a:cubicBezTo>
                    <a:cubicBezTo>
                      <a:pt x="3539" y="1461"/>
                      <a:pt x="3585" y="1598"/>
                      <a:pt x="3607" y="1758"/>
                    </a:cubicBezTo>
                    <a:cubicBezTo>
                      <a:pt x="3607" y="1918"/>
                      <a:pt x="3607" y="2078"/>
                      <a:pt x="3585" y="2214"/>
                    </a:cubicBezTo>
                    <a:cubicBezTo>
                      <a:pt x="3585" y="2214"/>
                      <a:pt x="3585" y="2192"/>
                      <a:pt x="3585" y="2192"/>
                    </a:cubicBezTo>
                    <a:cubicBezTo>
                      <a:pt x="3562" y="2329"/>
                      <a:pt x="3539" y="2466"/>
                      <a:pt x="3470" y="2602"/>
                    </a:cubicBezTo>
                    <a:cubicBezTo>
                      <a:pt x="3425" y="2739"/>
                      <a:pt x="3356" y="2854"/>
                      <a:pt x="3265" y="2945"/>
                    </a:cubicBezTo>
                    <a:cubicBezTo>
                      <a:pt x="3174" y="3059"/>
                      <a:pt x="3082" y="3173"/>
                      <a:pt x="2968" y="3264"/>
                    </a:cubicBezTo>
                    <a:cubicBezTo>
                      <a:pt x="2854" y="3333"/>
                      <a:pt x="2740" y="3401"/>
                      <a:pt x="2626" y="3470"/>
                    </a:cubicBezTo>
                    <a:cubicBezTo>
                      <a:pt x="2489" y="3515"/>
                      <a:pt x="2329" y="3561"/>
                      <a:pt x="2169" y="3584"/>
                    </a:cubicBezTo>
                    <a:cubicBezTo>
                      <a:pt x="2089" y="3595"/>
                      <a:pt x="2010" y="3601"/>
                      <a:pt x="1930" y="3601"/>
                    </a:cubicBezTo>
                    <a:cubicBezTo>
                      <a:pt x="1850" y="3601"/>
                      <a:pt x="1770" y="3595"/>
                      <a:pt x="1690" y="3584"/>
                    </a:cubicBezTo>
                    <a:lnTo>
                      <a:pt x="1736" y="3584"/>
                    </a:lnTo>
                    <a:cubicBezTo>
                      <a:pt x="1599" y="3561"/>
                      <a:pt x="1462" y="3515"/>
                      <a:pt x="1325" y="3470"/>
                    </a:cubicBezTo>
                    <a:cubicBezTo>
                      <a:pt x="1188" y="3401"/>
                      <a:pt x="1074" y="3333"/>
                      <a:pt x="960" y="3264"/>
                    </a:cubicBezTo>
                    <a:cubicBezTo>
                      <a:pt x="845" y="3173"/>
                      <a:pt x="754" y="3059"/>
                      <a:pt x="663" y="2945"/>
                    </a:cubicBezTo>
                    <a:cubicBezTo>
                      <a:pt x="572" y="2831"/>
                      <a:pt x="503" y="2717"/>
                      <a:pt x="457" y="2580"/>
                    </a:cubicBezTo>
                    <a:cubicBezTo>
                      <a:pt x="389" y="2443"/>
                      <a:pt x="366" y="2306"/>
                      <a:pt x="343" y="2169"/>
                    </a:cubicBezTo>
                    <a:cubicBezTo>
                      <a:pt x="343" y="2100"/>
                      <a:pt x="321" y="2009"/>
                      <a:pt x="321" y="1941"/>
                    </a:cubicBezTo>
                    <a:cubicBezTo>
                      <a:pt x="321" y="1872"/>
                      <a:pt x="343" y="1804"/>
                      <a:pt x="343" y="1735"/>
                    </a:cubicBezTo>
                    <a:cubicBezTo>
                      <a:pt x="366" y="1598"/>
                      <a:pt x="389" y="1484"/>
                      <a:pt x="457" y="1347"/>
                    </a:cubicBezTo>
                    <a:cubicBezTo>
                      <a:pt x="457" y="1347"/>
                      <a:pt x="457" y="1324"/>
                      <a:pt x="457" y="1324"/>
                    </a:cubicBezTo>
                    <a:cubicBezTo>
                      <a:pt x="480" y="1279"/>
                      <a:pt x="503" y="1233"/>
                      <a:pt x="526" y="1187"/>
                    </a:cubicBezTo>
                    <a:lnTo>
                      <a:pt x="526" y="1164"/>
                    </a:lnTo>
                    <a:cubicBezTo>
                      <a:pt x="572" y="1096"/>
                      <a:pt x="617" y="1028"/>
                      <a:pt x="663" y="959"/>
                    </a:cubicBezTo>
                    <a:cubicBezTo>
                      <a:pt x="686" y="936"/>
                      <a:pt x="709" y="913"/>
                      <a:pt x="709" y="891"/>
                    </a:cubicBezTo>
                    <a:cubicBezTo>
                      <a:pt x="800" y="799"/>
                      <a:pt x="891" y="731"/>
                      <a:pt x="982" y="640"/>
                    </a:cubicBezTo>
                    <a:cubicBezTo>
                      <a:pt x="1097" y="571"/>
                      <a:pt x="1211" y="503"/>
                      <a:pt x="1325" y="457"/>
                    </a:cubicBezTo>
                    <a:cubicBezTo>
                      <a:pt x="1462" y="388"/>
                      <a:pt x="1599" y="343"/>
                      <a:pt x="1759" y="320"/>
                    </a:cubicBezTo>
                    <a:close/>
                    <a:moveTo>
                      <a:pt x="1964" y="0"/>
                    </a:moveTo>
                    <a:cubicBezTo>
                      <a:pt x="1804" y="0"/>
                      <a:pt x="1667" y="0"/>
                      <a:pt x="1530" y="46"/>
                    </a:cubicBezTo>
                    <a:lnTo>
                      <a:pt x="1462" y="46"/>
                    </a:lnTo>
                    <a:cubicBezTo>
                      <a:pt x="1302" y="92"/>
                      <a:pt x="1142" y="160"/>
                      <a:pt x="1005" y="251"/>
                    </a:cubicBezTo>
                    <a:cubicBezTo>
                      <a:pt x="982" y="251"/>
                      <a:pt x="982" y="251"/>
                      <a:pt x="960" y="274"/>
                    </a:cubicBezTo>
                    <a:cubicBezTo>
                      <a:pt x="845" y="343"/>
                      <a:pt x="731" y="434"/>
                      <a:pt x="617" y="525"/>
                    </a:cubicBezTo>
                    <a:cubicBezTo>
                      <a:pt x="594" y="548"/>
                      <a:pt x="572" y="571"/>
                      <a:pt x="572" y="571"/>
                    </a:cubicBezTo>
                    <a:cubicBezTo>
                      <a:pt x="503" y="640"/>
                      <a:pt x="435" y="708"/>
                      <a:pt x="389" y="776"/>
                    </a:cubicBezTo>
                    <a:cubicBezTo>
                      <a:pt x="343" y="845"/>
                      <a:pt x="298" y="936"/>
                      <a:pt x="252" y="1005"/>
                    </a:cubicBezTo>
                    <a:cubicBezTo>
                      <a:pt x="161" y="1164"/>
                      <a:pt x="92" y="1324"/>
                      <a:pt x="47" y="1507"/>
                    </a:cubicBezTo>
                    <a:cubicBezTo>
                      <a:pt x="24" y="1644"/>
                      <a:pt x="1" y="1781"/>
                      <a:pt x="1" y="1918"/>
                    </a:cubicBezTo>
                    <a:lnTo>
                      <a:pt x="1" y="1941"/>
                    </a:lnTo>
                    <a:cubicBezTo>
                      <a:pt x="1" y="2169"/>
                      <a:pt x="47" y="2397"/>
                      <a:pt x="115" y="2602"/>
                    </a:cubicBezTo>
                    <a:cubicBezTo>
                      <a:pt x="161" y="2717"/>
                      <a:pt x="206" y="2831"/>
                      <a:pt x="252" y="2922"/>
                    </a:cubicBezTo>
                    <a:cubicBezTo>
                      <a:pt x="298" y="3013"/>
                      <a:pt x="389" y="3105"/>
                      <a:pt x="457" y="3196"/>
                    </a:cubicBezTo>
                    <a:cubicBezTo>
                      <a:pt x="572" y="3379"/>
                      <a:pt x="754" y="3493"/>
                      <a:pt x="914" y="3607"/>
                    </a:cubicBezTo>
                    <a:cubicBezTo>
                      <a:pt x="1119" y="3744"/>
                      <a:pt x="1370" y="3835"/>
                      <a:pt x="1599" y="3881"/>
                    </a:cubicBezTo>
                    <a:cubicBezTo>
                      <a:pt x="1719" y="3907"/>
                      <a:pt x="1847" y="3919"/>
                      <a:pt x="1979" y="3919"/>
                    </a:cubicBezTo>
                    <a:cubicBezTo>
                      <a:pt x="2072" y="3919"/>
                      <a:pt x="2166" y="3913"/>
                      <a:pt x="2261" y="3904"/>
                    </a:cubicBezTo>
                    <a:cubicBezTo>
                      <a:pt x="2489" y="3858"/>
                      <a:pt x="2717" y="3789"/>
                      <a:pt x="2945" y="3675"/>
                    </a:cubicBezTo>
                    <a:cubicBezTo>
                      <a:pt x="3105" y="3584"/>
                      <a:pt x="3265" y="3447"/>
                      <a:pt x="3402" y="3287"/>
                    </a:cubicBezTo>
                    <a:cubicBezTo>
                      <a:pt x="3562" y="3127"/>
                      <a:pt x="3699" y="2922"/>
                      <a:pt x="3790" y="2717"/>
                    </a:cubicBezTo>
                    <a:cubicBezTo>
                      <a:pt x="3836" y="2602"/>
                      <a:pt x="3858" y="2488"/>
                      <a:pt x="3881" y="2374"/>
                    </a:cubicBezTo>
                    <a:cubicBezTo>
                      <a:pt x="3904" y="2260"/>
                      <a:pt x="3927" y="2146"/>
                      <a:pt x="3927" y="2055"/>
                    </a:cubicBezTo>
                    <a:cubicBezTo>
                      <a:pt x="3950" y="1781"/>
                      <a:pt x="3904" y="1530"/>
                      <a:pt x="3813" y="1301"/>
                    </a:cubicBezTo>
                    <a:cubicBezTo>
                      <a:pt x="3767" y="1119"/>
                      <a:pt x="3653" y="936"/>
                      <a:pt x="3539" y="776"/>
                    </a:cubicBezTo>
                    <a:cubicBezTo>
                      <a:pt x="3402" y="594"/>
                      <a:pt x="3242" y="434"/>
                      <a:pt x="3037" y="297"/>
                    </a:cubicBezTo>
                    <a:cubicBezTo>
                      <a:pt x="2900" y="206"/>
                      <a:pt x="2740" y="137"/>
                      <a:pt x="2580" y="92"/>
                    </a:cubicBezTo>
                    <a:cubicBezTo>
                      <a:pt x="2398" y="23"/>
                      <a:pt x="2215" y="0"/>
                      <a:pt x="2032" y="0"/>
                    </a:cubicBezTo>
                    <a:close/>
                  </a:path>
                </a:pathLst>
              </a:custGeom>
              <a:solidFill>
                <a:srgbClr val="58C3C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5" name="Google Shape;2145;p24"/>
              <p:cNvSpPr/>
              <p:nvPr/>
            </p:nvSpPr>
            <p:spPr>
              <a:xfrm>
                <a:off x="5072906" y="262011"/>
                <a:ext cx="182047" cy="196616"/>
              </a:xfrm>
              <a:custGeom>
                <a:avLst/>
                <a:gdLst/>
                <a:ahLst/>
                <a:cxnLst/>
                <a:rect l="l" t="t" r="r" b="b"/>
                <a:pathLst>
                  <a:path w="6735" h="7274" extrusionOk="0">
                    <a:moveTo>
                      <a:pt x="1759" y="492"/>
                    </a:moveTo>
                    <a:cubicBezTo>
                      <a:pt x="1751" y="495"/>
                      <a:pt x="1743" y="499"/>
                      <a:pt x="1736" y="503"/>
                    </a:cubicBezTo>
                    <a:lnTo>
                      <a:pt x="1759" y="503"/>
                    </a:lnTo>
                    <a:cubicBezTo>
                      <a:pt x="1759" y="498"/>
                      <a:pt x="1759" y="495"/>
                      <a:pt x="1759" y="492"/>
                    </a:cubicBezTo>
                    <a:close/>
                    <a:moveTo>
                      <a:pt x="2051" y="6210"/>
                    </a:moveTo>
                    <a:cubicBezTo>
                      <a:pt x="2060" y="6217"/>
                      <a:pt x="2069" y="6225"/>
                      <a:pt x="2078" y="6232"/>
                    </a:cubicBezTo>
                    <a:cubicBezTo>
                      <a:pt x="2064" y="6217"/>
                      <a:pt x="2058" y="6212"/>
                      <a:pt x="2051" y="6210"/>
                    </a:cubicBezTo>
                    <a:close/>
                    <a:moveTo>
                      <a:pt x="4452" y="6917"/>
                    </a:moveTo>
                    <a:lnTo>
                      <a:pt x="4452" y="6917"/>
                    </a:lnTo>
                    <a:cubicBezTo>
                      <a:pt x="4452" y="6917"/>
                      <a:pt x="4447" y="6917"/>
                      <a:pt x="4440" y="6919"/>
                    </a:cubicBezTo>
                    <a:lnTo>
                      <a:pt x="4440" y="6919"/>
                    </a:lnTo>
                    <a:cubicBezTo>
                      <a:pt x="4444" y="6918"/>
                      <a:pt x="4448" y="6917"/>
                      <a:pt x="4452" y="6917"/>
                    </a:cubicBezTo>
                    <a:close/>
                    <a:moveTo>
                      <a:pt x="2623" y="317"/>
                    </a:moveTo>
                    <a:cubicBezTo>
                      <a:pt x="2766" y="317"/>
                      <a:pt x="2905" y="330"/>
                      <a:pt x="3037" y="343"/>
                    </a:cubicBezTo>
                    <a:cubicBezTo>
                      <a:pt x="3311" y="389"/>
                      <a:pt x="3585" y="457"/>
                      <a:pt x="3836" y="571"/>
                    </a:cubicBezTo>
                    <a:cubicBezTo>
                      <a:pt x="4132" y="685"/>
                      <a:pt x="4429" y="868"/>
                      <a:pt x="4703" y="1073"/>
                    </a:cubicBezTo>
                    <a:cubicBezTo>
                      <a:pt x="4977" y="1302"/>
                      <a:pt x="5251" y="1553"/>
                      <a:pt x="5479" y="1849"/>
                    </a:cubicBezTo>
                    <a:cubicBezTo>
                      <a:pt x="5479" y="1849"/>
                      <a:pt x="5479" y="1849"/>
                      <a:pt x="5479" y="1849"/>
                    </a:cubicBezTo>
                    <a:lnTo>
                      <a:pt x="5479" y="1849"/>
                    </a:lnTo>
                    <a:cubicBezTo>
                      <a:pt x="5479" y="1865"/>
                      <a:pt x="5489" y="1870"/>
                      <a:pt x="5496" y="1871"/>
                    </a:cubicBezTo>
                    <a:lnTo>
                      <a:pt x="5496" y="1871"/>
                    </a:lnTo>
                    <a:cubicBezTo>
                      <a:pt x="5490" y="1864"/>
                      <a:pt x="5485" y="1857"/>
                      <a:pt x="5479" y="1849"/>
                    </a:cubicBezTo>
                    <a:lnTo>
                      <a:pt x="5479" y="1849"/>
                    </a:lnTo>
                    <a:lnTo>
                      <a:pt x="5502" y="1872"/>
                    </a:lnTo>
                    <a:cubicBezTo>
                      <a:pt x="5502" y="1872"/>
                      <a:pt x="5499" y="1872"/>
                      <a:pt x="5496" y="1871"/>
                    </a:cubicBezTo>
                    <a:lnTo>
                      <a:pt x="5496" y="1871"/>
                    </a:lnTo>
                    <a:cubicBezTo>
                      <a:pt x="5717" y="2163"/>
                      <a:pt x="5917" y="2498"/>
                      <a:pt x="6073" y="2854"/>
                    </a:cubicBezTo>
                    <a:cubicBezTo>
                      <a:pt x="6209" y="3196"/>
                      <a:pt x="6301" y="3538"/>
                      <a:pt x="6369" y="3904"/>
                    </a:cubicBezTo>
                    <a:cubicBezTo>
                      <a:pt x="6392" y="4200"/>
                      <a:pt x="6415" y="4497"/>
                      <a:pt x="6369" y="4794"/>
                    </a:cubicBezTo>
                    <a:cubicBezTo>
                      <a:pt x="6324" y="5068"/>
                      <a:pt x="6278" y="5319"/>
                      <a:pt x="6164" y="5570"/>
                    </a:cubicBezTo>
                    <a:cubicBezTo>
                      <a:pt x="6073" y="5775"/>
                      <a:pt x="5981" y="5935"/>
                      <a:pt x="5867" y="6095"/>
                    </a:cubicBezTo>
                    <a:cubicBezTo>
                      <a:pt x="5730" y="6255"/>
                      <a:pt x="5616" y="6392"/>
                      <a:pt x="5456" y="6506"/>
                    </a:cubicBezTo>
                    <a:cubicBezTo>
                      <a:pt x="5296" y="6620"/>
                      <a:pt x="5160" y="6688"/>
                      <a:pt x="4977" y="6780"/>
                    </a:cubicBezTo>
                    <a:cubicBezTo>
                      <a:pt x="4794" y="6848"/>
                      <a:pt x="4612" y="6894"/>
                      <a:pt x="4406" y="6939"/>
                    </a:cubicBezTo>
                    <a:cubicBezTo>
                      <a:pt x="4419" y="6927"/>
                      <a:pt x="4431" y="6921"/>
                      <a:pt x="4440" y="6919"/>
                    </a:cubicBezTo>
                    <a:lnTo>
                      <a:pt x="4440" y="6919"/>
                    </a:lnTo>
                    <a:cubicBezTo>
                      <a:pt x="4318" y="6940"/>
                      <a:pt x="4197" y="6951"/>
                      <a:pt x="4072" y="6951"/>
                    </a:cubicBezTo>
                    <a:cubicBezTo>
                      <a:pt x="3944" y="6951"/>
                      <a:pt x="3813" y="6939"/>
                      <a:pt x="3676" y="6917"/>
                    </a:cubicBezTo>
                    <a:cubicBezTo>
                      <a:pt x="3402" y="6871"/>
                      <a:pt x="3128" y="6803"/>
                      <a:pt x="2877" y="6688"/>
                    </a:cubicBezTo>
                    <a:cubicBezTo>
                      <a:pt x="2580" y="6551"/>
                      <a:pt x="2306" y="6392"/>
                      <a:pt x="2032" y="6209"/>
                    </a:cubicBezTo>
                    <a:cubicBezTo>
                      <a:pt x="2041" y="6209"/>
                      <a:pt x="2046" y="6209"/>
                      <a:pt x="2051" y="6210"/>
                    </a:cubicBezTo>
                    <a:lnTo>
                      <a:pt x="2051" y="6210"/>
                    </a:lnTo>
                    <a:cubicBezTo>
                      <a:pt x="1743" y="5965"/>
                      <a:pt x="1478" y="5698"/>
                      <a:pt x="1256" y="5410"/>
                    </a:cubicBezTo>
                    <a:cubicBezTo>
                      <a:pt x="1005" y="5091"/>
                      <a:pt x="823" y="4771"/>
                      <a:pt x="663" y="4406"/>
                    </a:cubicBezTo>
                    <a:cubicBezTo>
                      <a:pt x="617" y="4292"/>
                      <a:pt x="572" y="4155"/>
                      <a:pt x="526" y="4041"/>
                    </a:cubicBezTo>
                    <a:cubicBezTo>
                      <a:pt x="526" y="4018"/>
                      <a:pt x="503" y="3995"/>
                      <a:pt x="503" y="3972"/>
                    </a:cubicBezTo>
                    <a:cubicBezTo>
                      <a:pt x="503" y="3949"/>
                      <a:pt x="503" y="3927"/>
                      <a:pt x="480" y="3904"/>
                    </a:cubicBezTo>
                    <a:cubicBezTo>
                      <a:pt x="435" y="3721"/>
                      <a:pt x="389" y="3516"/>
                      <a:pt x="366" y="3333"/>
                    </a:cubicBezTo>
                    <a:cubicBezTo>
                      <a:pt x="366" y="3265"/>
                      <a:pt x="343" y="3219"/>
                      <a:pt x="343" y="3150"/>
                    </a:cubicBezTo>
                    <a:cubicBezTo>
                      <a:pt x="343" y="2899"/>
                      <a:pt x="343" y="2648"/>
                      <a:pt x="366" y="2397"/>
                    </a:cubicBezTo>
                    <a:cubicBezTo>
                      <a:pt x="366" y="2352"/>
                      <a:pt x="389" y="2306"/>
                      <a:pt x="389" y="2260"/>
                    </a:cubicBezTo>
                    <a:cubicBezTo>
                      <a:pt x="389" y="2260"/>
                      <a:pt x="389" y="2260"/>
                      <a:pt x="389" y="2237"/>
                    </a:cubicBezTo>
                    <a:cubicBezTo>
                      <a:pt x="389" y="2237"/>
                      <a:pt x="412" y="2237"/>
                      <a:pt x="412" y="2215"/>
                    </a:cubicBezTo>
                    <a:cubicBezTo>
                      <a:pt x="412" y="2215"/>
                      <a:pt x="412" y="2192"/>
                      <a:pt x="412" y="2192"/>
                    </a:cubicBezTo>
                    <a:cubicBezTo>
                      <a:pt x="412" y="2192"/>
                      <a:pt x="412" y="2192"/>
                      <a:pt x="412" y="2169"/>
                    </a:cubicBezTo>
                    <a:cubicBezTo>
                      <a:pt x="458" y="2009"/>
                      <a:pt x="503" y="1849"/>
                      <a:pt x="572" y="1690"/>
                    </a:cubicBezTo>
                    <a:cubicBezTo>
                      <a:pt x="594" y="1621"/>
                      <a:pt x="617" y="1576"/>
                      <a:pt x="640" y="1530"/>
                    </a:cubicBezTo>
                    <a:cubicBezTo>
                      <a:pt x="640" y="1507"/>
                      <a:pt x="663" y="1507"/>
                      <a:pt x="663" y="1507"/>
                    </a:cubicBezTo>
                    <a:cubicBezTo>
                      <a:pt x="663" y="1484"/>
                      <a:pt x="663" y="1484"/>
                      <a:pt x="663" y="1484"/>
                    </a:cubicBezTo>
                    <a:cubicBezTo>
                      <a:pt x="663" y="1484"/>
                      <a:pt x="663" y="1484"/>
                      <a:pt x="686" y="1461"/>
                    </a:cubicBezTo>
                    <a:cubicBezTo>
                      <a:pt x="686" y="1439"/>
                      <a:pt x="686" y="1439"/>
                      <a:pt x="686" y="1439"/>
                    </a:cubicBezTo>
                    <a:cubicBezTo>
                      <a:pt x="709" y="1439"/>
                      <a:pt x="709" y="1416"/>
                      <a:pt x="709" y="1416"/>
                    </a:cubicBezTo>
                    <a:cubicBezTo>
                      <a:pt x="709" y="1416"/>
                      <a:pt x="709" y="1416"/>
                      <a:pt x="709" y="1393"/>
                    </a:cubicBezTo>
                    <a:cubicBezTo>
                      <a:pt x="709" y="1393"/>
                      <a:pt x="731" y="1393"/>
                      <a:pt x="731" y="1370"/>
                    </a:cubicBezTo>
                    <a:cubicBezTo>
                      <a:pt x="731" y="1370"/>
                      <a:pt x="754" y="1347"/>
                      <a:pt x="754" y="1347"/>
                    </a:cubicBezTo>
                    <a:cubicBezTo>
                      <a:pt x="800" y="1279"/>
                      <a:pt x="823" y="1233"/>
                      <a:pt x="868" y="1165"/>
                    </a:cubicBezTo>
                    <a:cubicBezTo>
                      <a:pt x="982" y="1028"/>
                      <a:pt x="1119" y="891"/>
                      <a:pt x="1256" y="777"/>
                    </a:cubicBezTo>
                    <a:cubicBezTo>
                      <a:pt x="1302" y="754"/>
                      <a:pt x="1325" y="731"/>
                      <a:pt x="1348" y="708"/>
                    </a:cubicBezTo>
                    <a:cubicBezTo>
                      <a:pt x="1485" y="617"/>
                      <a:pt x="1599" y="548"/>
                      <a:pt x="1736" y="503"/>
                    </a:cubicBezTo>
                    <a:cubicBezTo>
                      <a:pt x="1759" y="480"/>
                      <a:pt x="1759" y="480"/>
                      <a:pt x="1759" y="480"/>
                    </a:cubicBezTo>
                    <a:cubicBezTo>
                      <a:pt x="1759" y="480"/>
                      <a:pt x="1759" y="480"/>
                      <a:pt x="1759" y="492"/>
                    </a:cubicBezTo>
                    <a:lnTo>
                      <a:pt x="1759" y="492"/>
                    </a:lnTo>
                    <a:cubicBezTo>
                      <a:pt x="1890" y="429"/>
                      <a:pt x="2041" y="387"/>
                      <a:pt x="2192" y="366"/>
                    </a:cubicBezTo>
                    <a:cubicBezTo>
                      <a:pt x="2192" y="366"/>
                      <a:pt x="2215" y="366"/>
                      <a:pt x="2215" y="343"/>
                    </a:cubicBezTo>
                    <a:lnTo>
                      <a:pt x="2306" y="343"/>
                    </a:lnTo>
                    <a:cubicBezTo>
                      <a:pt x="2412" y="324"/>
                      <a:pt x="2519" y="317"/>
                      <a:pt x="2623" y="317"/>
                    </a:cubicBezTo>
                    <a:close/>
                    <a:moveTo>
                      <a:pt x="2329" y="1"/>
                    </a:moveTo>
                    <a:cubicBezTo>
                      <a:pt x="2238" y="23"/>
                      <a:pt x="2147" y="46"/>
                      <a:pt x="2055" y="46"/>
                    </a:cubicBezTo>
                    <a:cubicBezTo>
                      <a:pt x="1941" y="69"/>
                      <a:pt x="1827" y="115"/>
                      <a:pt x="1736" y="160"/>
                    </a:cubicBezTo>
                    <a:cubicBezTo>
                      <a:pt x="1622" y="183"/>
                      <a:pt x="1507" y="252"/>
                      <a:pt x="1393" y="297"/>
                    </a:cubicBezTo>
                    <a:cubicBezTo>
                      <a:pt x="1211" y="411"/>
                      <a:pt x="1051" y="526"/>
                      <a:pt x="891" y="663"/>
                    </a:cubicBezTo>
                    <a:cubicBezTo>
                      <a:pt x="709" y="822"/>
                      <a:pt x="572" y="1028"/>
                      <a:pt x="435" y="1210"/>
                    </a:cubicBezTo>
                    <a:cubicBezTo>
                      <a:pt x="435" y="1210"/>
                      <a:pt x="435" y="1233"/>
                      <a:pt x="435" y="1233"/>
                    </a:cubicBezTo>
                    <a:cubicBezTo>
                      <a:pt x="435" y="1233"/>
                      <a:pt x="435" y="1233"/>
                      <a:pt x="412" y="1256"/>
                    </a:cubicBezTo>
                    <a:cubicBezTo>
                      <a:pt x="321" y="1439"/>
                      <a:pt x="229" y="1621"/>
                      <a:pt x="184" y="1804"/>
                    </a:cubicBezTo>
                    <a:cubicBezTo>
                      <a:pt x="184" y="1804"/>
                      <a:pt x="161" y="1827"/>
                      <a:pt x="161" y="1849"/>
                    </a:cubicBezTo>
                    <a:cubicBezTo>
                      <a:pt x="138" y="1918"/>
                      <a:pt x="115" y="1964"/>
                      <a:pt x="115" y="2032"/>
                    </a:cubicBezTo>
                    <a:cubicBezTo>
                      <a:pt x="69" y="2215"/>
                      <a:pt x="47" y="2374"/>
                      <a:pt x="24" y="2557"/>
                    </a:cubicBezTo>
                    <a:cubicBezTo>
                      <a:pt x="1" y="2762"/>
                      <a:pt x="1" y="2968"/>
                      <a:pt x="24" y="3173"/>
                    </a:cubicBezTo>
                    <a:cubicBezTo>
                      <a:pt x="47" y="3402"/>
                      <a:pt x="92" y="3630"/>
                      <a:pt x="138" y="3858"/>
                    </a:cubicBezTo>
                    <a:cubicBezTo>
                      <a:pt x="161" y="3949"/>
                      <a:pt x="184" y="4063"/>
                      <a:pt x="229" y="4155"/>
                    </a:cubicBezTo>
                    <a:cubicBezTo>
                      <a:pt x="298" y="4383"/>
                      <a:pt x="389" y="4588"/>
                      <a:pt x="480" y="4794"/>
                    </a:cubicBezTo>
                    <a:cubicBezTo>
                      <a:pt x="594" y="5045"/>
                      <a:pt x="754" y="5273"/>
                      <a:pt x="914" y="5501"/>
                    </a:cubicBezTo>
                    <a:cubicBezTo>
                      <a:pt x="914" y="5501"/>
                      <a:pt x="914" y="5524"/>
                      <a:pt x="937" y="5524"/>
                    </a:cubicBezTo>
                    <a:cubicBezTo>
                      <a:pt x="1097" y="5753"/>
                      <a:pt x="1279" y="5958"/>
                      <a:pt x="1485" y="6141"/>
                    </a:cubicBezTo>
                    <a:cubicBezTo>
                      <a:pt x="1485" y="6163"/>
                      <a:pt x="1507" y="6186"/>
                      <a:pt x="1530" y="6209"/>
                    </a:cubicBezTo>
                    <a:lnTo>
                      <a:pt x="1553" y="6209"/>
                    </a:lnTo>
                    <a:cubicBezTo>
                      <a:pt x="1622" y="6278"/>
                      <a:pt x="1713" y="6346"/>
                      <a:pt x="1804" y="6414"/>
                    </a:cubicBezTo>
                    <a:cubicBezTo>
                      <a:pt x="2169" y="6711"/>
                      <a:pt x="2603" y="6962"/>
                      <a:pt x="3060" y="7099"/>
                    </a:cubicBezTo>
                    <a:cubicBezTo>
                      <a:pt x="3265" y="7191"/>
                      <a:pt x="3493" y="7236"/>
                      <a:pt x="3722" y="7259"/>
                    </a:cubicBezTo>
                    <a:cubicBezTo>
                      <a:pt x="3826" y="7268"/>
                      <a:pt x="3933" y="7274"/>
                      <a:pt x="4042" y="7274"/>
                    </a:cubicBezTo>
                    <a:cubicBezTo>
                      <a:pt x="4196" y="7274"/>
                      <a:pt x="4351" y="7263"/>
                      <a:pt x="4498" y="7236"/>
                    </a:cubicBezTo>
                    <a:cubicBezTo>
                      <a:pt x="4726" y="7213"/>
                      <a:pt x="4931" y="7145"/>
                      <a:pt x="5137" y="7054"/>
                    </a:cubicBezTo>
                    <a:cubicBezTo>
                      <a:pt x="5251" y="7008"/>
                      <a:pt x="5342" y="6962"/>
                      <a:pt x="5433" y="6894"/>
                    </a:cubicBezTo>
                    <a:cubicBezTo>
                      <a:pt x="5548" y="6848"/>
                      <a:pt x="5662" y="6757"/>
                      <a:pt x="5753" y="6688"/>
                    </a:cubicBezTo>
                    <a:cubicBezTo>
                      <a:pt x="5913" y="6551"/>
                      <a:pt x="6050" y="6369"/>
                      <a:pt x="6187" y="6209"/>
                    </a:cubicBezTo>
                    <a:cubicBezTo>
                      <a:pt x="6324" y="6004"/>
                      <a:pt x="6438" y="5798"/>
                      <a:pt x="6529" y="5570"/>
                    </a:cubicBezTo>
                    <a:cubicBezTo>
                      <a:pt x="6598" y="5342"/>
                      <a:pt x="6666" y="5113"/>
                      <a:pt x="6689" y="4885"/>
                    </a:cubicBezTo>
                    <a:cubicBezTo>
                      <a:pt x="6712" y="4634"/>
                      <a:pt x="6734" y="4360"/>
                      <a:pt x="6712" y="4109"/>
                    </a:cubicBezTo>
                    <a:cubicBezTo>
                      <a:pt x="6666" y="3630"/>
                      <a:pt x="6552" y="3173"/>
                      <a:pt x="6369" y="2740"/>
                    </a:cubicBezTo>
                    <a:cubicBezTo>
                      <a:pt x="6278" y="2534"/>
                      <a:pt x="6187" y="2329"/>
                      <a:pt x="6073" y="2123"/>
                    </a:cubicBezTo>
                    <a:cubicBezTo>
                      <a:pt x="5936" y="1941"/>
                      <a:pt x="5799" y="1735"/>
                      <a:pt x="5662" y="1553"/>
                    </a:cubicBezTo>
                    <a:cubicBezTo>
                      <a:pt x="5365" y="1187"/>
                      <a:pt x="5000" y="845"/>
                      <a:pt x="4589" y="594"/>
                    </a:cubicBezTo>
                    <a:cubicBezTo>
                      <a:pt x="4178" y="320"/>
                      <a:pt x="3699" y="138"/>
                      <a:pt x="3219" y="46"/>
                    </a:cubicBezTo>
                    <a:cubicBezTo>
                      <a:pt x="3060" y="1"/>
                      <a:pt x="2900" y="1"/>
                      <a:pt x="2740" y="1"/>
                    </a:cubicBezTo>
                    <a:close/>
                  </a:path>
                </a:pathLst>
              </a:custGeom>
              <a:solidFill>
                <a:srgbClr val="58C3C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6" name="Google Shape;2146;p24"/>
              <p:cNvSpPr/>
              <p:nvPr/>
            </p:nvSpPr>
            <p:spPr>
              <a:xfrm>
                <a:off x="5140156" y="591480"/>
                <a:ext cx="55574" cy="55547"/>
              </a:xfrm>
              <a:custGeom>
                <a:avLst/>
                <a:gdLst/>
                <a:ahLst/>
                <a:cxnLst/>
                <a:rect l="l" t="t" r="r" b="b"/>
                <a:pathLst>
                  <a:path w="2056" h="2055" extrusionOk="0">
                    <a:moveTo>
                      <a:pt x="1119" y="320"/>
                    </a:moveTo>
                    <a:cubicBezTo>
                      <a:pt x="1188" y="343"/>
                      <a:pt x="1234" y="365"/>
                      <a:pt x="1302" y="365"/>
                    </a:cubicBezTo>
                    <a:cubicBezTo>
                      <a:pt x="1348" y="411"/>
                      <a:pt x="1416" y="434"/>
                      <a:pt x="1462" y="480"/>
                    </a:cubicBezTo>
                    <a:cubicBezTo>
                      <a:pt x="1507" y="502"/>
                      <a:pt x="1553" y="548"/>
                      <a:pt x="1599" y="594"/>
                    </a:cubicBezTo>
                    <a:cubicBezTo>
                      <a:pt x="1622" y="639"/>
                      <a:pt x="1644" y="685"/>
                      <a:pt x="1690" y="754"/>
                    </a:cubicBezTo>
                    <a:cubicBezTo>
                      <a:pt x="1713" y="822"/>
                      <a:pt x="1713" y="890"/>
                      <a:pt x="1736" y="959"/>
                    </a:cubicBezTo>
                    <a:cubicBezTo>
                      <a:pt x="1736" y="1005"/>
                      <a:pt x="1736" y="1050"/>
                      <a:pt x="1736" y="1119"/>
                    </a:cubicBezTo>
                    <a:cubicBezTo>
                      <a:pt x="1713" y="1187"/>
                      <a:pt x="1713" y="1233"/>
                      <a:pt x="1690" y="1301"/>
                    </a:cubicBezTo>
                    <a:cubicBezTo>
                      <a:pt x="1667" y="1370"/>
                      <a:pt x="1622" y="1415"/>
                      <a:pt x="1599" y="1461"/>
                    </a:cubicBezTo>
                    <a:cubicBezTo>
                      <a:pt x="1553" y="1507"/>
                      <a:pt x="1507" y="1552"/>
                      <a:pt x="1485" y="1575"/>
                    </a:cubicBezTo>
                    <a:cubicBezTo>
                      <a:pt x="1416" y="1621"/>
                      <a:pt x="1370" y="1644"/>
                      <a:pt x="1325" y="1667"/>
                    </a:cubicBezTo>
                    <a:cubicBezTo>
                      <a:pt x="1256" y="1689"/>
                      <a:pt x="1188" y="1712"/>
                      <a:pt x="1142" y="1735"/>
                    </a:cubicBezTo>
                    <a:lnTo>
                      <a:pt x="960" y="1735"/>
                    </a:lnTo>
                    <a:cubicBezTo>
                      <a:pt x="891" y="1712"/>
                      <a:pt x="823" y="1712"/>
                      <a:pt x="754" y="1667"/>
                    </a:cubicBezTo>
                    <a:cubicBezTo>
                      <a:pt x="709" y="1644"/>
                      <a:pt x="663" y="1621"/>
                      <a:pt x="594" y="1598"/>
                    </a:cubicBezTo>
                    <a:cubicBezTo>
                      <a:pt x="594" y="1575"/>
                      <a:pt x="572" y="1552"/>
                      <a:pt x="549" y="1530"/>
                    </a:cubicBezTo>
                    <a:cubicBezTo>
                      <a:pt x="526" y="1507"/>
                      <a:pt x="480" y="1484"/>
                      <a:pt x="457" y="1461"/>
                    </a:cubicBezTo>
                    <a:cubicBezTo>
                      <a:pt x="457" y="1438"/>
                      <a:pt x="457" y="1438"/>
                      <a:pt x="457" y="1438"/>
                    </a:cubicBezTo>
                    <a:cubicBezTo>
                      <a:pt x="435" y="1393"/>
                      <a:pt x="412" y="1347"/>
                      <a:pt x="389" y="1301"/>
                    </a:cubicBezTo>
                    <a:cubicBezTo>
                      <a:pt x="366" y="1256"/>
                      <a:pt x="343" y="1210"/>
                      <a:pt x="343" y="1164"/>
                    </a:cubicBezTo>
                    <a:cubicBezTo>
                      <a:pt x="343" y="1142"/>
                      <a:pt x="343" y="1119"/>
                      <a:pt x="321" y="1119"/>
                    </a:cubicBezTo>
                    <a:cubicBezTo>
                      <a:pt x="321" y="1050"/>
                      <a:pt x="321" y="1005"/>
                      <a:pt x="321" y="959"/>
                    </a:cubicBezTo>
                    <a:cubicBezTo>
                      <a:pt x="343" y="913"/>
                      <a:pt x="343" y="868"/>
                      <a:pt x="366" y="799"/>
                    </a:cubicBezTo>
                    <a:cubicBezTo>
                      <a:pt x="366" y="799"/>
                      <a:pt x="366" y="776"/>
                      <a:pt x="389" y="754"/>
                    </a:cubicBezTo>
                    <a:cubicBezTo>
                      <a:pt x="389" y="731"/>
                      <a:pt x="389" y="731"/>
                      <a:pt x="412" y="708"/>
                    </a:cubicBezTo>
                    <a:cubicBezTo>
                      <a:pt x="412" y="708"/>
                      <a:pt x="412" y="708"/>
                      <a:pt x="412" y="685"/>
                    </a:cubicBezTo>
                    <a:cubicBezTo>
                      <a:pt x="435" y="662"/>
                      <a:pt x="435" y="639"/>
                      <a:pt x="457" y="617"/>
                    </a:cubicBezTo>
                    <a:cubicBezTo>
                      <a:pt x="457" y="617"/>
                      <a:pt x="457" y="617"/>
                      <a:pt x="457" y="594"/>
                    </a:cubicBezTo>
                    <a:cubicBezTo>
                      <a:pt x="503" y="548"/>
                      <a:pt x="549" y="502"/>
                      <a:pt x="594" y="480"/>
                    </a:cubicBezTo>
                    <a:cubicBezTo>
                      <a:pt x="663" y="434"/>
                      <a:pt x="709" y="388"/>
                      <a:pt x="777" y="365"/>
                    </a:cubicBezTo>
                    <a:lnTo>
                      <a:pt x="800" y="365"/>
                    </a:lnTo>
                    <a:cubicBezTo>
                      <a:pt x="845" y="343"/>
                      <a:pt x="891" y="343"/>
                      <a:pt x="937" y="320"/>
                    </a:cubicBezTo>
                    <a:close/>
                    <a:moveTo>
                      <a:pt x="891" y="0"/>
                    </a:moveTo>
                    <a:cubicBezTo>
                      <a:pt x="891" y="0"/>
                      <a:pt x="868" y="0"/>
                      <a:pt x="868" y="23"/>
                    </a:cubicBezTo>
                    <a:lnTo>
                      <a:pt x="823" y="23"/>
                    </a:lnTo>
                    <a:cubicBezTo>
                      <a:pt x="777" y="23"/>
                      <a:pt x="754" y="46"/>
                      <a:pt x="709" y="46"/>
                    </a:cubicBezTo>
                    <a:cubicBezTo>
                      <a:pt x="686" y="46"/>
                      <a:pt x="663" y="69"/>
                      <a:pt x="663" y="69"/>
                    </a:cubicBezTo>
                    <a:cubicBezTo>
                      <a:pt x="640" y="69"/>
                      <a:pt x="617" y="92"/>
                      <a:pt x="594" y="92"/>
                    </a:cubicBezTo>
                    <a:cubicBezTo>
                      <a:pt x="572" y="114"/>
                      <a:pt x="549" y="114"/>
                      <a:pt x="526" y="137"/>
                    </a:cubicBezTo>
                    <a:cubicBezTo>
                      <a:pt x="457" y="160"/>
                      <a:pt x="412" y="206"/>
                      <a:pt x="366" y="229"/>
                    </a:cubicBezTo>
                    <a:cubicBezTo>
                      <a:pt x="366" y="251"/>
                      <a:pt x="366" y="251"/>
                      <a:pt x="366" y="251"/>
                    </a:cubicBezTo>
                    <a:cubicBezTo>
                      <a:pt x="343" y="251"/>
                      <a:pt x="321" y="274"/>
                      <a:pt x="298" y="297"/>
                    </a:cubicBezTo>
                    <a:cubicBezTo>
                      <a:pt x="252" y="343"/>
                      <a:pt x="206" y="411"/>
                      <a:pt x="161" y="457"/>
                    </a:cubicBezTo>
                    <a:cubicBezTo>
                      <a:pt x="161" y="457"/>
                      <a:pt x="161" y="457"/>
                      <a:pt x="161" y="480"/>
                    </a:cubicBezTo>
                    <a:cubicBezTo>
                      <a:pt x="161" y="480"/>
                      <a:pt x="138" y="502"/>
                      <a:pt x="138" y="502"/>
                    </a:cubicBezTo>
                    <a:cubicBezTo>
                      <a:pt x="115" y="548"/>
                      <a:pt x="92" y="594"/>
                      <a:pt x="69" y="662"/>
                    </a:cubicBezTo>
                    <a:cubicBezTo>
                      <a:pt x="69" y="685"/>
                      <a:pt x="47" y="731"/>
                      <a:pt x="47" y="754"/>
                    </a:cubicBezTo>
                    <a:cubicBezTo>
                      <a:pt x="47" y="776"/>
                      <a:pt x="24" y="776"/>
                      <a:pt x="24" y="776"/>
                    </a:cubicBezTo>
                    <a:cubicBezTo>
                      <a:pt x="1" y="868"/>
                      <a:pt x="1" y="959"/>
                      <a:pt x="1" y="1050"/>
                    </a:cubicBezTo>
                    <a:cubicBezTo>
                      <a:pt x="1" y="1050"/>
                      <a:pt x="1" y="1050"/>
                      <a:pt x="1" y="1073"/>
                    </a:cubicBezTo>
                    <a:cubicBezTo>
                      <a:pt x="1" y="1073"/>
                      <a:pt x="1" y="1073"/>
                      <a:pt x="1" y="1096"/>
                    </a:cubicBezTo>
                    <a:cubicBezTo>
                      <a:pt x="1" y="1142"/>
                      <a:pt x="1" y="1187"/>
                      <a:pt x="24" y="1233"/>
                    </a:cubicBezTo>
                    <a:cubicBezTo>
                      <a:pt x="24" y="1278"/>
                      <a:pt x="47" y="1347"/>
                      <a:pt x="69" y="1393"/>
                    </a:cubicBezTo>
                    <a:cubicBezTo>
                      <a:pt x="92" y="1438"/>
                      <a:pt x="115" y="1484"/>
                      <a:pt x="115" y="1530"/>
                    </a:cubicBezTo>
                    <a:cubicBezTo>
                      <a:pt x="138" y="1552"/>
                      <a:pt x="161" y="1598"/>
                      <a:pt x="184" y="1621"/>
                    </a:cubicBezTo>
                    <a:cubicBezTo>
                      <a:pt x="206" y="1667"/>
                      <a:pt x="252" y="1689"/>
                      <a:pt x="275" y="1735"/>
                    </a:cubicBezTo>
                    <a:cubicBezTo>
                      <a:pt x="343" y="1803"/>
                      <a:pt x="435" y="1872"/>
                      <a:pt x="503" y="1918"/>
                    </a:cubicBezTo>
                    <a:cubicBezTo>
                      <a:pt x="594" y="1963"/>
                      <a:pt x="686" y="2009"/>
                      <a:pt x="777" y="2032"/>
                    </a:cubicBezTo>
                    <a:cubicBezTo>
                      <a:pt x="891" y="2055"/>
                      <a:pt x="1005" y="2055"/>
                      <a:pt x="1119" y="2055"/>
                    </a:cubicBezTo>
                    <a:cubicBezTo>
                      <a:pt x="1507" y="2032"/>
                      <a:pt x="1850" y="1758"/>
                      <a:pt x="1987" y="1415"/>
                    </a:cubicBezTo>
                    <a:cubicBezTo>
                      <a:pt x="2032" y="1324"/>
                      <a:pt x="2055" y="1233"/>
                      <a:pt x="2055" y="1142"/>
                    </a:cubicBezTo>
                    <a:cubicBezTo>
                      <a:pt x="2055" y="1096"/>
                      <a:pt x="2055" y="1050"/>
                      <a:pt x="2055" y="1005"/>
                    </a:cubicBezTo>
                    <a:cubicBezTo>
                      <a:pt x="2055" y="959"/>
                      <a:pt x="2055" y="890"/>
                      <a:pt x="2055" y="845"/>
                    </a:cubicBezTo>
                    <a:cubicBezTo>
                      <a:pt x="2032" y="754"/>
                      <a:pt x="2010" y="662"/>
                      <a:pt x="1964" y="594"/>
                    </a:cubicBezTo>
                    <a:cubicBezTo>
                      <a:pt x="1918" y="502"/>
                      <a:pt x="1873" y="434"/>
                      <a:pt x="1827" y="365"/>
                    </a:cubicBezTo>
                    <a:cubicBezTo>
                      <a:pt x="1713" y="229"/>
                      <a:pt x="1576" y="114"/>
                      <a:pt x="1393" y="69"/>
                    </a:cubicBezTo>
                    <a:cubicBezTo>
                      <a:pt x="1325" y="46"/>
                      <a:pt x="1256" y="23"/>
                      <a:pt x="1188" y="0"/>
                    </a:cubicBezTo>
                    <a:close/>
                  </a:path>
                </a:pathLst>
              </a:custGeom>
              <a:solidFill>
                <a:srgbClr val="58C3C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7" name="Google Shape;2147;p24"/>
              <p:cNvSpPr/>
              <p:nvPr/>
            </p:nvSpPr>
            <p:spPr>
              <a:xfrm>
                <a:off x="4916835" y="388484"/>
                <a:ext cx="59871" cy="54033"/>
              </a:xfrm>
              <a:custGeom>
                <a:avLst/>
                <a:gdLst/>
                <a:ahLst/>
                <a:cxnLst/>
                <a:rect l="l" t="t" r="r" b="b"/>
                <a:pathLst>
                  <a:path w="2215" h="1999" extrusionOk="0">
                    <a:moveTo>
                      <a:pt x="1438" y="320"/>
                    </a:moveTo>
                    <a:cubicBezTo>
                      <a:pt x="1484" y="343"/>
                      <a:pt x="1552" y="343"/>
                      <a:pt x="1598" y="366"/>
                    </a:cubicBezTo>
                    <a:cubicBezTo>
                      <a:pt x="1621" y="389"/>
                      <a:pt x="1666" y="412"/>
                      <a:pt x="1712" y="434"/>
                    </a:cubicBezTo>
                    <a:cubicBezTo>
                      <a:pt x="1735" y="457"/>
                      <a:pt x="1758" y="480"/>
                      <a:pt x="1758" y="503"/>
                    </a:cubicBezTo>
                    <a:cubicBezTo>
                      <a:pt x="1803" y="526"/>
                      <a:pt x="1826" y="571"/>
                      <a:pt x="1826" y="617"/>
                    </a:cubicBezTo>
                    <a:cubicBezTo>
                      <a:pt x="1849" y="663"/>
                      <a:pt x="1849" y="686"/>
                      <a:pt x="1872" y="731"/>
                    </a:cubicBezTo>
                    <a:cubicBezTo>
                      <a:pt x="1872" y="777"/>
                      <a:pt x="1872" y="822"/>
                      <a:pt x="1872" y="891"/>
                    </a:cubicBezTo>
                    <a:cubicBezTo>
                      <a:pt x="1849" y="937"/>
                      <a:pt x="1826" y="982"/>
                      <a:pt x="1826" y="1051"/>
                    </a:cubicBezTo>
                    <a:cubicBezTo>
                      <a:pt x="1781" y="1119"/>
                      <a:pt x="1735" y="1188"/>
                      <a:pt x="1689" y="1256"/>
                    </a:cubicBezTo>
                    <a:cubicBezTo>
                      <a:pt x="1621" y="1325"/>
                      <a:pt x="1575" y="1393"/>
                      <a:pt x="1507" y="1439"/>
                    </a:cubicBezTo>
                    <a:cubicBezTo>
                      <a:pt x="1415" y="1507"/>
                      <a:pt x="1347" y="1553"/>
                      <a:pt x="1256" y="1599"/>
                    </a:cubicBezTo>
                    <a:cubicBezTo>
                      <a:pt x="1164" y="1621"/>
                      <a:pt x="1096" y="1644"/>
                      <a:pt x="1005" y="1667"/>
                    </a:cubicBezTo>
                    <a:lnTo>
                      <a:pt x="776" y="1667"/>
                    </a:lnTo>
                    <a:cubicBezTo>
                      <a:pt x="731" y="1667"/>
                      <a:pt x="662" y="1644"/>
                      <a:pt x="616" y="1621"/>
                    </a:cubicBezTo>
                    <a:cubicBezTo>
                      <a:pt x="594" y="1599"/>
                      <a:pt x="548" y="1599"/>
                      <a:pt x="525" y="1576"/>
                    </a:cubicBezTo>
                    <a:cubicBezTo>
                      <a:pt x="480" y="1553"/>
                      <a:pt x="457" y="1507"/>
                      <a:pt x="434" y="1484"/>
                    </a:cubicBezTo>
                    <a:cubicBezTo>
                      <a:pt x="411" y="1462"/>
                      <a:pt x="388" y="1416"/>
                      <a:pt x="365" y="1393"/>
                    </a:cubicBezTo>
                    <a:cubicBezTo>
                      <a:pt x="365" y="1347"/>
                      <a:pt x="343" y="1302"/>
                      <a:pt x="343" y="1256"/>
                    </a:cubicBezTo>
                    <a:cubicBezTo>
                      <a:pt x="343" y="1210"/>
                      <a:pt x="343" y="1165"/>
                      <a:pt x="343" y="1142"/>
                    </a:cubicBezTo>
                    <a:cubicBezTo>
                      <a:pt x="365" y="1074"/>
                      <a:pt x="365" y="1005"/>
                      <a:pt x="388" y="937"/>
                    </a:cubicBezTo>
                    <a:cubicBezTo>
                      <a:pt x="434" y="868"/>
                      <a:pt x="480" y="800"/>
                      <a:pt x="525" y="731"/>
                    </a:cubicBezTo>
                    <a:cubicBezTo>
                      <a:pt x="571" y="663"/>
                      <a:pt x="639" y="594"/>
                      <a:pt x="708" y="549"/>
                    </a:cubicBezTo>
                    <a:cubicBezTo>
                      <a:pt x="799" y="480"/>
                      <a:pt x="868" y="434"/>
                      <a:pt x="959" y="389"/>
                    </a:cubicBezTo>
                    <a:cubicBezTo>
                      <a:pt x="1050" y="366"/>
                      <a:pt x="1119" y="343"/>
                      <a:pt x="1210" y="320"/>
                    </a:cubicBezTo>
                    <a:close/>
                    <a:moveTo>
                      <a:pt x="1141" y="1"/>
                    </a:moveTo>
                    <a:cubicBezTo>
                      <a:pt x="1119" y="24"/>
                      <a:pt x="1096" y="24"/>
                      <a:pt x="1073" y="24"/>
                    </a:cubicBezTo>
                    <a:lnTo>
                      <a:pt x="1050" y="24"/>
                    </a:lnTo>
                    <a:cubicBezTo>
                      <a:pt x="1027" y="24"/>
                      <a:pt x="1027" y="46"/>
                      <a:pt x="1005" y="46"/>
                    </a:cubicBezTo>
                    <a:cubicBezTo>
                      <a:pt x="959" y="46"/>
                      <a:pt x="936" y="69"/>
                      <a:pt x="890" y="69"/>
                    </a:cubicBezTo>
                    <a:cubicBezTo>
                      <a:pt x="845" y="92"/>
                      <a:pt x="776" y="115"/>
                      <a:pt x="708" y="161"/>
                    </a:cubicBezTo>
                    <a:cubicBezTo>
                      <a:pt x="708" y="161"/>
                      <a:pt x="685" y="161"/>
                      <a:pt x="685" y="183"/>
                    </a:cubicBezTo>
                    <a:cubicBezTo>
                      <a:pt x="548" y="252"/>
                      <a:pt x="434" y="343"/>
                      <a:pt x="320" y="457"/>
                    </a:cubicBezTo>
                    <a:cubicBezTo>
                      <a:pt x="274" y="503"/>
                      <a:pt x="251" y="571"/>
                      <a:pt x="206" y="617"/>
                    </a:cubicBezTo>
                    <a:cubicBezTo>
                      <a:pt x="206" y="640"/>
                      <a:pt x="183" y="663"/>
                      <a:pt x="183" y="663"/>
                    </a:cubicBezTo>
                    <a:cubicBezTo>
                      <a:pt x="160" y="686"/>
                      <a:pt x="160" y="686"/>
                      <a:pt x="160" y="708"/>
                    </a:cubicBezTo>
                    <a:cubicBezTo>
                      <a:pt x="114" y="754"/>
                      <a:pt x="91" y="822"/>
                      <a:pt x="69" y="891"/>
                    </a:cubicBezTo>
                    <a:cubicBezTo>
                      <a:pt x="23" y="982"/>
                      <a:pt x="23" y="1074"/>
                      <a:pt x="23" y="1165"/>
                    </a:cubicBezTo>
                    <a:cubicBezTo>
                      <a:pt x="0" y="1256"/>
                      <a:pt x="23" y="1347"/>
                      <a:pt x="46" y="1439"/>
                    </a:cubicBezTo>
                    <a:cubicBezTo>
                      <a:pt x="69" y="1507"/>
                      <a:pt x="114" y="1576"/>
                      <a:pt x="137" y="1644"/>
                    </a:cubicBezTo>
                    <a:cubicBezTo>
                      <a:pt x="183" y="1690"/>
                      <a:pt x="228" y="1735"/>
                      <a:pt x="274" y="1781"/>
                    </a:cubicBezTo>
                    <a:cubicBezTo>
                      <a:pt x="388" y="1895"/>
                      <a:pt x="548" y="1964"/>
                      <a:pt x="708" y="1987"/>
                    </a:cubicBezTo>
                    <a:cubicBezTo>
                      <a:pt x="763" y="1994"/>
                      <a:pt x="818" y="1998"/>
                      <a:pt x="874" y="1998"/>
                    </a:cubicBezTo>
                    <a:cubicBezTo>
                      <a:pt x="1143" y="1998"/>
                      <a:pt x="1417" y="1910"/>
                      <a:pt x="1644" y="1758"/>
                    </a:cubicBezTo>
                    <a:cubicBezTo>
                      <a:pt x="1918" y="1553"/>
                      <a:pt x="2123" y="1279"/>
                      <a:pt x="2169" y="959"/>
                    </a:cubicBezTo>
                    <a:cubicBezTo>
                      <a:pt x="2214" y="800"/>
                      <a:pt x="2191" y="617"/>
                      <a:pt x="2123" y="480"/>
                    </a:cubicBezTo>
                    <a:cubicBezTo>
                      <a:pt x="2100" y="389"/>
                      <a:pt x="2054" y="343"/>
                      <a:pt x="2009" y="275"/>
                    </a:cubicBezTo>
                    <a:cubicBezTo>
                      <a:pt x="1940" y="206"/>
                      <a:pt x="1872" y="161"/>
                      <a:pt x="1803" y="115"/>
                    </a:cubicBezTo>
                    <a:cubicBezTo>
                      <a:pt x="1735" y="69"/>
                      <a:pt x="1666" y="46"/>
                      <a:pt x="1598" y="24"/>
                    </a:cubicBezTo>
                    <a:cubicBezTo>
                      <a:pt x="1529" y="1"/>
                      <a:pt x="1438" y="1"/>
                      <a:pt x="1370" y="1"/>
                    </a:cubicBezTo>
                    <a:close/>
                  </a:path>
                </a:pathLst>
              </a:custGeom>
              <a:solidFill>
                <a:srgbClr val="58C3C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8" name="Google Shape;2148;p24"/>
              <p:cNvSpPr/>
              <p:nvPr/>
            </p:nvSpPr>
            <p:spPr>
              <a:xfrm>
                <a:off x="4918673" y="226223"/>
                <a:ext cx="36436" cy="541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2004" extrusionOk="0">
                    <a:moveTo>
                      <a:pt x="275" y="1"/>
                    </a:moveTo>
                    <a:cubicBezTo>
                      <a:pt x="183" y="24"/>
                      <a:pt x="115" y="69"/>
                      <a:pt x="46" y="138"/>
                    </a:cubicBezTo>
                    <a:cubicBezTo>
                      <a:pt x="1" y="206"/>
                      <a:pt x="1" y="297"/>
                      <a:pt x="1" y="389"/>
                    </a:cubicBezTo>
                    <a:cubicBezTo>
                      <a:pt x="1" y="685"/>
                      <a:pt x="23" y="1005"/>
                      <a:pt x="160" y="1302"/>
                    </a:cubicBezTo>
                    <a:cubicBezTo>
                      <a:pt x="229" y="1439"/>
                      <a:pt x="320" y="1553"/>
                      <a:pt x="412" y="1644"/>
                    </a:cubicBezTo>
                    <a:cubicBezTo>
                      <a:pt x="480" y="1713"/>
                      <a:pt x="548" y="1781"/>
                      <a:pt x="640" y="1827"/>
                    </a:cubicBezTo>
                    <a:cubicBezTo>
                      <a:pt x="731" y="1895"/>
                      <a:pt x="822" y="1941"/>
                      <a:pt x="914" y="1987"/>
                    </a:cubicBezTo>
                    <a:cubicBezTo>
                      <a:pt x="943" y="1998"/>
                      <a:pt x="976" y="2004"/>
                      <a:pt x="1009" y="2004"/>
                    </a:cubicBezTo>
                    <a:cubicBezTo>
                      <a:pt x="1106" y="2004"/>
                      <a:pt x="1211" y="1957"/>
                      <a:pt x="1279" y="1872"/>
                    </a:cubicBezTo>
                    <a:cubicBezTo>
                      <a:pt x="1325" y="1804"/>
                      <a:pt x="1347" y="1735"/>
                      <a:pt x="1325" y="1644"/>
                    </a:cubicBezTo>
                    <a:cubicBezTo>
                      <a:pt x="1325" y="1576"/>
                      <a:pt x="1279" y="1484"/>
                      <a:pt x="1210" y="1439"/>
                    </a:cubicBezTo>
                    <a:cubicBezTo>
                      <a:pt x="1119" y="1393"/>
                      <a:pt x="1028" y="1325"/>
                      <a:pt x="937" y="1256"/>
                    </a:cubicBezTo>
                    <a:cubicBezTo>
                      <a:pt x="891" y="1188"/>
                      <a:pt x="822" y="1119"/>
                      <a:pt x="777" y="1051"/>
                    </a:cubicBezTo>
                    <a:cubicBezTo>
                      <a:pt x="754" y="1005"/>
                      <a:pt x="731" y="959"/>
                      <a:pt x="708" y="914"/>
                    </a:cubicBezTo>
                    <a:cubicBezTo>
                      <a:pt x="663" y="708"/>
                      <a:pt x="640" y="503"/>
                      <a:pt x="640" y="275"/>
                    </a:cubicBezTo>
                    <a:cubicBezTo>
                      <a:pt x="640" y="206"/>
                      <a:pt x="571" y="115"/>
                      <a:pt x="503" y="69"/>
                    </a:cubicBezTo>
                    <a:cubicBezTo>
                      <a:pt x="457" y="24"/>
                      <a:pt x="389" y="1"/>
                      <a:pt x="320" y="1"/>
                    </a:cubicBezTo>
                    <a:close/>
                  </a:path>
                </a:pathLst>
              </a:custGeom>
              <a:solidFill>
                <a:srgbClr val="FFFFFF">
                  <a:alpha val="5357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149" name="Google Shape;2149;p24"/>
            <p:cNvSpPr/>
            <p:nvPr/>
          </p:nvSpPr>
          <p:spPr>
            <a:xfrm>
              <a:off x="6343742" y="24227"/>
              <a:ext cx="228295" cy="699807"/>
            </a:xfrm>
            <a:custGeom>
              <a:avLst/>
              <a:gdLst/>
              <a:ahLst/>
              <a:cxnLst/>
              <a:rect l="l" t="t" r="r" b="b"/>
              <a:pathLst>
                <a:path w="8446" h="25890" extrusionOk="0">
                  <a:moveTo>
                    <a:pt x="8263" y="0"/>
                  </a:moveTo>
                  <a:cubicBezTo>
                    <a:pt x="8240" y="0"/>
                    <a:pt x="8194" y="23"/>
                    <a:pt x="8172" y="23"/>
                  </a:cubicBezTo>
                  <a:cubicBezTo>
                    <a:pt x="8057" y="91"/>
                    <a:pt x="7943" y="160"/>
                    <a:pt x="7829" y="251"/>
                  </a:cubicBezTo>
                  <a:cubicBezTo>
                    <a:pt x="6893" y="845"/>
                    <a:pt x="6003" y="1552"/>
                    <a:pt x="5204" y="2306"/>
                  </a:cubicBezTo>
                  <a:cubicBezTo>
                    <a:pt x="4405" y="3082"/>
                    <a:pt x="3675" y="3949"/>
                    <a:pt x="3036" y="4862"/>
                  </a:cubicBezTo>
                  <a:cubicBezTo>
                    <a:pt x="3036" y="4885"/>
                    <a:pt x="3036" y="4885"/>
                    <a:pt x="3036" y="4885"/>
                  </a:cubicBezTo>
                  <a:cubicBezTo>
                    <a:pt x="3013" y="4885"/>
                    <a:pt x="3013" y="4885"/>
                    <a:pt x="3013" y="4908"/>
                  </a:cubicBezTo>
                  <a:cubicBezTo>
                    <a:pt x="3013" y="4908"/>
                    <a:pt x="3013" y="4908"/>
                    <a:pt x="2990" y="4930"/>
                  </a:cubicBezTo>
                  <a:cubicBezTo>
                    <a:pt x="2054" y="6300"/>
                    <a:pt x="1324" y="7829"/>
                    <a:pt x="799" y="9427"/>
                  </a:cubicBezTo>
                  <a:cubicBezTo>
                    <a:pt x="274" y="11139"/>
                    <a:pt x="0" y="12919"/>
                    <a:pt x="23" y="14700"/>
                  </a:cubicBezTo>
                  <a:cubicBezTo>
                    <a:pt x="23" y="15635"/>
                    <a:pt x="114" y="16548"/>
                    <a:pt x="274" y="17462"/>
                  </a:cubicBezTo>
                  <a:cubicBezTo>
                    <a:pt x="434" y="18397"/>
                    <a:pt x="685" y="19333"/>
                    <a:pt x="1004" y="20223"/>
                  </a:cubicBezTo>
                  <a:cubicBezTo>
                    <a:pt x="1324" y="21068"/>
                    <a:pt x="1689" y="21912"/>
                    <a:pt x="2123" y="22711"/>
                  </a:cubicBezTo>
                  <a:cubicBezTo>
                    <a:pt x="2579" y="23510"/>
                    <a:pt x="3082" y="24263"/>
                    <a:pt x="3652" y="24994"/>
                  </a:cubicBezTo>
                  <a:cubicBezTo>
                    <a:pt x="3858" y="25268"/>
                    <a:pt x="4086" y="25542"/>
                    <a:pt x="4337" y="25816"/>
                  </a:cubicBezTo>
                  <a:lnTo>
                    <a:pt x="4360" y="25838"/>
                  </a:lnTo>
                  <a:cubicBezTo>
                    <a:pt x="4383" y="25873"/>
                    <a:pt x="4422" y="25890"/>
                    <a:pt x="4465" y="25890"/>
                  </a:cubicBezTo>
                  <a:cubicBezTo>
                    <a:pt x="4508" y="25890"/>
                    <a:pt x="4554" y="25873"/>
                    <a:pt x="4588" y="25838"/>
                  </a:cubicBezTo>
                  <a:cubicBezTo>
                    <a:pt x="4656" y="25770"/>
                    <a:pt x="4634" y="25679"/>
                    <a:pt x="4588" y="25610"/>
                  </a:cubicBezTo>
                  <a:cubicBezTo>
                    <a:pt x="4314" y="25313"/>
                    <a:pt x="4063" y="24994"/>
                    <a:pt x="3812" y="24697"/>
                  </a:cubicBezTo>
                  <a:cubicBezTo>
                    <a:pt x="2945" y="23533"/>
                    <a:pt x="2191" y="22278"/>
                    <a:pt x="1644" y="20931"/>
                  </a:cubicBezTo>
                  <a:lnTo>
                    <a:pt x="1644" y="20977"/>
                  </a:lnTo>
                  <a:cubicBezTo>
                    <a:pt x="1096" y="19630"/>
                    <a:pt x="708" y="18215"/>
                    <a:pt x="502" y="16777"/>
                  </a:cubicBezTo>
                  <a:cubicBezTo>
                    <a:pt x="411" y="16092"/>
                    <a:pt x="365" y="15384"/>
                    <a:pt x="342" y="14700"/>
                  </a:cubicBezTo>
                  <a:cubicBezTo>
                    <a:pt x="342" y="13878"/>
                    <a:pt x="388" y="13079"/>
                    <a:pt x="502" y="12280"/>
                  </a:cubicBezTo>
                  <a:cubicBezTo>
                    <a:pt x="502" y="12280"/>
                    <a:pt x="502" y="12303"/>
                    <a:pt x="502" y="12326"/>
                  </a:cubicBezTo>
                  <a:cubicBezTo>
                    <a:pt x="708" y="10842"/>
                    <a:pt x="1096" y="9381"/>
                    <a:pt x="1666" y="8012"/>
                  </a:cubicBezTo>
                  <a:lnTo>
                    <a:pt x="1666" y="8035"/>
                  </a:lnTo>
                  <a:cubicBezTo>
                    <a:pt x="2100" y="7008"/>
                    <a:pt x="2648" y="6003"/>
                    <a:pt x="3287" y="5067"/>
                  </a:cubicBezTo>
                  <a:cubicBezTo>
                    <a:pt x="3287" y="5067"/>
                    <a:pt x="3310" y="5067"/>
                    <a:pt x="3310" y="5045"/>
                  </a:cubicBezTo>
                  <a:cubicBezTo>
                    <a:pt x="3470" y="4816"/>
                    <a:pt x="3652" y="4588"/>
                    <a:pt x="3812" y="4360"/>
                  </a:cubicBezTo>
                  <a:cubicBezTo>
                    <a:pt x="4679" y="3219"/>
                    <a:pt x="5706" y="2214"/>
                    <a:pt x="6825" y="1347"/>
                  </a:cubicBezTo>
                  <a:lnTo>
                    <a:pt x="6825" y="1347"/>
                  </a:lnTo>
                  <a:cubicBezTo>
                    <a:pt x="6825" y="1347"/>
                    <a:pt x="6802" y="1370"/>
                    <a:pt x="6802" y="1370"/>
                  </a:cubicBezTo>
                  <a:cubicBezTo>
                    <a:pt x="7144" y="1096"/>
                    <a:pt x="7510" y="845"/>
                    <a:pt x="7875" y="594"/>
                  </a:cubicBezTo>
                  <a:cubicBezTo>
                    <a:pt x="8035" y="502"/>
                    <a:pt x="8194" y="411"/>
                    <a:pt x="8331" y="320"/>
                  </a:cubicBezTo>
                  <a:cubicBezTo>
                    <a:pt x="8423" y="274"/>
                    <a:pt x="8445" y="160"/>
                    <a:pt x="8400" y="91"/>
                  </a:cubicBezTo>
                  <a:cubicBezTo>
                    <a:pt x="8377" y="46"/>
                    <a:pt x="8309" y="0"/>
                    <a:pt x="82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0" name="Google Shape;2150;p24"/>
            <p:cNvSpPr/>
            <p:nvPr/>
          </p:nvSpPr>
          <p:spPr>
            <a:xfrm>
              <a:off x="9392101" y="2225496"/>
              <a:ext cx="131771" cy="126203"/>
            </a:xfrm>
            <a:custGeom>
              <a:avLst/>
              <a:gdLst/>
              <a:ahLst/>
              <a:cxnLst/>
              <a:rect l="l" t="t" r="r" b="b"/>
              <a:pathLst>
                <a:path w="4875" h="4669" extrusionOk="0">
                  <a:moveTo>
                    <a:pt x="2121" y="0"/>
                  </a:moveTo>
                  <a:cubicBezTo>
                    <a:pt x="1960" y="0"/>
                    <a:pt x="1822" y="140"/>
                    <a:pt x="1758" y="411"/>
                  </a:cubicBezTo>
                  <a:lnTo>
                    <a:pt x="1735" y="480"/>
                  </a:lnTo>
                  <a:lnTo>
                    <a:pt x="1712" y="571"/>
                  </a:lnTo>
                  <a:lnTo>
                    <a:pt x="1484" y="1438"/>
                  </a:lnTo>
                  <a:lnTo>
                    <a:pt x="617" y="1758"/>
                  </a:lnTo>
                  <a:lnTo>
                    <a:pt x="502" y="1781"/>
                  </a:lnTo>
                  <a:cubicBezTo>
                    <a:pt x="46" y="1963"/>
                    <a:pt x="0" y="2306"/>
                    <a:pt x="411" y="2557"/>
                  </a:cubicBezTo>
                  <a:lnTo>
                    <a:pt x="571" y="2648"/>
                  </a:lnTo>
                  <a:lnTo>
                    <a:pt x="1301" y="3127"/>
                  </a:lnTo>
                  <a:lnTo>
                    <a:pt x="1347" y="4017"/>
                  </a:lnTo>
                  <a:lnTo>
                    <a:pt x="1347" y="4109"/>
                  </a:lnTo>
                  <a:lnTo>
                    <a:pt x="1347" y="4177"/>
                  </a:lnTo>
                  <a:cubicBezTo>
                    <a:pt x="1361" y="4497"/>
                    <a:pt x="1496" y="4669"/>
                    <a:pt x="1687" y="4669"/>
                  </a:cubicBezTo>
                  <a:cubicBezTo>
                    <a:pt x="1795" y="4669"/>
                    <a:pt x="1922" y="4613"/>
                    <a:pt x="2055" y="4497"/>
                  </a:cubicBezTo>
                  <a:lnTo>
                    <a:pt x="2123" y="4451"/>
                  </a:lnTo>
                  <a:lnTo>
                    <a:pt x="2191" y="4383"/>
                  </a:lnTo>
                  <a:lnTo>
                    <a:pt x="2876" y="3835"/>
                  </a:lnTo>
                  <a:lnTo>
                    <a:pt x="3812" y="4109"/>
                  </a:lnTo>
                  <a:lnTo>
                    <a:pt x="3881" y="4132"/>
                  </a:lnTo>
                  <a:cubicBezTo>
                    <a:pt x="3965" y="4156"/>
                    <a:pt x="4041" y="4167"/>
                    <a:pt x="4109" y="4167"/>
                  </a:cubicBezTo>
                  <a:cubicBezTo>
                    <a:pt x="4427" y="4167"/>
                    <a:pt x="4556" y="3915"/>
                    <a:pt x="4406" y="3538"/>
                  </a:cubicBezTo>
                  <a:lnTo>
                    <a:pt x="4018" y="2557"/>
                  </a:lnTo>
                  <a:lnTo>
                    <a:pt x="4520" y="1826"/>
                  </a:lnTo>
                  <a:lnTo>
                    <a:pt x="4565" y="1758"/>
                  </a:lnTo>
                  <a:lnTo>
                    <a:pt x="4611" y="1689"/>
                  </a:lnTo>
                  <a:cubicBezTo>
                    <a:pt x="4875" y="1293"/>
                    <a:pt x="4715" y="1003"/>
                    <a:pt x="4274" y="1003"/>
                  </a:cubicBezTo>
                  <a:cubicBezTo>
                    <a:pt x="4257" y="1003"/>
                    <a:pt x="4240" y="1004"/>
                    <a:pt x="4223" y="1004"/>
                  </a:cubicBezTo>
                  <a:lnTo>
                    <a:pt x="4177" y="1027"/>
                  </a:lnTo>
                  <a:lnTo>
                    <a:pt x="3173" y="1073"/>
                  </a:lnTo>
                  <a:lnTo>
                    <a:pt x="2625" y="365"/>
                  </a:lnTo>
                  <a:lnTo>
                    <a:pt x="2511" y="251"/>
                  </a:lnTo>
                  <a:cubicBezTo>
                    <a:pt x="2382" y="83"/>
                    <a:pt x="2245" y="0"/>
                    <a:pt x="212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1" name="Google Shape;1794;p24"/>
          <p:cNvSpPr txBox="1">
            <a:spLocks noGrp="1"/>
          </p:cNvSpPr>
          <p:nvPr>
            <p:ph type="subTitle" idx="8"/>
          </p:nvPr>
        </p:nvSpPr>
        <p:spPr>
          <a:xfrm>
            <a:off x="394065" y="3642028"/>
            <a:ext cx="2474400" cy="5727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Cuento o Fábula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1 Plana </a:t>
            </a:r>
            <a:r>
              <a:rPr lang="en" b="1" u="sng" dirty="0"/>
              <a:t>máximo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Escrit</a:t>
            </a:r>
            <a:r>
              <a:rPr lang="es-CL" dirty="0" err="1"/>
              <a:t>ura</a:t>
            </a:r>
            <a:r>
              <a:rPr lang="en" dirty="0"/>
              <a:t> </a:t>
            </a:r>
            <a:r>
              <a:rPr lang="es-CL" dirty="0"/>
              <a:t>a mano.</a:t>
            </a:r>
            <a:endParaRPr lang="en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Sin imágenes</a:t>
            </a:r>
            <a:endParaRPr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C77729F-B544-4693-8475-43AA5B47E1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08" y="4165901"/>
            <a:ext cx="731583" cy="883997"/>
          </a:xfrm>
          <a:prstGeom prst="rect">
            <a:avLst/>
          </a:prstGeom>
        </p:spPr>
      </p:pic>
      <p:sp>
        <p:nvSpPr>
          <p:cNvPr id="365" name="Google Shape;1796;p24">
            <a:extLst>
              <a:ext uri="{FF2B5EF4-FFF2-40B4-BE49-F238E27FC236}">
                <a16:creationId xmlns:a16="http://schemas.microsoft.com/office/drawing/2014/main" id="{EF13C10B-A8EC-4BFC-94FF-89AF4FF486E4}"/>
              </a:ext>
            </a:extLst>
          </p:cNvPr>
          <p:cNvSpPr txBox="1">
            <a:spLocks/>
          </p:cNvSpPr>
          <p:nvPr/>
        </p:nvSpPr>
        <p:spPr>
          <a:xfrm>
            <a:off x="3667962" y="1954850"/>
            <a:ext cx="3209403" cy="35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Didact Gothic"/>
              <a:buNone/>
              <a:defRPr sz="3000" b="1" i="0" u="none" strike="noStrike" cap="none">
                <a:solidFill>
                  <a:schemeClr val="accent1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itr"/>
              <a:buNone/>
              <a:defRPr sz="3000" b="0" i="0" u="none" strike="noStrike" cap="none">
                <a:solidFill>
                  <a:schemeClr val="dk1"/>
                </a:solidFill>
                <a:latin typeface="Mitr"/>
                <a:ea typeface="Mitr"/>
                <a:cs typeface="Mitr"/>
                <a:sym typeface="Mitr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itr"/>
              <a:buNone/>
              <a:defRPr sz="3000" b="0" i="0" u="none" strike="noStrike" cap="none">
                <a:solidFill>
                  <a:schemeClr val="dk1"/>
                </a:solidFill>
                <a:latin typeface="Mitr"/>
                <a:ea typeface="Mitr"/>
                <a:cs typeface="Mitr"/>
                <a:sym typeface="Mitr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itr"/>
              <a:buNone/>
              <a:defRPr sz="3000" b="0" i="0" u="none" strike="noStrike" cap="none">
                <a:solidFill>
                  <a:schemeClr val="dk1"/>
                </a:solidFill>
                <a:latin typeface="Mitr"/>
                <a:ea typeface="Mitr"/>
                <a:cs typeface="Mitr"/>
                <a:sym typeface="Mitr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itr"/>
              <a:buNone/>
              <a:defRPr sz="3000" b="0" i="0" u="none" strike="noStrike" cap="none">
                <a:solidFill>
                  <a:schemeClr val="dk1"/>
                </a:solidFill>
                <a:latin typeface="Mitr"/>
                <a:ea typeface="Mitr"/>
                <a:cs typeface="Mitr"/>
                <a:sym typeface="Mitr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itr"/>
              <a:buNone/>
              <a:defRPr sz="3000" b="0" i="0" u="none" strike="noStrike" cap="none">
                <a:solidFill>
                  <a:schemeClr val="dk1"/>
                </a:solidFill>
                <a:latin typeface="Mitr"/>
                <a:ea typeface="Mitr"/>
                <a:cs typeface="Mitr"/>
                <a:sym typeface="Mitr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itr"/>
              <a:buNone/>
              <a:defRPr sz="3000" b="0" i="0" u="none" strike="noStrike" cap="none">
                <a:solidFill>
                  <a:schemeClr val="dk1"/>
                </a:solidFill>
                <a:latin typeface="Mitr"/>
                <a:ea typeface="Mitr"/>
                <a:cs typeface="Mitr"/>
                <a:sym typeface="Mitr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itr"/>
              <a:buNone/>
              <a:defRPr sz="3000" b="0" i="0" u="none" strike="noStrike" cap="none">
                <a:solidFill>
                  <a:schemeClr val="dk1"/>
                </a:solidFill>
                <a:latin typeface="Mitr"/>
                <a:ea typeface="Mitr"/>
                <a:cs typeface="Mitr"/>
                <a:sym typeface="Mitr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Mitr"/>
              <a:buNone/>
              <a:defRPr sz="3000" b="0" i="0" u="none" strike="noStrike" cap="none">
                <a:solidFill>
                  <a:schemeClr val="dk1"/>
                </a:solidFill>
                <a:latin typeface="Mitr"/>
                <a:ea typeface="Mitr"/>
                <a:cs typeface="Mitr"/>
                <a:sym typeface="Mitr"/>
              </a:defRPr>
            </a:lvl9pPr>
          </a:lstStyle>
          <a:p>
            <a:r>
              <a:rPr lang="es-CL" dirty="0"/>
              <a:t>     6to a 8vo Básico</a:t>
            </a:r>
            <a:br>
              <a:rPr lang="es-CL" dirty="0"/>
            </a:br>
            <a:r>
              <a:rPr lang="es-CL" dirty="0"/>
              <a:t> </a:t>
            </a:r>
          </a:p>
        </p:txBody>
      </p:sp>
      <p:sp>
        <p:nvSpPr>
          <p:cNvPr id="366" name="Google Shape;1794;p24">
            <a:extLst>
              <a:ext uri="{FF2B5EF4-FFF2-40B4-BE49-F238E27FC236}">
                <a16:creationId xmlns:a16="http://schemas.microsoft.com/office/drawing/2014/main" id="{0DA2BF6C-005A-49C5-AA6F-03D10B7F1D1B}"/>
              </a:ext>
            </a:extLst>
          </p:cNvPr>
          <p:cNvSpPr txBox="1">
            <a:spLocks/>
          </p:cNvSpPr>
          <p:nvPr/>
        </p:nvSpPr>
        <p:spPr>
          <a:xfrm>
            <a:off x="4157560" y="2345659"/>
            <a:ext cx="2474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Varela"/>
              <a:buNone/>
              <a:defRPr sz="1600" b="0" i="0" u="none" strike="noStrike" cap="none">
                <a:solidFill>
                  <a:schemeClr val="dk2"/>
                </a:solidFill>
                <a:latin typeface="Varela"/>
                <a:ea typeface="Varela"/>
                <a:cs typeface="Varela"/>
                <a:sym typeface="Varela"/>
              </a:defRPr>
            </a:lvl1pPr>
            <a:lvl2pPr marL="914400" marR="0" lvl="1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Varela"/>
              <a:buNone/>
              <a:defRPr sz="1600" b="0" i="0" u="none" strike="noStrike" cap="none">
                <a:solidFill>
                  <a:schemeClr val="dk2"/>
                </a:solidFill>
                <a:latin typeface="Varela"/>
                <a:ea typeface="Varela"/>
                <a:cs typeface="Varela"/>
                <a:sym typeface="Varela"/>
              </a:defRPr>
            </a:lvl2pPr>
            <a:lvl3pPr marL="1371600" marR="0" lvl="2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Varela"/>
              <a:buNone/>
              <a:defRPr sz="1600" b="0" i="0" u="none" strike="noStrike" cap="none">
                <a:solidFill>
                  <a:schemeClr val="dk2"/>
                </a:solidFill>
                <a:latin typeface="Varela"/>
                <a:ea typeface="Varela"/>
                <a:cs typeface="Varela"/>
                <a:sym typeface="Varela"/>
              </a:defRPr>
            </a:lvl3pPr>
            <a:lvl4pPr marL="1828800" marR="0" lvl="3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Varela"/>
              <a:buNone/>
              <a:defRPr sz="1600" b="0" i="0" u="none" strike="noStrike" cap="none">
                <a:solidFill>
                  <a:schemeClr val="dk2"/>
                </a:solidFill>
                <a:latin typeface="Varela"/>
                <a:ea typeface="Varela"/>
                <a:cs typeface="Varela"/>
                <a:sym typeface="Varela"/>
              </a:defRPr>
            </a:lvl4pPr>
            <a:lvl5pPr marL="2286000" marR="0" lvl="4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Varela"/>
              <a:buNone/>
              <a:defRPr sz="1600" b="0" i="0" u="none" strike="noStrike" cap="none">
                <a:solidFill>
                  <a:schemeClr val="dk2"/>
                </a:solidFill>
                <a:latin typeface="Varela"/>
                <a:ea typeface="Varela"/>
                <a:cs typeface="Varela"/>
                <a:sym typeface="Varela"/>
              </a:defRPr>
            </a:lvl5pPr>
            <a:lvl6pPr marL="2743200" marR="0" lvl="5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Varela"/>
              <a:buNone/>
              <a:defRPr sz="1600" b="0" i="0" u="none" strike="noStrike" cap="none">
                <a:solidFill>
                  <a:schemeClr val="dk2"/>
                </a:solidFill>
                <a:latin typeface="Varela"/>
                <a:ea typeface="Varela"/>
                <a:cs typeface="Varela"/>
                <a:sym typeface="Varela"/>
              </a:defRPr>
            </a:lvl6pPr>
            <a:lvl7pPr marL="3200400" marR="0" lvl="6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Varela"/>
              <a:buNone/>
              <a:defRPr sz="1600" b="0" i="0" u="none" strike="noStrike" cap="none">
                <a:solidFill>
                  <a:schemeClr val="dk2"/>
                </a:solidFill>
                <a:latin typeface="Varela"/>
                <a:ea typeface="Varela"/>
                <a:cs typeface="Varela"/>
                <a:sym typeface="Varela"/>
              </a:defRPr>
            </a:lvl7pPr>
            <a:lvl8pPr marL="3657600" marR="0" lvl="7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Varela"/>
              <a:buNone/>
              <a:defRPr sz="1600" b="0" i="0" u="none" strike="noStrike" cap="none">
                <a:solidFill>
                  <a:schemeClr val="dk2"/>
                </a:solidFill>
                <a:latin typeface="Varela"/>
                <a:ea typeface="Varela"/>
                <a:cs typeface="Varela"/>
                <a:sym typeface="Varela"/>
              </a:defRPr>
            </a:lvl8pPr>
            <a:lvl9pPr marL="4114800" marR="0" lvl="8" indent="-3302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Varela"/>
              <a:buNone/>
              <a:defRPr sz="1600" b="0" i="0" u="none" strike="noStrike" cap="none">
                <a:solidFill>
                  <a:schemeClr val="dk2"/>
                </a:solidFill>
                <a:latin typeface="Varela"/>
                <a:ea typeface="Varela"/>
                <a:cs typeface="Varela"/>
                <a:sym typeface="Varela"/>
              </a:defRPr>
            </a:lvl9pPr>
          </a:lstStyle>
          <a:p>
            <a:pPr marL="0" indent="0"/>
            <a:r>
              <a:rPr lang="es-CL" dirty="0"/>
              <a:t>Cuento o Fábula</a:t>
            </a:r>
          </a:p>
          <a:p>
            <a:pPr marL="0" indent="0"/>
            <a:r>
              <a:rPr lang="es-CL" dirty="0"/>
              <a:t>1 Plana </a:t>
            </a:r>
            <a:r>
              <a:rPr lang="es-CL" b="1" u="sng" dirty="0"/>
              <a:t>máximo</a:t>
            </a:r>
          </a:p>
          <a:p>
            <a:pPr marL="0" indent="0"/>
            <a:r>
              <a:rPr lang="es-CL" dirty="0"/>
              <a:t>Escritura a mano</a:t>
            </a:r>
          </a:p>
          <a:p>
            <a:pPr marL="0" indent="0"/>
            <a:r>
              <a:rPr lang="es-CL" dirty="0"/>
              <a:t>Sin imágenes</a:t>
            </a:r>
          </a:p>
        </p:txBody>
      </p:sp>
      <p:sp>
        <p:nvSpPr>
          <p:cNvPr id="367" name="CuadroTexto 366">
            <a:extLst>
              <a:ext uri="{FF2B5EF4-FFF2-40B4-BE49-F238E27FC236}">
                <a16:creationId xmlns:a16="http://schemas.microsoft.com/office/drawing/2014/main" id="{926C220C-78AD-4CA6-B986-FE8B7E256576}"/>
              </a:ext>
            </a:extLst>
          </p:cNvPr>
          <p:cNvSpPr txBox="1"/>
          <p:nvPr/>
        </p:nvSpPr>
        <p:spPr>
          <a:xfrm>
            <a:off x="241556" y="127523"/>
            <a:ext cx="458672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dirty="0"/>
              <a:t>Mes del libro Concurso Literario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1" name="Google Shape;2681;p26"/>
          <p:cNvSpPr txBox="1">
            <a:spLocks noGrp="1"/>
          </p:cNvSpPr>
          <p:nvPr>
            <p:ph type="title"/>
          </p:nvPr>
        </p:nvSpPr>
        <p:spPr>
          <a:xfrm>
            <a:off x="129796" y="42999"/>
            <a:ext cx="1299993" cy="57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B</a:t>
            </a:r>
            <a:r>
              <a:rPr lang="en" b="1" dirty="0">
                <a:latin typeface="Didact Gothic"/>
                <a:ea typeface="Didact Gothic"/>
                <a:cs typeface="Didact Gothic"/>
                <a:sym typeface="Didact Gothic"/>
              </a:rPr>
              <a:t>ases</a:t>
            </a:r>
            <a:endParaRPr b="1" dirty="0"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grpSp>
        <p:nvGrpSpPr>
          <p:cNvPr id="2686" name="Google Shape;2686;p26"/>
          <p:cNvGrpSpPr/>
          <p:nvPr/>
        </p:nvGrpSpPr>
        <p:grpSpPr>
          <a:xfrm>
            <a:off x="4002334" y="-304815"/>
            <a:ext cx="5236906" cy="5541995"/>
            <a:chOff x="4002334" y="-304815"/>
            <a:chExt cx="5236906" cy="5541995"/>
          </a:xfrm>
        </p:grpSpPr>
        <p:sp>
          <p:nvSpPr>
            <p:cNvPr id="2687" name="Google Shape;2687;p26"/>
            <p:cNvSpPr/>
            <p:nvPr/>
          </p:nvSpPr>
          <p:spPr>
            <a:xfrm>
              <a:off x="6467358" y="-103112"/>
              <a:ext cx="76311" cy="44742"/>
            </a:xfrm>
            <a:custGeom>
              <a:avLst/>
              <a:gdLst/>
              <a:ahLst/>
              <a:cxnLst/>
              <a:rect l="l" t="t" r="r" b="b"/>
              <a:pathLst>
                <a:path w="1987" h="1165" extrusionOk="0">
                  <a:moveTo>
                    <a:pt x="457" y="457"/>
                  </a:moveTo>
                  <a:lnTo>
                    <a:pt x="845" y="480"/>
                  </a:lnTo>
                  <a:lnTo>
                    <a:pt x="480" y="639"/>
                  </a:lnTo>
                  <a:cubicBezTo>
                    <a:pt x="480" y="594"/>
                    <a:pt x="457" y="525"/>
                    <a:pt x="457" y="457"/>
                  </a:cubicBezTo>
                  <a:close/>
                  <a:moveTo>
                    <a:pt x="229" y="0"/>
                  </a:moveTo>
                  <a:cubicBezTo>
                    <a:pt x="160" y="0"/>
                    <a:pt x="115" y="23"/>
                    <a:pt x="69" y="69"/>
                  </a:cubicBezTo>
                  <a:cubicBezTo>
                    <a:pt x="23" y="114"/>
                    <a:pt x="0" y="183"/>
                    <a:pt x="0" y="228"/>
                  </a:cubicBezTo>
                  <a:cubicBezTo>
                    <a:pt x="0" y="525"/>
                    <a:pt x="46" y="776"/>
                    <a:pt x="137" y="1027"/>
                  </a:cubicBezTo>
                  <a:cubicBezTo>
                    <a:pt x="160" y="1073"/>
                    <a:pt x="206" y="1119"/>
                    <a:pt x="274" y="1141"/>
                  </a:cubicBezTo>
                  <a:cubicBezTo>
                    <a:pt x="297" y="1164"/>
                    <a:pt x="320" y="1164"/>
                    <a:pt x="343" y="1164"/>
                  </a:cubicBezTo>
                  <a:cubicBezTo>
                    <a:pt x="389" y="1164"/>
                    <a:pt x="411" y="1164"/>
                    <a:pt x="434" y="1141"/>
                  </a:cubicBezTo>
                  <a:lnTo>
                    <a:pt x="1849" y="525"/>
                  </a:lnTo>
                  <a:cubicBezTo>
                    <a:pt x="1941" y="480"/>
                    <a:pt x="1986" y="388"/>
                    <a:pt x="1986" y="297"/>
                  </a:cubicBezTo>
                  <a:cubicBezTo>
                    <a:pt x="1963" y="183"/>
                    <a:pt x="1872" y="114"/>
                    <a:pt x="1781" y="114"/>
                  </a:cubicBezTo>
                  <a:lnTo>
                    <a:pt x="229" y="0"/>
                  </a:lnTo>
                  <a:close/>
                </a:path>
              </a:pathLst>
            </a:custGeom>
            <a:solidFill>
              <a:srgbClr val="58C3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8" name="Google Shape;2688;p26"/>
            <p:cNvSpPr/>
            <p:nvPr/>
          </p:nvSpPr>
          <p:spPr>
            <a:xfrm>
              <a:off x="6757508" y="-304815"/>
              <a:ext cx="1435925" cy="2022446"/>
            </a:xfrm>
            <a:custGeom>
              <a:avLst/>
              <a:gdLst/>
              <a:ahLst/>
              <a:cxnLst/>
              <a:rect l="l" t="t" r="r" b="b"/>
              <a:pathLst>
                <a:path w="37389" h="52661" extrusionOk="0">
                  <a:moveTo>
                    <a:pt x="454" y="0"/>
                  </a:moveTo>
                  <a:cubicBezTo>
                    <a:pt x="440" y="0"/>
                    <a:pt x="426" y="1"/>
                    <a:pt x="412" y="2"/>
                  </a:cubicBezTo>
                  <a:cubicBezTo>
                    <a:pt x="183" y="25"/>
                    <a:pt x="1" y="253"/>
                    <a:pt x="23" y="482"/>
                  </a:cubicBezTo>
                  <a:cubicBezTo>
                    <a:pt x="46" y="596"/>
                    <a:pt x="1210" y="10799"/>
                    <a:pt x="6278" y="22280"/>
                  </a:cubicBezTo>
                  <a:cubicBezTo>
                    <a:pt x="10980" y="32871"/>
                    <a:pt x="20064" y="46749"/>
                    <a:pt x="36772" y="52615"/>
                  </a:cubicBezTo>
                  <a:cubicBezTo>
                    <a:pt x="36818" y="52637"/>
                    <a:pt x="36864" y="52660"/>
                    <a:pt x="36909" y="52660"/>
                  </a:cubicBezTo>
                  <a:cubicBezTo>
                    <a:pt x="37092" y="52660"/>
                    <a:pt x="37252" y="52546"/>
                    <a:pt x="37320" y="52364"/>
                  </a:cubicBezTo>
                  <a:cubicBezTo>
                    <a:pt x="37389" y="52135"/>
                    <a:pt x="37274" y="51884"/>
                    <a:pt x="37046" y="51793"/>
                  </a:cubicBezTo>
                  <a:cubicBezTo>
                    <a:pt x="20658" y="46018"/>
                    <a:pt x="11710" y="32369"/>
                    <a:pt x="7077" y="21937"/>
                  </a:cubicBezTo>
                  <a:cubicBezTo>
                    <a:pt x="2055" y="10593"/>
                    <a:pt x="914" y="505"/>
                    <a:pt x="891" y="390"/>
                  </a:cubicBezTo>
                  <a:cubicBezTo>
                    <a:pt x="869" y="175"/>
                    <a:pt x="685" y="0"/>
                    <a:pt x="45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9" name="Google Shape;2689;p26"/>
            <p:cNvSpPr/>
            <p:nvPr/>
          </p:nvSpPr>
          <p:spPr>
            <a:xfrm>
              <a:off x="8270550" y="-288070"/>
              <a:ext cx="968689" cy="909046"/>
            </a:xfrm>
            <a:custGeom>
              <a:avLst/>
              <a:gdLst/>
              <a:ahLst/>
              <a:cxnLst/>
              <a:rect l="l" t="t" r="r" b="b"/>
              <a:pathLst>
                <a:path w="25223" h="23670" extrusionOk="0">
                  <a:moveTo>
                    <a:pt x="868" y="0"/>
                  </a:moveTo>
                  <a:lnTo>
                    <a:pt x="0" y="23"/>
                  </a:lnTo>
                  <a:cubicBezTo>
                    <a:pt x="0" y="228"/>
                    <a:pt x="183" y="5136"/>
                    <a:pt x="3378" y="10545"/>
                  </a:cubicBezTo>
                  <a:cubicBezTo>
                    <a:pt x="6323" y="15544"/>
                    <a:pt x="12486" y="21867"/>
                    <a:pt x="25085" y="23670"/>
                  </a:cubicBezTo>
                  <a:lnTo>
                    <a:pt x="25222" y="22802"/>
                  </a:lnTo>
                  <a:cubicBezTo>
                    <a:pt x="12965" y="21045"/>
                    <a:pt x="7008" y="14951"/>
                    <a:pt x="4154" y="10134"/>
                  </a:cubicBezTo>
                  <a:cubicBezTo>
                    <a:pt x="1073" y="4907"/>
                    <a:pt x="868" y="46"/>
                    <a:pt x="86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0" name="Google Shape;2690;p26"/>
            <p:cNvSpPr/>
            <p:nvPr/>
          </p:nvSpPr>
          <p:spPr>
            <a:xfrm>
              <a:off x="8708828" y="-134220"/>
              <a:ext cx="360316" cy="320413"/>
            </a:xfrm>
            <a:custGeom>
              <a:avLst/>
              <a:gdLst/>
              <a:ahLst/>
              <a:cxnLst/>
              <a:rect l="l" t="t" r="r" b="b"/>
              <a:pathLst>
                <a:path w="9382" h="8343" extrusionOk="0">
                  <a:moveTo>
                    <a:pt x="7703" y="0"/>
                  </a:moveTo>
                  <a:cubicBezTo>
                    <a:pt x="7585" y="0"/>
                    <a:pt x="7465" y="60"/>
                    <a:pt x="7396" y="171"/>
                  </a:cubicBezTo>
                  <a:cubicBezTo>
                    <a:pt x="7259" y="331"/>
                    <a:pt x="7305" y="582"/>
                    <a:pt x="7487" y="696"/>
                  </a:cubicBezTo>
                  <a:cubicBezTo>
                    <a:pt x="8309" y="1312"/>
                    <a:pt x="8583" y="2431"/>
                    <a:pt x="8537" y="3298"/>
                  </a:cubicBezTo>
                  <a:cubicBezTo>
                    <a:pt x="8423" y="5421"/>
                    <a:pt x="6574" y="7384"/>
                    <a:pt x="4475" y="7544"/>
                  </a:cubicBezTo>
                  <a:cubicBezTo>
                    <a:pt x="4359" y="7553"/>
                    <a:pt x="4243" y="7558"/>
                    <a:pt x="4129" y="7558"/>
                  </a:cubicBezTo>
                  <a:cubicBezTo>
                    <a:pt x="3408" y="7558"/>
                    <a:pt x="2717" y="7373"/>
                    <a:pt x="2146" y="7019"/>
                  </a:cubicBezTo>
                  <a:cubicBezTo>
                    <a:pt x="1484" y="6562"/>
                    <a:pt x="1005" y="5855"/>
                    <a:pt x="868" y="5124"/>
                  </a:cubicBezTo>
                  <a:cubicBezTo>
                    <a:pt x="800" y="4576"/>
                    <a:pt x="891" y="3960"/>
                    <a:pt x="1142" y="3412"/>
                  </a:cubicBezTo>
                  <a:cubicBezTo>
                    <a:pt x="1507" y="2659"/>
                    <a:pt x="2101" y="2088"/>
                    <a:pt x="2763" y="1837"/>
                  </a:cubicBezTo>
                  <a:cubicBezTo>
                    <a:pt x="3006" y="1754"/>
                    <a:pt x="3260" y="1713"/>
                    <a:pt x="3509" y="1713"/>
                  </a:cubicBezTo>
                  <a:cubicBezTo>
                    <a:pt x="4008" y="1713"/>
                    <a:pt x="4490" y="1875"/>
                    <a:pt x="4840" y="2180"/>
                  </a:cubicBezTo>
                  <a:cubicBezTo>
                    <a:pt x="5365" y="2659"/>
                    <a:pt x="5525" y="3526"/>
                    <a:pt x="5205" y="4097"/>
                  </a:cubicBezTo>
                  <a:cubicBezTo>
                    <a:pt x="5022" y="4371"/>
                    <a:pt x="4726" y="4576"/>
                    <a:pt x="4360" y="4668"/>
                  </a:cubicBezTo>
                  <a:cubicBezTo>
                    <a:pt x="4265" y="4688"/>
                    <a:pt x="4169" y="4698"/>
                    <a:pt x="4075" y="4698"/>
                  </a:cubicBezTo>
                  <a:cubicBezTo>
                    <a:pt x="3857" y="4698"/>
                    <a:pt x="3653" y="4643"/>
                    <a:pt x="3493" y="4531"/>
                  </a:cubicBezTo>
                  <a:cubicBezTo>
                    <a:pt x="3356" y="4417"/>
                    <a:pt x="3242" y="4211"/>
                    <a:pt x="3242" y="4051"/>
                  </a:cubicBezTo>
                  <a:cubicBezTo>
                    <a:pt x="3265" y="3983"/>
                    <a:pt x="3288" y="3960"/>
                    <a:pt x="3288" y="3960"/>
                  </a:cubicBezTo>
                  <a:cubicBezTo>
                    <a:pt x="3470" y="3846"/>
                    <a:pt x="3539" y="3618"/>
                    <a:pt x="3425" y="3435"/>
                  </a:cubicBezTo>
                  <a:cubicBezTo>
                    <a:pt x="3364" y="3313"/>
                    <a:pt x="3232" y="3242"/>
                    <a:pt x="3097" y="3242"/>
                  </a:cubicBezTo>
                  <a:cubicBezTo>
                    <a:pt x="3029" y="3242"/>
                    <a:pt x="2960" y="3260"/>
                    <a:pt x="2900" y="3298"/>
                  </a:cubicBezTo>
                  <a:cubicBezTo>
                    <a:pt x="2649" y="3435"/>
                    <a:pt x="2489" y="3709"/>
                    <a:pt x="2466" y="4029"/>
                  </a:cubicBezTo>
                  <a:cubicBezTo>
                    <a:pt x="2466" y="4439"/>
                    <a:pt x="2694" y="4896"/>
                    <a:pt x="3037" y="5147"/>
                  </a:cubicBezTo>
                  <a:cubicBezTo>
                    <a:pt x="3333" y="5361"/>
                    <a:pt x="3701" y="5468"/>
                    <a:pt x="4081" y="5468"/>
                  </a:cubicBezTo>
                  <a:cubicBezTo>
                    <a:pt x="4227" y="5468"/>
                    <a:pt x="4374" y="5453"/>
                    <a:pt x="4520" y="5421"/>
                  </a:cubicBezTo>
                  <a:cubicBezTo>
                    <a:pt x="5091" y="5307"/>
                    <a:pt x="5593" y="4942"/>
                    <a:pt x="5867" y="4485"/>
                  </a:cubicBezTo>
                  <a:cubicBezTo>
                    <a:pt x="6392" y="3595"/>
                    <a:pt x="6164" y="2339"/>
                    <a:pt x="5365" y="1609"/>
                  </a:cubicBezTo>
                  <a:cubicBezTo>
                    <a:pt x="4876" y="1166"/>
                    <a:pt x="4213" y="938"/>
                    <a:pt x="3528" y="938"/>
                  </a:cubicBezTo>
                  <a:cubicBezTo>
                    <a:pt x="3189" y="938"/>
                    <a:pt x="2844" y="994"/>
                    <a:pt x="2512" y="1107"/>
                  </a:cubicBezTo>
                  <a:cubicBezTo>
                    <a:pt x="1644" y="1426"/>
                    <a:pt x="891" y="2134"/>
                    <a:pt x="457" y="3070"/>
                  </a:cubicBezTo>
                  <a:cubicBezTo>
                    <a:pt x="115" y="3800"/>
                    <a:pt x="1" y="4531"/>
                    <a:pt x="115" y="5238"/>
                  </a:cubicBezTo>
                  <a:cubicBezTo>
                    <a:pt x="275" y="6197"/>
                    <a:pt x="868" y="7110"/>
                    <a:pt x="1736" y="7658"/>
                  </a:cubicBezTo>
                  <a:cubicBezTo>
                    <a:pt x="2420" y="8114"/>
                    <a:pt x="3265" y="8343"/>
                    <a:pt x="4132" y="8343"/>
                  </a:cubicBezTo>
                  <a:cubicBezTo>
                    <a:pt x="4269" y="8343"/>
                    <a:pt x="4406" y="8343"/>
                    <a:pt x="4543" y="8320"/>
                  </a:cubicBezTo>
                  <a:cubicBezTo>
                    <a:pt x="7031" y="8114"/>
                    <a:pt x="9177" y="5877"/>
                    <a:pt x="9314" y="3344"/>
                  </a:cubicBezTo>
                  <a:cubicBezTo>
                    <a:pt x="9382" y="1974"/>
                    <a:pt x="8834" y="719"/>
                    <a:pt x="7921" y="80"/>
                  </a:cubicBezTo>
                  <a:cubicBezTo>
                    <a:pt x="7858" y="26"/>
                    <a:pt x="7781" y="0"/>
                    <a:pt x="770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1" name="Google Shape;2691;p26"/>
            <p:cNvSpPr/>
            <p:nvPr/>
          </p:nvSpPr>
          <p:spPr>
            <a:xfrm>
              <a:off x="7775241" y="336932"/>
              <a:ext cx="180619" cy="234078"/>
            </a:xfrm>
            <a:custGeom>
              <a:avLst/>
              <a:gdLst/>
              <a:ahLst/>
              <a:cxnLst/>
              <a:rect l="l" t="t" r="r" b="b"/>
              <a:pathLst>
                <a:path w="4703" h="6095" extrusionOk="0">
                  <a:moveTo>
                    <a:pt x="2306" y="0"/>
                  </a:moveTo>
                  <a:cubicBezTo>
                    <a:pt x="1964" y="23"/>
                    <a:pt x="1941" y="343"/>
                    <a:pt x="1918" y="754"/>
                  </a:cubicBezTo>
                  <a:cubicBezTo>
                    <a:pt x="1873" y="1187"/>
                    <a:pt x="1827" y="1849"/>
                    <a:pt x="1507" y="2215"/>
                  </a:cubicBezTo>
                  <a:cubicBezTo>
                    <a:pt x="1165" y="2671"/>
                    <a:pt x="777" y="2671"/>
                    <a:pt x="526" y="2694"/>
                  </a:cubicBezTo>
                  <a:cubicBezTo>
                    <a:pt x="366" y="2694"/>
                    <a:pt x="161" y="2717"/>
                    <a:pt x="46" y="2899"/>
                  </a:cubicBezTo>
                  <a:cubicBezTo>
                    <a:pt x="1" y="2991"/>
                    <a:pt x="1" y="3105"/>
                    <a:pt x="46" y="3219"/>
                  </a:cubicBezTo>
                  <a:cubicBezTo>
                    <a:pt x="161" y="3379"/>
                    <a:pt x="343" y="3379"/>
                    <a:pt x="480" y="3379"/>
                  </a:cubicBezTo>
                  <a:cubicBezTo>
                    <a:pt x="731" y="3401"/>
                    <a:pt x="1142" y="3401"/>
                    <a:pt x="1507" y="3881"/>
                  </a:cubicBezTo>
                  <a:cubicBezTo>
                    <a:pt x="1827" y="4246"/>
                    <a:pt x="1873" y="4908"/>
                    <a:pt x="1918" y="5342"/>
                  </a:cubicBezTo>
                  <a:cubicBezTo>
                    <a:pt x="1941" y="5775"/>
                    <a:pt x="1964" y="6072"/>
                    <a:pt x="2329" y="6095"/>
                  </a:cubicBezTo>
                  <a:lnTo>
                    <a:pt x="2398" y="6095"/>
                  </a:lnTo>
                  <a:cubicBezTo>
                    <a:pt x="2740" y="6072"/>
                    <a:pt x="2763" y="5775"/>
                    <a:pt x="2786" y="5342"/>
                  </a:cubicBezTo>
                  <a:cubicBezTo>
                    <a:pt x="2831" y="4908"/>
                    <a:pt x="2877" y="4246"/>
                    <a:pt x="3196" y="3881"/>
                  </a:cubicBezTo>
                  <a:cubicBezTo>
                    <a:pt x="3562" y="3424"/>
                    <a:pt x="3950" y="3401"/>
                    <a:pt x="4201" y="3401"/>
                  </a:cubicBezTo>
                  <a:cubicBezTo>
                    <a:pt x="4338" y="3379"/>
                    <a:pt x="4520" y="3379"/>
                    <a:pt x="4634" y="3219"/>
                  </a:cubicBezTo>
                  <a:cubicBezTo>
                    <a:pt x="4680" y="3150"/>
                    <a:pt x="4703" y="3082"/>
                    <a:pt x="4680" y="2991"/>
                  </a:cubicBezTo>
                  <a:cubicBezTo>
                    <a:pt x="4634" y="2717"/>
                    <a:pt x="4338" y="2717"/>
                    <a:pt x="4201" y="2694"/>
                  </a:cubicBezTo>
                  <a:cubicBezTo>
                    <a:pt x="3972" y="2694"/>
                    <a:pt x="3562" y="2671"/>
                    <a:pt x="3196" y="2215"/>
                  </a:cubicBezTo>
                  <a:cubicBezTo>
                    <a:pt x="2877" y="1849"/>
                    <a:pt x="2831" y="1187"/>
                    <a:pt x="2786" y="754"/>
                  </a:cubicBezTo>
                  <a:cubicBezTo>
                    <a:pt x="2763" y="320"/>
                    <a:pt x="2740" y="23"/>
                    <a:pt x="23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2" name="Google Shape;2692;p26"/>
            <p:cNvSpPr/>
            <p:nvPr/>
          </p:nvSpPr>
          <p:spPr>
            <a:xfrm>
              <a:off x="7209842" y="-120663"/>
              <a:ext cx="519850" cy="519888"/>
            </a:xfrm>
            <a:custGeom>
              <a:avLst/>
              <a:gdLst/>
              <a:ahLst/>
              <a:cxnLst/>
              <a:rect l="l" t="t" r="r" b="b"/>
              <a:pathLst>
                <a:path w="13536" h="13537" extrusionOk="0">
                  <a:moveTo>
                    <a:pt x="6757" y="1"/>
                  </a:moveTo>
                  <a:cubicBezTo>
                    <a:pt x="3036" y="1"/>
                    <a:pt x="1" y="3014"/>
                    <a:pt x="1" y="6757"/>
                  </a:cubicBezTo>
                  <a:cubicBezTo>
                    <a:pt x="1" y="10500"/>
                    <a:pt x="3036" y="13536"/>
                    <a:pt x="6757" y="13536"/>
                  </a:cubicBezTo>
                  <a:cubicBezTo>
                    <a:pt x="10500" y="13536"/>
                    <a:pt x="13536" y="10500"/>
                    <a:pt x="13536" y="6757"/>
                  </a:cubicBezTo>
                  <a:cubicBezTo>
                    <a:pt x="13536" y="3014"/>
                    <a:pt x="10500" y="1"/>
                    <a:pt x="675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3" name="Google Shape;2693;p26"/>
            <p:cNvSpPr/>
            <p:nvPr/>
          </p:nvSpPr>
          <p:spPr>
            <a:xfrm>
              <a:off x="7209842" y="-12822"/>
              <a:ext cx="412047" cy="412047"/>
            </a:xfrm>
            <a:custGeom>
              <a:avLst/>
              <a:gdLst/>
              <a:ahLst/>
              <a:cxnLst/>
              <a:rect l="l" t="t" r="r" b="b"/>
              <a:pathLst>
                <a:path w="10729" h="10729" extrusionOk="0">
                  <a:moveTo>
                    <a:pt x="1279" y="0"/>
                  </a:moveTo>
                  <a:cubicBezTo>
                    <a:pt x="480" y="1119"/>
                    <a:pt x="1" y="2488"/>
                    <a:pt x="1" y="3949"/>
                  </a:cubicBezTo>
                  <a:cubicBezTo>
                    <a:pt x="1" y="7692"/>
                    <a:pt x="3036" y="10728"/>
                    <a:pt x="6757" y="10728"/>
                  </a:cubicBezTo>
                  <a:cubicBezTo>
                    <a:pt x="8263" y="10728"/>
                    <a:pt x="9633" y="10249"/>
                    <a:pt x="10728" y="9427"/>
                  </a:cubicBezTo>
                  <a:cubicBezTo>
                    <a:pt x="4337" y="8080"/>
                    <a:pt x="2055" y="3447"/>
                    <a:pt x="1279" y="0"/>
                  </a:cubicBezTo>
                  <a:close/>
                </a:path>
              </a:pathLst>
            </a:custGeom>
            <a:solidFill>
              <a:srgbClr val="0C0044">
                <a:alpha val="43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4" name="Google Shape;2694;p26"/>
            <p:cNvSpPr/>
            <p:nvPr/>
          </p:nvSpPr>
          <p:spPr>
            <a:xfrm>
              <a:off x="7107263" y="-28337"/>
              <a:ext cx="740794" cy="413507"/>
            </a:xfrm>
            <a:custGeom>
              <a:avLst/>
              <a:gdLst/>
              <a:ahLst/>
              <a:cxnLst/>
              <a:rect l="l" t="t" r="r" b="b"/>
              <a:pathLst>
                <a:path w="19289" h="10767" extrusionOk="0">
                  <a:moveTo>
                    <a:pt x="17357" y="1"/>
                  </a:moveTo>
                  <a:cubicBezTo>
                    <a:pt x="16390" y="1"/>
                    <a:pt x="15347" y="221"/>
                    <a:pt x="15043" y="290"/>
                  </a:cubicBezTo>
                  <a:lnTo>
                    <a:pt x="15248" y="1135"/>
                  </a:lnTo>
                  <a:cubicBezTo>
                    <a:pt x="15958" y="974"/>
                    <a:pt x="16778" y="868"/>
                    <a:pt x="17408" y="868"/>
                  </a:cubicBezTo>
                  <a:cubicBezTo>
                    <a:pt x="17852" y="868"/>
                    <a:pt x="18202" y="921"/>
                    <a:pt x="18353" y="1043"/>
                  </a:cubicBezTo>
                  <a:cubicBezTo>
                    <a:pt x="18375" y="1066"/>
                    <a:pt x="18398" y="1089"/>
                    <a:pt x="18398" y="1135"/>
                  </a:cubicBezTo>
                  <a:cubicBezTo>
                    <a:pt x="18330" y="2139"/>
                    <a:pt x="16116" y="4284"/>
                    <a:pt x="11277" y="6818"/>
                  </a:cubicBezTo>
                  <a:cubicBezTo>
                    <a:pt x="7687" y="8679"/>
                    <a:pt x="4098" y="9893"/>
                    <a:pt x="2296" y="9893"/>
                  </a:cubicBezTo>
                  <a:cubicBezTo>
                    <a:pt x="1933" y="9893"/>
                    <a:pt x="1642" y="9843"/>
                    <a:pt x="1439" y="9740"/>
                  </a:cubicBezTo>
                  <a:cubicBezTo>
                    <a:pt x="1256" y="9648"/>
                    <a:pt x="1234" y="9557"/>
                    <a:pt x="1211" y="9466"/>
                  </a:cubicBezTo>
                  <a:cubicBezTo>
                    <a:pt x="982" y="8028"/>
                    <a:pt x="3265" y="7297"/>
                    <a:pt x="3288" y="7297"/>
                  </a:cubicBezTo>
                  <a:lnTo>
                    <a:pt x="3014" y="6453"/>
                  </a:lnTo>
                  <a:cubicBezTo>
                    <a:pt x="2900" y="6499"/>
                    <a:pt x="1" y="7434"/>
                    <a:pt x="343" y="9603"/>
                  </a:cubicBezTo>
                  <a:cubicBezTo>
                    <a:pt x="412" y="10014"/>
                    <a:pt x="663" y="10333"/>
                    <a:pt x="1051" y="10516"/>
                  </a:cubicBezTo>
                  <a:cubicBezTo>
                    <a:pt x="1370" y="10676"/>
                    <a:pt x="1804" y="10767"/>
                    <a:pt x="2306" y="10767"/>
                  </a:cubicBezTo>
                  <a:cubicBezTo>
                    <a:pt x="4566" y="10767"/>
                    <a:pt x="8401" y="9306"/>
                    <a:pt x="11688" y="7571"/>
                  </a:cubicBezTo>
                  <a:cubicBezTo>
                    <a:pt x="16412" y="5106"/>
                    <a:pt x="19174" y="2778"/>
                    <a:pt x="19266" y="1180"/>
                  </a:cubicBezTo>
                  <a:cubicBezTo>
                    <a:pt x="19288" y="861"/>
                    <a:pt x="19151" y="587"/>
                    <a:pt x="18923" y="381"/>
                  </a:cubicBezTo>
                  <a:cubicBezTo>
                    <a:pt x="18582" y="94"/>
                    <a:pt x="17985" y="1"/>
                    <a:pt x="173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5" name="Google Shape;2695;p26"/>
            <p:cNvSpPr/>
            <p:nvPr/>
          </p:nvSpPr>
          <p:spPr>
            <a:xfrm>
              <a:off x="7992651" y="97631"/>
              <a:ext cx="83300" cy="83300"/>
            </a:xfrm>
            <a:custGeom>
              <a:avLst/>
              <a:gdLst/>
              <a:ahLst/>
              <a:cxnLst/>
              <a:rect l="l" t="t" r="r" b="b"/>
              <a:pathLst>
                <a:path w="2169" h="2169" extrusionOk="0">
                  <a:moveTo>
                    <a:pt x="1096" y="0"/>
                  </a:moveTo>
                  <a:cubicBezTo>
                    <a:pt x="480" y="0"/>
                    <a:pt x="1" y="479"/>
                    <a:pt x="1" y="1073"/>
                  </a:cubicBezTo>
                  <a:cubicBezTo>
                    <a:pt x="1" y="1666"/>
                    <a:pt x="480" y="2169"/>
                    <a:pt x="1096" y="2169"/>
                  </a:cubicBezTo>
                  <a:cubicBezTo>
                    <a:pt x="1690" y="2169"/>
                    <a:pt x="2169" y="1666"/>
                    <a:pt x="2169" y="1073"/>
                  </a:cubicBezTo>
                  <a:cubicBezTo>
                    <a:pt x="2169" y="479"/>
                    <a:pt x="1690" y="0"/>
                    <a:pt x="109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6" name="Google Shape;2696;p26"/>
            <p:cNvSpPr/>
            <p:nvPr/>
          </p:nvSpPr>
          <p:spPr>
            <a:xfrm>
              <a:off x="8055751" y="-203925"/>
              <a:ext cx="82456" cy="83300"/>
            </a:xfrm>
            <a:custGeom>
              <a:avLst/>
              <a:gdLst/>
              <a:ahLst/>
              <a:cxnLst/>
              <a:rect l="l" t="t" r="r" b="b"/>
              <a:pathLst>
                <a:path w="2147" h="2169" extrusionOk="0">
                  <a:moveTo>
                    <a:pt x="1074" y="0"/>
                  </a:moveTo>
                  <a:cubicBezTo>
                    <a:pt x="480" y="0"/>
                    <a:pt x="1" y="480"/>
                    <a:pt x="1" y="1073"/>
                  </a:cubicBezTo>
                  <a:cubicBezTo>
                    <a:pt x="1" y="1667"/>
                    <a:pt x="480" y="2169"/>
                    <a:pt x="1074" y="2169"/>
                  </a:cubicBezTo>
                  <a:cubicBezTo>
                    <a:pt x="1667" y="2169"/>
                    <a:pt x="2147" y="1667"/>
                    <a:pt x="2147" y="1073"/>
                  </a:cubicBezTo>
                  <a:cubicBezTo>
                    <a:pt x="2147" y="480"/>
                    <a:pt x="1667" y="0"/>
                    <a:pt x="107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7" name="Google Shape;2697;p26"/>
            <p:cNvSpPr/>
            <p:nvPr/>
          </p:nvSpPr>
          <p:spPr>
            <a:xfrm>
              <a:off x="8176727" y="368501"/>
              <a:ext cx="83339" cy="82417"/>
            </a:xfrm>
            <a:custGeom>
              <a:avLst/>
              <a:gdLst/>
              <a:ahLst/>
              <a:cxnLst/>
              <a:rect l="l" t="t" r="r" b="b"/>
              <a:pathLst>
                <a:path w="2170" h="2146" extrusionOk="0">
                  <a:moveTo>
                    <a:pt x="1096" y="0"/>
                  </a:moveTo>
                  <a:cubicBezTo>
                    <a:pt x="480" y="0"/>
                    <a:pt x="1" y="479"/>
                    <a:pt x="1" y="1073"/>
                  </a:cubicBezTo>
                  <a:cubicBezTo>
                    <a:pt x="1" y="1666"/>
                    <a:pt x="480" y="2146"/>
                    <a:pt x="1096" y="2146"/>
                  </a:cubicBezTo>
                  <a:cubicBezTo>
                    <a:pt x="1690" y="2146"/>
                    <a:pt x="2169" y="1666"/>
                    <a:pt x="2169" y="1073"/>
                  </a:cubicBezTo>
                  <a:cubicBezTo>
                    <a:pt x="2169" y="479"/>
                    <a:pt x="1690" y="0"/>
                    <a:pt x="109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8" name="Google Shape;2698;p26"/>
            <p:cNvSpPr/>
            <p:nvPr/>
          </p:nvSpPr>
          <p:spPr>
            <a:xfrm>
              <a:off x="7501759" y="622704"/>
              <a:ext cx="82417" cy="83300"/>
            </a:xfrm>
            <a:custGeom>
              <a:avLst/>
              <a:gdLst/>
              <a:ahLst/>
              <a:cxnLst/>
              <a:rect l="l" t="t" r="r" b="b"/>
              <a:pathLst>
                <a:path w="2146" h="2169" extrusionOk="0">
                  <a:moveTo>
                    <a:pt x="1073" y="0"/>
                  </a:moveTo>
                  <a:cubicBezTo>
                    <a:pt x="480" y="0"/>
                    <a:pt x="0" y="503"/>
                    <a:pt x="0" y="1096"/>
                  </a:cubicBezTo>
                  <a:cubicBezTo>
                    <a:pt x="0" y="1690"/>
                    <a:pt x="480" y="2169"/>
                    <a:pt x="1073" y="2169"/>
                  </a:cubicBezTo>
                  <a:cubicBezTo>
                    <a:pt x="1667" y="2169"/>
                    <a:pt x="2146" y="1690"/>
                    <a:pt x="2146" y="1096"/>
                  </a:cubicBezTo>
                  <a:cubicBezTo>
                    <a:pt x="2146" y="503"/>
                    <a:pt x="1667" y="0"/>
                    <a:pt x="10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9" name="Google Shape;2699;p26"/>
            <p:cNvSpPr/>
            <p:nvPr/>
          </p:nvSpPr>
          <p:spPr>
            <a:xfrm>
              <a:off x="8060167" y="672055"/>
              <a:ext cx="679384" cy="703695"/>
            </a:xfrm>
            <a:custGeom>
              <a:avLst/>
              <a:gdLst/>
              <a:ahLst/>
              <a:cxnLst/>
              <a:rect l="l" t="t" r="r" b="b"/>
              <a:pathLst>
                <a:path w="17690" h="18323" extrusionOk="0">
                  <a:moveTo>
                    <a:pt x="12065" y="0"/>
                  </a:moveTo>
                  <a:cubicBezTo>
                    <a:pt x="11004" y="0"/>
                    <a:pt x="9887" y="745"/>
                    <a:pt x="9587" y="1112"/>
                  </a:cubicBezTo>
                  <a:cubicBezTo>
                    <a:pt x="7144" y="4034"/>
                    <a:pt x="1963" y="11110"/>
                    <a:pt x="1370" y="12251"/>
                  </a:cubicBezTo>
                  <a:cubicBezTo>
                    <a:pt x="1347" y="12297"/>
                    <a:pt x="1324" y="12342"/>
                    <a:pt x="1301" y="12388"/>
                  </a:cubicBezTo>
                  <a:cubicBezTo>
                    <a:pt x="0" y="14670"/>
                    <a:pt x="114" y="16405"/>
                    <a:pt x="1621" y="17592"/>
                  </a:cubicBezTo>
                  <a:cubicBezTo>
                    <a:pt x="2123" y="17980"/>
                    <a:pt x="2808" y="18322"/>
                    <a:pt x="3629" y="18322"/>
                  </a:cubicBezTo>
                  <a:cubicBezTo>
                    <a:pt x="4542" y="18322"/>
                    <a:pt x="5661" y="17889"/>
                    <a:pt x="6962" y="16656"/>
                  </a:cubicBezTo>
                  <a:cubicBezTo>
                    <a:pt x="7007" y="16633"/>
                    <a:pt x="7053" y="16588"/>
                    <a:pt x="7076" y="16565"/>
                  </a:cubicBezTo>
                  <a:cubicBezTo>
                    <a:pt x="7578" y="16154"/>
                    <a:pt x="11139" y="11110"/>
                    <a:pt x="15750" y="4582"/>
                  </a:cubicBezTo>
                  <a:cubicBezTo>
                    <a:pt x="16411" y="3623"/>
                    <a:pt x="17028" y="2756"/>
                    <a:pt x="17553" y="2025"/>
                  </a:cubicBezTo>
                  <a:cubicBezTo>
                    <a:pt x="17690" y="1843"/>
                    <a:pt x="17644" y="1569"/>
                    <a:pt x="17439" y="1432"/>
                  </a:cubicBezTo>
                  <a:cubicBezTo>
                    <a:pt x="17367" y="1378"/>
                    <a:pt x="17280" y="1352"/>
                    <a:pt x="17194" y="1352"/>
                  </a:cubicBezTo>
                  <a:cubicBezTo>
                    <a:pt x="17061" y="1352"/>
                    <a:pt x="16928" y="1412"/>
                    <a:pt x="16845" y="1523"/>
                  </a:cubicBezTo>
                  <a:cubicBezTo>
                    <a:pt x="16320" y="2253"/>
                    <a:pt x="15704" y="3121"/>
                    <a:pt x="15042" y="4079"/>
                  </a:cubicBezTo>
                  <a:cubicBezTo>
                    <a:pt x="12029" y="8325"/>
                    <a:pt x="7007" y="15446"/>
                    <a:pt x="6505" y="15903"/>
                  </a:cubicBezTo>
                  <a:cubicBezTo>
                    <a:pt x="6482" y="15926"/>
                    <a:pt x="6437" y="15971"/>
                    <a:pt x="6368" y="16040"/>
                  </a:cubicBezTo>
                  <a:cubicBezTo>
                    <a:pt x="5370" y="16982"/>
                    <a:pt x="4467" y="17448"/>
                    <a:pt x="3633" y="17448"/>
                  </a:cubicBezTo>
                  <a:cubicBezTo>
                    <a:pt x="3112" y="17448"/>
                    <a:pt x="2619" y="17267"/>
                    <a:pt x="2146" y="16907"/>
                  </a:cubicBezTo>
                  <a:cubicBezTo>
                    <a:pt x="662" y="15720"/>
                    <a:pt x="1370" y="14008"/>
                    <a:pt x="2054" y="12822"/>
                  </a:cubicBezTo>
                  <a:cubicBezTo>
                    <a:pt x="2100" y="12753"/>
                    <a:pt x="2123" y="12685"/>
                    <a:pt x="2146" y="12662"/>
                  </a:cubicBezTo>
                  <a:cubicBezTo>
                    <a:pt x="2716" y="11543"/>
                    <a:pt x="7829" y="4559"/>
                    <a:pt x="10249" y="1660"/>
                  </a:cubicBezTo>
                  <a:cubicBezTo>
                    <a:pt x="10408" y="1483"/>
                    <a:pt x="11311" y="865"/>
                    <a:pt x="12059" y="865"/>
                  </a:cubicBezTo>
                  <a:cubicBezTo>
                    <a:pt x="12274" y="865"/>
                    <a:pt x="12477" y="916"/>
                    <a:pt x="12645" y="1044"/>
                  </a:cubicBezTo>
                  <a:cubicBezTo>
                    <a:pt x="13239" y="1500"/>
                    <a:pt x="12828" y="2710"/>
                    <a:pt x="12600" y="3075"/>
                  </a:cubicBezTo>
                  <a:cubicBezTo>
                    <a:pt x="11299" y="5380"/>
                    <a:pt x="10157" y="6955"/>
                    <a:pt x="8833" y="8781"/>
                  </a:cubicBezTo>
                  <a:cubicBezTo>
                    <a:pt x="8217" y="9626"/>
                    <a:pt x="7578" y="10493"/>
                    <a:pt x="6870" y="11520"/>
                  </a:cubicBezTo>
                  <a:cubicBezTo>
                    <a:pt x="6553" y="11956"/>
                    <a:pt x="5841" y="12891"/>
                    <a:pt x="5270" y="12891"/>
                  </a:cubicBezTo>
                  <a:cubicBezTo>
                    <a:pt x="5183" y="12891"/>
                    <a:pt x="5100" y="12870"/>
                    <a:pt x="5022" y="12822"/>
                  </a:cubicBezTo>
                  <a:cubicBezTo>
                    <a:pt x="4930" y="12753"/>
                    <a:pt x="4862" y="12662"/>
                    <a:pt x="4839" y="12548"/>
                  </a:cubicBezTo>
                  <a:cubicBezTo>
                    <a:pt x="4725" y="12000"/>
                    <a:pt x="5455" y="10973"/>
                    <a:pt x="5729" y="10607"/>
                  </a:cubicBezTo>
                  <a:lnTo>
                    <a:pt x="5798" y="10516"/>
                  </a:lnTo>
                  <a:cubicBezTo>
                    <a:pt x="7510" y="8097"/>
                    <a:pt x="8697" y="6545"/>
                    <a:pt x="10317" y="4445"/>
                  </a:cubicBezTo>
                  <a:cubicBezTo>
                    <a:pt x="10454" y="4262"/>
                    <a:pt x="10431" y="3988"/>
                    <a:pt x="10249" y="3828"/>
                  </a:cubicBezTo>
                  <a:cubicBezTo>
                    <a:pt x="10168" y="3774"/>
                    <a:pt x="10076" y="3749"/>
                    <a:pt x="9986" y="3749"/>
                  </a:cubicBezTo>
                  <a:cubicBezTo>
                    <a:pt x="9848" y="3749"/>
                    <a:pt x="9715" y="3809"/>
                    <a:pt x="9632" y="3920"/>
                  </a:cubicBezTo>
                  <a:cubicBezTo>
                    <a:pt x="8012" y="6020"/>
                    <a:pt x="6825" y="7572"/>
                    <a:pt x="5090" y="10014"/>
                  </a:cubicBezTo>
                  <a:lnTo>
                    <a:pt x="5022" y="10082"/>
                  </a:lnTo>
                  <a:cubicBezTo>
                    <a:pt x="4588" y="10699"/>
                    <a:pt x="3812" y="11794"/>
                    <a:pt x="3994" y="12730"/>
                  </a:cubicBezTo>
                  <a:cubicBezTo>
                    <a:pt x="4040" y="13073"/>
                    <a:pt x="4246" y="13346"/>
                    <a:pt x="4542" y="13552"/>
                  </a:cubicBezTo>
                  <a:cubicBezTo>
                    <a:pt x="4748" y="13684"/>
                    <a:pt x="4995" y="13779"/>
                    <a:pt x="5280" y="13779"/>
                  </a:cubicBezTo>
                  <a:cubicBezTo>
                    <a:pt x="5879" y="13779"/>
                    <a:pt x="6650" y="13361"/>
                    <a:pt x="7578" y="12000"/>
                  </a:cubicBezTo>
                  <a:cubicBezTo>
                    <a:pt x="8286" y="10995"/>
                    <a:pt x="8925" y="10128"/>
                    <a:pt x="9541" y="9284"/>
                  </a:cubicBezTo>
                  <a:cubicBezTo>
                    <a:pt x="10888" y="7458"/>
                    <a:pt x="12029" y="5860"/>
                    <a:pt x="13353" y="3509"/>
                  </a:cubicBezTo>
                  <a:cubicBezTo>
                    <a:pt x="13672" y="2961"/>
                    <a:pt x="14289" y="1226"/>
                    <a:pt x="13170" y="359"/>
                  </a:cubicBezTo>
                  <a:cubicBezTo>
                    <a:pt x="12839" y="101"/>
                    <a:pt x="12456" y="0"/>
                    <a:pt x="1206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0" name="Google Shape;2700;p26"/>
            <p:cNvSpPr/>
            <p:nvPr/>
          </p:nvSpPr>
          <p:spPr>
            <a:xfrm>
              <a:off x="4834224" y="3062305"/>
              <a:ext cx="4402365" cy="2174875"/>
            </a:xfrm>
            <a:custGeom>
              <a:avLst/>
              <a:gdLst/>
              <a:ahLst/>
              <a:cxnLst/>
              <a:rect l="l" t="t" r="r" b="b"/>
              <a:pathLst>
                <a:path w="114630" h="56630" extrusionOk="0">
                  <a:moveTo>
                    <a:pt x="67107" y="0"/>
                  </a:moveTo>
                  <a:lnTo>
                    <a:pt x="51518" y="11983"/>
                  </a:lnTo>
                  <a:lnTo>
                    <a:pt x="18124" y="29331"/>
                  </a:lnTo>
                  <a:cubicBezTo>
                    <a:pt x="17942" y="29673"/>
                    <a:pt x="17759" y="30015"/>
                    <a:pt x="17576" y="30335"/>
                  </a:cubicBezTo>
                  <a:cubicBezTo>
                    <a:pt x="14541" y="35379"/>
                    <a:pt x="9268" y="38621"/>
                    <a:pt x="5570" y="43186"/>
                  </a:cubicBezTo>
                  <a:cubicBezTo>
                    <a:pt x="2626" y="46838"/>
                    <a:pt x="709" y="51334"/>
                    <a:pt x="138" y="56013"/>
                  </a:cubicBezTo>
                  <a:lnTo>
                    <a:pt x="1" y="56630"/>
                  </a:lnTo>
                  <a:lnTo>
                    <a:pt x="114630" y="56630"/>
                  </a:lnTo>
                  <a:lnTo>
                    <a:pt x="114630" y="3310"/>
                  </a:lnTo>
                  <a:lnTo>
                    <a:pt x="67107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1" name="Google Shape;2701;p26"/>
            <p:cNvSpPr/>
            <p:nvPr/>
          </p:nvSpPr>
          <p:spPr>
            <a:xfrm>
              <a:off x="5354074" y="1216906"/>
              <a:ext cx="2589534" cy="2056703"/>
            </a:xfrm>
            <a:custGeom>
              <a:avLst/>
              <a:gdLst/>
              <a:ahLst/>
              <a:cxnLst/>
              <a:rect l="l" t="t" r="r" b="b"/>
              <a:pathLst>
                <a:path w="67427" h="53553" extrusionOk="0">
                  <a:moveTo>
                    <a:pt x="51620" y="0"/>
                  </a:moveTo>
                  <a:cubicBezTo>
                    <a:pt x="49813" y="0"/>
                    <a:pt x="48210" y="236"/>
                    <a:pt x="47089" y="461"/>
                  </a:cubicBezTo>
                  <a:cubicBezTo>
                    <a:pt x="38027" y="2309"/>
                    <a:pt x="29742" y="6646"/>
                    <a:pt x="21753" y="10823"/>
                  </a:cubicBezTo>
                  <a:lnTo>
                    <a:pt x="0" y="22167"/>
                  </a:lnTo>
                  <a:cubicBezTo>
                    <a:pt x="137" y="22418"/>
                    <a:pt x="274" y="22670"/>
                    <a:pt x="434" y="22921"/>
                  </a:cubicBezTo>
                  <a:lnTo>
                    <a:pt x="22141" y="11599"/>
                  </a:lnTo>
                  <a:cubicBezTo>
                    <a:pt x="30107" y="7445"/>
                    <a:pt x="38324" y="3154"/>
                    <a:pt x="47272" y="1328"/>
                  </a:cubicBezTo>
                  <a:cubicBezTo>
                    <a:pt x="48344" y="1108"/>
                    <a:pt x="49884" y="878"/>
                    <a:pt x="51617" y="878"/>
                  </a:cubicBezTo>
                  <a:cubicBezTo>
                    <a:pt x="55637" y="878"/>
                    <a:pt x="60693" y="2118"/>
                    <a:pt x="63341" y="7605"/>
                  </a:cubicBezTo>
                  <a:cubicBezTo>
                    <a:pt x="66399" y="13973"/>
                    <a:pt x="59552" y="22236"/>
                    <a:pt x="58776" y="23149"/>
                  </a:cubicBezTo>
                  <a:cubicBezTo>
                    <a:pt x="54302" y="28376"/>
                    <a:pt x="17713" y="48462"/>
                    <a:pt x="9359" y="52548"/>
                  </a:cubicBezTo>
                  <a:cubicBezTo>
                    <a:pt x="9359" y="52890"/>
                    <a:pt x="9336" y="53210"/>
                    <a:pt x="9313" y="53552"/>
                  </a:cubicBezTo>
                  <a:cubicBezTo>
                    <a:pt x="16982" y="49877"/>
                    <a:pt x="54667" y="29289"/>
                    <a:pt x="59437" y="23719"/>
                  </a:cubicBezTo>
                  <a:cubicBezTo>
                    <a:pt x="60259" y="22761"/>
                    <a:pt x="67426" y="14087"/>
                    <a:pt x="64117" y="7217"/>
                  </a:cubicBezTo>
                  <a:cubicBezTo>
                    <a:pt x="61279" y="1317"/>
                    <a:pt x="55884" y="0"/>
                    <a:pt x="5162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2" name="Google Shape;2702;p26"/>
            <p:cNvSpPr/>
            <p:nvPr/>
          </p:nvSpPr>
          <p:spPr>
            <a:xfrm>
              <a:off x="5354958" y="647437"/>
              <a:ext cx="1924167" cy="2830410"/>
            </a:xfrm>
            <a:custGeom>
              <a:avLst/>
              <a:gdLst/>
              <a:ahLst/>
              <a:cxnLst/>
              <a:rect l="l" t="t" r="r" b="b"/>
              <a:pathLst>
                <a:path w="50102" h="73699" extrusionOk="0">
                  <a:moveTo>
                    <a:pt x="13105" y="0"/>
                  </a:moveTo>
                  <a:cubicBezTo>
                    <a:pt x="11859" y="0"/>
                    <a:pt x="10566" y="246"/>
                    <a:pt x="9222" y="772"/>
                  </a:cubicBezTo>
                  <a:cubicBezTo>
                    <a:pt x="6140" y="1981"/>
                    <a:pt x="3972" y="4127"/>
                    <a:pt x="2739" y="7117"/>
                  </a:cubicBezTo>
                  <a:cubicBezTo>
                    <a:pt x="0" y="13896"/>
                    <a:pt x="2077" y="24966"/>
                    <a:pt x="8902" y="40031"/>
                  </a:cubicBezTo>
                  <a:cubicBezTo>
                    <a:pt x="9199" y="40693"/>
                    <a:pt x="9427" y="41195"/>
                    <a:pt x="9496" y="41378"/>
                  </a:cubicBezTo>
                  <a:cubicBezTo>
                    <a:pt x="10819" y="45144"/>
                    <a:pt x="13353" y="51444"/>
                    <a:pt x="15795" y="57561"/>
                  </a:cubicBezTo>
                  <a:cubicBezTo>
                    <a:pt x="18260" y="63655"/>
                    <a:pt x="20794" y="69955"/>
                    <a:pt x="22118" y="73698"/>
                  </a:cubicBezTo>
                  <a:lnTo>
                    <a:pt x="22940" y="73402"/>
                  </a:lnTo>
                  <a:cubicBezTo>
                    <a:pt x="21616" y="69635"/>
                    <a:pt x="19082" y="63336"/>
                    <a:pt x="16617" y="57219"/>
                  </a:cubicBezTo>
                  <a:cubicBezTo>
                    <a:pt x="14175" y="51124"/>
                    <a:pt x="11618" y="44847"/>
                    <a:pt x="10317" y="41081"/>
                  </a:cubicBezTo>
                  <a:cubicBezTo>
                    <a:pt x="10249" y="40853"/>
                    <a:pt x="10020" y="40396"/>
                    <a:pt x="9701" y="39666"/>
                  </a:cubicBezTo>
                  <a:cubicBezTo>
                    <a:pt x="2967" y="24829"/>
                    <a:pt x="913" y="13987"/>
                    <a:pt x="3561" y="7459"/>
                  </a:cubicBezTo>
                  <a:cubicBezTo>
                    <a:pt x="4679" y="4675"/>
                    <a:pt x="6688" y="2712"/>
                    <a:pt x="9541" y="1593"/>
                  </a:cubicBezTo>
                  <a:cubicBezTo>
                    <a:pt x="10757" y="1117"/>
                    <a:pt x="11932" y="894"/>
                    <a:pt x="13069" y="894"/>
                  </a:cubicBezTo>
                  <a:cubicBezTo>
                    <a:pt x="22595" y="894"/>
                    <a:pt x="29404" y="16547"/>
                    <a:pt x="34991" y="29395"/>
                  </a:cubicBezTo>
                  <a:lnTo>
                    <a:pt x="35539" y="30627"/>
                  </a:lnTo>
                  <a:cubicBezTo>
                    <a:pt x="41382" y="44048"/>
                    <a:pt x="49189" y="65458"/>
                    <a:pt x="49280" y="65664"/>
                  </a:cubicBezTo>
                  <a:lnTo>
                    <a:pt x="50102" y="65367"/>
                  </a:lnTo>
                  <a:cubicBezTo>
                    <a:pt x="50010" y="65162"/>
                    <a:pt x="42204" y="43729"/>
                    <a:pt x="36338" y="30285"/>
                  </a:cubicBezTo>
                  <a:lnTo>
                    <a:pt x="35790" y="29052"/>
                  </a:lnTo>
                  <a:cubicBezTo>
                    <a:pt x="30104" y="15954"/>
                    <a:pt x="23153" y="0"/>
                    <a:pt x="1310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3" name="Google Shape;2703;p26"/>
            <p:cNvSpPr/>
            <p:nvPr/>
          </p:nvSpPr>
          <p:spPr>
            <a:xfrm>
              <a:off x="6178937" y="813807"/>
              <a:ext cx="441850" cy="419920"/>
            </a:xfrm>
            <a:custGeom>
              <a:avLst/>
              <a:gdLst/>
              <a:ahLst/>
              <a:cxnLst/>
              <a:rect l="l" t="t" r="r" b="b"/>
              <a:pathLst>
                <a:path w="11505" h="10934" extrusionOk="0">
                  <a:moveTo>
                    <a:pt x="5753" y="0"/>
                  </a:moveTo>
                  <a:cubicBezTo>
                    <a:pt x="2580" y="0"/>
                    <a:pt x="1" y="2443"/>
                    <a:pt x="1" y="5478"/>
                  </a:cubicBezTo>
                  <a:cubicBezTo>
                    <a:pt x="1" y="8491"/>
                    <a:pt x="2580" y="10934"/>
                    <a:pt x="5753" y="10934"/>
                  </a:cubicBezTo>
                  <a:cubicBezTo>
                    <a:pt x="8926" y="10934"/>
                    <a:pt x="11505" y="8491"/>
                    <a:pt x="11505" y="5478"/>
                  </a:cubicBezTo>
                  <a:cubicBezTo>
                    <a:pt x="11505" y="2443"/>
                    <a:pt x="8926" y="0"/>
                    <a:pt x="57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4" name="Google Shape;2704;p26"/>
            <p:cNvSpPr/>
            <p:nvPr/>
          </p:nvSpPr>
          <p:spPr>
            <a:xfrm>
              <a:off x="6288545" y="925143"/>
              <a:ext cx="33336" cy="55265"/>
            </a:xfrm>
            <a:custGeom>
              <a:avLst/>
              <a:gdLst/>
              <a:ahLst/>
              <a:cxnLst/>
              <a:rect l="l" t="t" r="r" b="b"/>
              <a:pathLst>
                <a:path w="868" h="1439" extrusionOk="0">
                  <a:moveTo>
                    <a:pt x="434" y="0"/>
                  </a:moveTo>
                  <a:cubicBezTo>
                    <a:pt x="183" y="0"/>
                    <a:pt x="0" y="206"/>
                    <a:pt x="0" y="457"/>
                  </a:cubicBezTo>
                  <a:lnTo>
                    <a:pt x="0" y="1005"/>
                  </a:lnTo>
                  <a:cubicBezTo>
                    <a:pt x="0" y="1256"/>
                    <a:pt x="183" y="1438"/>
                    <a:pt x="434" y="1438"/>
                  </a:cubicBezTo>
                  <a:cubicBezTo>
                    <a:pt x="662" y="1438"/>
                    <a:pt x="867" y="1256"/>
                    <a:pt x="867" y="1005"/>
                  </a:cubicBezTo>
                  <a:lnTo>
                    <a:pt x="867" y="457"/>
                  </a:lnTo>
                  <a:cubicBezTo>
                    <a:pt x="867" y="206"/>
                    <a:pt x="662" y="0"/>
                    <a:pt x="4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5" name="Google Shape;2705;p26"/>
            <p:cNvSpPr/>
            <p:nvPr/>
          </p:nvSpPr>
          <p:spPr>
            <a:xfrm>
              <a:off x="6472620" y="925143"/>
              <a:ext cx="33336" cy="55265"/>
            </a:xfrm>
            <a:custGeom>
              <a:avLst/>
              <a:gdLst/>
              <a:ahLst/>
              <a:cxnLst/>
              <a:rect l="l" t="t" r="r" b="b"/>
              <a:pathLst>
                <a:path w="868" h="1439" extrusionOk="0">
                  <a:moveTo>
                    <a:pt x="434" y="0"/>
                  </a:moveTo>
                  <a:cubicBezTo>
                    <a:pt x="183" y="0"/>
                    <a:pt x="0" y="206"/>
                    <a:pt x="0" y="457"/>
                  </a:cubicBezTo>
                  <a:lnTo>
                    <a:pt x="0" y="1005"/>
                  </a:lnTo>
                  <a:cubicBezTo>
                    <a:pt x="0" y="1256"/>
                    <a:pt x="183" y="1438"/>
                    <a:pt x="434" y="1438"/>
                  </a:cubicBezTo>
                  <a:cubicBezTo>
                    <a:pt x="662" y="1438"/>
                    <a:pt x="868" y="1256"/>
                    <a:pt x="868" y="1005"/>
                  </a:cubicBezTo>
                  <a:lnTo>
                    <a:pt x="868" y="457"/>
                  </a:lnTo>
                  <a:cubicBezTo>
                    <a:pt x="868" y="206"/>
                    <a:pt x="662" y="0"/>
                    <a:pt x="43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6" name="Google Shape;2706;p26"/>
            <p:cNvSpPr/>
            <p:nvPr/>
          </p:nvSpPr>
          <p:spPr>
            <a:xfrm>
              <a:off x="6335860" y="1006639"/>
              <a:ext cx="126276" cy="34257"/>
            </a:xfrm>
            <a:custGeom>
              <a:avLst/>
              <a:gdLst/>
              <a:ahLst/>
              <a:cxnLst/>
              <a:rect l="l" t="t" r="r" b="b"/>
              <a:pathLst>
                <a:path w="3288" h="892" extrusionOk="0">
                  <a:moveTo>
                    <a:pt x="434" y="1"/>
                  </a:moveTo>
                  <a:cubicBezTo>
                    <a:pt x="183" y="1"/>
                    <a:pt x="1" y="206"/>
                    <a:pt x="1" y="457"/>
                  </a:cubicBezTo>
                  <a:cubicBezTo>
                    <a:pt x="1" y="686"/>
                    <a:pt x="183" y="891"/>
                    <a:pt x="434" y="891"/>
                  </a:cubicBezTo>
                  <a:lnTo>
                    <a:pt x="2854" y="891"/>
                  </a:lnTo>
                  <a:cubicBezTo>
                    <a:pt x="3105" y="891"/>
                    <a:pt x="3288" y="686"/>
                    <a:pt x="3288" y="457"/>
                  </a:cubicBezTo>
                  <a:cubicBezTo>
                    <a:pt x="3288" y="206"/>
                    <a:pt x="3105" y="1"/>
                    <a:pt x="285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7" name="Google Shape;2707;p26"/>
            <p:cNvSpPr/>
            <p:nvPr/>
          </p:nvSpPr>
          <p:spPr>
            <a:xfrm>
              <a:off x="6183353" y="893575"/>
              <a:ext cx="437433" cy="340153"/>
            </a:xfrm>
            <a:custGeom>
              <a:avLst/>
              <a:gdLst/>
              <a:ahLst/>
              <a:cxnLst/>
              <a:rect l="l" t="t" r="r" b="b"/>
              <a:pathLst>
                <a:path w="11390" h="8857" extrusionOk="0">
                  <a:moveTo>
                    <a:pt x="10135" y="1"/>
                  </a:moveTo>
                  <a:lnTo>
                    <a:pt x="10135" y="1"/>
                  </a:lnTo>
                  <a:cubicBezTo>
                    <a:pt x="10203" y="343"/>
                    <a:pt x="10249" y="685"/>
                    <a:pt x="10249" y="1050"/>
                  </a:cubicBezTo>
                  <a:cubicBezTo>
                    <a:pt x="10249" y="4063"/>
                    <a:pt x="7669" y="6529"/>
                    <a:pt x="4497" y="6529"/>
                  </a:cubicBezTo>
                  <a:cubicBezTo>
                    <a:pt x="2671" y="6529"/>
                    <a:pt x="1050" y="5707"/>
                    <a:pt x="0" y="4451"/>
                  </a:cubicBezTo>
                  <a:lnTo>
                    <a:pt x="0" y="4451"/>
                  </a:lnTo>
                  <a:cubicBezTo>
                    <a:pt x="525" y="6962"/>
                    <a:pt x="2853" y="8857"/>
                    <a:pt x="5638" y="8857"/>
                  </a:cubicBezTo>
                  <a:cubicBezTo>
                    <a:pt x="8811" y="8857"/>
                    <a:pt x="11390" y="6414"/>
                    <a:pt x="11390" y="3401"/>
                  </a:cubicBezTo>
                  <a:cubicBezTo>
                    <a:pt x="11390" y="2100"/>
                    <a:pt x="10911" y="936"/>
                    <a:pt x="10135" y="1"/>
                  </a:cubicBezTo>
                  <a:close/>
                </a:path>
              </a:pathLst>
            </a:custGeom>
            <a:solidFill>
              <a:srgbClr val="FFFFFF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8" name="Google Shape;2708;p26"/>
            <p:cNvSpPr/>
            <p:nvPr/>
          </p:nvSpPr>
          <p:spPr>
            <a:xfrm>
              <a:off x="7205464" y="2044572"/>
              <a:ext cx="440966" cy="419920"/>
            </a:xfrm>
            <a:custGeom>
              <a:avLst/>
              <a:gdLst/>
              <a:ahLst/>
              <a:cxnLst/>
              <a:rect l="l" t="t" r="r" b="b"/>
              <a:pathLst>
                <a:path w="11482" h="10934" extrusionOk="0">
                  <a:moveTo>
                    <a:pt x="5730" y="0"/>
                  </a:moveTo>
                  <a:cubicBezTo>
                    <a:pt x="2580" y="0"/>
                    <a:pt x="0" y="2442"/>
                    <a:pt x="0" y="5478"/>
                  </a:cubicBezTo>
                  <a:cubicBezTo>
                    <a:pt x="0" y="8491"/>
                    <a:pt x="2580" y="10933"/>
                    <a:pt x="5730" y="10933"/>
                  </a:cubicBezTo>
                  <a:cubicBezTo>
                    <a:pt x="8902" y="10933"/>
                    <a:pt x="11482" y="8491"/>
                    <a:pt x="11482" y="5478"/>
                  </a:cubicBezTo>
                  <a:cubicBezTo>
                    <a:pt x="11482" y="2442"/>
                    <a:pt x="8902" y="0"/>
                    <a:pt x="573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9" name="Google Shape;2709;p26"/>
            <p:cNvSpPr/>
            <p:nvPr/>
          </p:nvSpPr>
          <p:spPr>
            <a:xfrm>
              <a:off x="7314150" y="2155870"/>
              <a:ext cx="33374" cy="55265"/>
            </a:xfrm>
            <a:custGeom>
              <a:avLst/>
              <a:gdLst/>
              <a:ahLst/>
              <a:cxnLst/>
              <a:rect l="l" t="t" r="r" b="b"/>
              <a:pathLst>
                <a:path w="869" h="1439" extrusionOk="0">
                  <a:moveTo>
                    <a:pt x="434" y="1"/>
                  </a:moveTo>
                  <a:cubicBezTo>
                    <a:pt x="206" y="1"/>
                    <a:pt x="1" y="206"/>
                    <a:pt x="1" y="457"/>
                  </a:cubicBezTo>
                  <a:lnTo>
                    <a:pt x="1" y="1005"/>
                  </a:lnTo>
                  <a:cubicBezTo>
                    <a:pt x="1" y="1256"/>
                    <a:pt x="206" y="1439"/>
                    <a:pt x="434" y="1439"/>
                  </a:cubicBezTo>
                  <a:cubicBezTo>
                    <a:pt x="685" y="1439"/>
                    <a:pt x="868" y="1256"/>
                    <a:pt x="868" y="1005"/>
                  </a:cubicBezTo>
                  <a:lnTo>
                    <a:pt x="868" y="457"/>
                  </a:lnTo>
                  <a:cubicBezTo>
                    <a:pt x="868" y="206"/>
                    <a:pt x="685" y="1"/>
                    <a:pt x="4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0" name="Google Shape;2710;p26"/>
            <p:cNvSpPr/>
            <p:nvPr/>
          </p:nvSpPr>
          <p:spPr>
            <a:xfrm>
              <a:off x="7498264" y="2155870"/>
              <a:ext cx="33336" cy="55265"/>
            </a:xfrm>
            <a:custGeom>
              <a:avLst/>
              <a:gdLst/>
              <a:ahLst/>
              <a:cxnLst/>
              <a:rect l="l" t="t" r="r" b="b"/>
              <a:pathLst>
                <a:path w="868" h="1439" extrusionOk="0">
                  <a:moveTo>
                    <a:pt x="434" y="1"/>
                  </a:moveTo>
                  <a:cubicBezTo>
                    <a:pt x="183" y="1"/>
                    <a:pt x="0" y="206"/>
                    <a:pt x="0" y="457"/>
                  </a:cubicBezTo>
                  <a:lnTo>
                    <a:pt x="0" y="1005"/>
                  </a:lnTo>
                  <a:cubicBezTo>
                    <a:pt x="0" y="1256"/>
                    <a:pt x="183" y="1439"/>
                    <a:pt x="434" y="1439"/>
                  </a:cubicBezTo>
                  <a:cubicBezTo>
                    <a:pt x="685" y="1439"/>
                    <a:pt x="867" y="1256"/>
                    <a:pt x="867" y="1005"/>
                  </a:cubicBezTo>
                  <a:lnTo>
                    <a:pt x="867" y="457"/>
                  </a:lnTo>
                  <a:cubicBezTo>
                    <a:pt x="867" y="206"/>
                    <a:pt x="685" y="1"/>
                    <a:pt x="4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1" name="Google Shape;2711;p26"/>
            <p:cNvSpPr/>
            <p:nvPr/>
          </p:nvSpPr>
          <p:spPr>
            <a:xfrm>
              <a:off x="7361504" y="2237404"/>
              <a:ext cx="127121" cy="34219"/>
            </a:xfrm>
            <a:custGeom>
              <a:avLst/>
              <a:gdLst/>
              <a:ahLst/>
              <a:cxnLst/>
              <a:rect l="l" t="t" r="r" b="b"/>
              <a:pathLst>
                <a:path w="3310" h="891" extrusionOk="0">
                  <a:moveTo>
                    <a:pt x="434" y="1"/>
                  </a:moveTo>
                  <a:cubicBezTo>
                    <a:pt x="206" y="1"/>
                    <a:pt x="0" y="206"/>
                    <a:pt x="0" y="457"/>
                  </a:cubicBezTo>
                  <a:cubicBezTo>
                    <a:pt x="0" y="685"/>
                    <a:pt x="206" y="891"/>
                    <a:pt x="434" y="891"/>
                  </a:cubicBezTo>
                  <a:lnTo>
                    <a:pt x="2853" y="891"/>
                  </a:lnTo>
                  <a:cubicBezTo>
                    <a:pt x="3105" y="891"/>
                    <a:pt x="3310" y="685"/>
                    <a:pt x="3310" y="457"/>
                  </a:cubicBezTo>
                  <a:cubicBezTo>
                    <a:pt x="3310" y="206"/>
                    <a:pt x="3105" y="1"/>
                    <a:pt x="28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2" name="Google Shape;2712;p26"/>
            <p:cNvSpPr/>
            <p:nvPr/>
          </p:nvSpPr>
          <p:spPr>
            <a:xfrm>
              <a:off x="7209842" y="2124340"/>
              <a:ext cx="436588" cy="340153"/>
            </a:xfrm>
            <a:custGeom>
              <a:avLst/>
              <a:gdLst/>
              <a:ahLst/>
              <a:cxnLst/>
              <a:rect l="l" t="t" r="r" b="b"/>
              <a:pathLst>
                <a:path w="11368" h="8857" extrusionOk="0">
                  <a:moveTo>
                    <a:pt x="10112" y="0"/>
                  </a:moveTo>
                  <a:lnTo>
                    <a:pt x="10112" y="0"/>
                  </a:lnTo>
                  <a:cubicBezTo>
                    <a:pt x="10203" y="343"/>
                    <a:pt x="10226" y="685"/>
                    <a:pt x="10226" y="1050"/>
                  </a:cubicBezTo>
                  <a:cubicBezTo>
                    <a:pt x="10226" y="4063"/>
                    <a:pt x="7647" y="6528"/>
                    <a:pt x="4497" y="6528"/>
                  </a:cubicBezTo>
                  <a:cubicBezTo>
                    <a:pt x="2671" y="6528"/>
                    <a:pt x="1050" y="5706"/>
                    <a:pt x="1" y="4451"/>
                  </a:cubicBezTo>
                  <a:lnTo>
                    <a:pt x="1" y="4451"/>
                  </a:lnTo>
                  <a:cubicBezTo>
                    <a:pt x="503" y="6962"/>
                    <a:pt x="2831" y="8856"/>
                    <a:pt x="5616" y="8856"/>
                  </a:cubicBezTo>
                  <a:cubicBezTo>
                    <a:pt x="8788" y="8856"/>
                    <a:pt x="11368" y="6414"/>
                    <a:pt x="11368" y="3401"/>
                  </a:cubicBezTo>
                  <a:cubicBezTo>
                    <a:pt x="11368" y="2100"/>
                    <a:pt x="10911" y="936"/>
                    <a:pt x="10112" y="0"/>
                  </a:cubicBezTo>
                  <a:close/>
                </a:path>
              </a:pathLst>
            </a:custGeom>
            <a:solidFill>
              <a:srgbClr val="FFFFFF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3" name="Google Shape;2713;p26"/>
            <p:cNvSpPr/>
            <p:nvPr/>
          </p:nvSpPr>
          <p:spPr>
            <a:xfrm>
              <a:off x="7142326" y="3774987"/>
              <a:ext cx="2094263" cy="1103683"/>
            </a:xfrm>
            <a:custGeom>
              <a:avLst/>
              <a:gdLst/>
              <a:ahLst/>
              <a:cxnLst/>
              <a:rect l="l" t="t" r="r" b="b"/>
              <a:pathLst>
                <a:path w="54531" h="28738" extrusionOk="0">
                  <a:moveTo>
                    <a:pt x="54531" y="0"/>
                  </a:moveTo>
                  <a:lnTo>
                    <a:pt x="12601" y="2305"/>
                  </a:lnTo>
                  <a:lnTo>
                    <a:pt x="1" y="7669"/>
                  </a:lnTo>
                  <a:lnTo>
                    <a:pt x="29856" y="28737"/>
                  </a:lnTo>
                  <a:lnTo>
                    <a:pt x="54531" y="18899"/>
                  </a:lnTo>
                  <a:lnTo>
                    <a:pt x="5453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4" name="Google Shape;2714;p26"/>
            <p:cNvSpPr/>
            <p:nvPr/>
          </p:nvSpPr>
          <p:spPr>
            <a:xfrm>
              <a:off x="7192330" y="3657506"/>
              <a:ext cx="2035503" cy="1103683"/>
            </a:xfrm>
            <a:custGeom>
              <a:avLst/>
              <a:gdLst/>
              <a:ahLst/>
              <a:cxnLst/>
              <a:rect l="l" t="t" r="r" b="b"/>
              <a:pathLst>
                <a:path w="53001" h="28738" extrusionOk="0">
                  <a:moveTo>
                    <a:pt x="53000" y="1"/>
                  </a:moveTo>
                  <a:lnTo>
                    <a:pt x="12554" y="2306"/>
                  </a:lnTo>
                  <a:lnTo>
                    <a:pt x="0" y="7670"/>
                  </a:lnTo>
                  <a:lnTo>
                    <a:pt x="29741" y="28738"/>
                  </a:lnTo>
                  <a:lnTo>
                    <a:pt x="53000" y="18900"/>
                  </a:lnTo>
                  <a:lnTo>
                    <a:pt x="5300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5" name="Google Shape;2715;p26"/>
            <p:cNvSpPr/>
            <p:nvPr/>
          </p:nvSpPr>
          <p:spPr>
            <a:xfrm>
              <a:off x="7183535" y="3649287"/>
              <a:ext cx="2053054" cy="1119775"/>
            </a:xfrm>
            <a:custGeom>
              <a:avLst/>
              <a:gdLst/>
              <a:ahLst/>
              <a:cxnLst/>
              <a:rect l="l" t="t" r="r" b="b"/>
              <a:pathLst>
                <a:path w="53458" h="29157" extrusionOk="0">
                  <a:moveTo>
                    <a:pt x="53024" y="443"/>
                  </a:moveTo>
                  <a:lnTo>
                    <a:pt x="53024" y="18977"/>
                  </a:lnTo>
                  <a:lnTo>
                    <a:pt x="29993" y="28700"/>
                  </a:lnTo>
                  <a:lnTo>
                    <a:pt x="663" y="7929"/>
                  </a:lnTo>
                  <a:lnTo>
                    <a:pt x="12829" y="2725"/>
                  </a:lnTo>
                  <a:lnTo>
                    <a:pt x="53024" y="443"/>
                  </a:lnTo>
                  <a:close/>
                  <a:moveTo>
                    <a:pt x="53280" y="0"/>
                  </a:moveTo>
                  <a:cubicBezTo>
                    <a:pt x="53264" y="0"/>
                    <a:pt x="53248" y="3"/>
                    <a:pt x="53229" y="9"/>
                  </a:cubicBezTo>
                  <a:lnTo>
                    <a:pt x="12760" y="2292"/>
                  </a:lnTo>
                  <a:cubicBezTo>
                    <a:pt x="12737" y="2292"/>
                    <a:pt x="12714" y="2314"/>
                    <a:pt x="12692" y="2314"/>
                  </a:cubicBezTo>
                  <a:lnTo>
                    <a:pt x="138" y="7701"/>
                  </a:lnTo>
                  <a:cubicBezTo>
                    <a:pt x="69" y="7724"/>
                    <a:pt x="24" y="7793"/>
                    <a:pt x="24" y="7861"/>
                  </a:cubicBezTo>
                  <a:cubicBezTo>
                    <a:pt x="1" y="7952"/>
                    <a:pt x="46" y="8021"/>
                    <a:pt x="92" y="8066"/>
                  </a:cubicBezTo>
                  <a:lnTo>
                    <a:pt x="29856" y="29134"/>
                  </a:lnTo>
                  <a:cubicBezTo>
                    <a:pt x="29879" y="29157"/>
                    <a:pt x="29925" y="29157"/>
                    <a:pt x="29970" y="29157"/>
                  </a:cubicBezTo>
                  <a:lnTo>
                    <a:pt x="30062" y="29157"/>
                  </a:lnTo>
                  <a:lnTo>
                    <a:pt x="53321" y="19319"/>
                  </a:lnTo>
                  <a:cubicBezTo>
                    <a:pt x="53412" y="19296"/>
                    <a:pt x="53458" y="19205"/>
                    <a:pt x="53458" y="19114"/>
                  </a:cubicBezTo>
                  <a:lnTo>
                    <a:pt x="53458" y="215"/>
                  </a:lnTo>
                  <a:cubicBezTo>
                    <a:pt x="53458" y="146"/>
                    <a:pt x="53435" y="100"/>
                    <a:pt x="53389" y="55"/>
                  </a:cubicBezTo>
                  <a:cubicBezTo>
                    <a:pt x="53356" y="21"/>
                    <a:pt x="53322" y="0"/>
                    <a:pt x="5328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6" name="Google Shape;2716;p26"/>
            <p:cNvSpPr/>
            <p:nvPr/>
          </p:nvSpPr>
          <p:spPr>
            <a:xfrm>
              <a:off x="7539434" y="3657506"/>
              <a:ext cx="1688399" cy="756540"/>
            </a:xfrm>
            <a:custGeom>
              <a:avLst/>
              <a:gdLst/>
              <a:ahLst/>
              <a:cxnLst/>
              <a:rect l="l" t="t" r="r" b="b"/>
              <a:pathLst>
                <a:path w="43963" h="19699" extrusionOk="0">
                  <a:moveTo>
                    <a:pt x="9359" y="1"/>
                  </a:moveTo>
                  <a:lnTo>
                    <a:pt x="1" y="3812"/>
                  </a:lnTo>
                  <a:lnTo>
                    <a:pt x="22256" y="19699"/>
                  </a:lnTo>
                  <a:lnTo>
                    <a:pt x="43962" y="10934"/>
                  </a:lnTo>
                  <a:lnTo>
                    <a:pt x="43962" y="2306"/>
                  </a:lnTo>
                  <a:lnTo>
                    <a:pt x="9359" y="1"/>
                  </a:lnTo>
                  <a:close/>
                </a:path>
              </a:pathLst>
            </a:custGeom>
            <a:solidFill>
              <a:srgbClr val="0C0044">
                <a:alpha val="22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7" name="Google Shape;2717;p26"/>
            <p:cNvSpPr/>
            <p:nvPr/>
          </p:nvSpPr>
          <p:spPr>
            <a:xfrm>
              <a:off x="7530678" y="3649210"/>
              <a:ext cx="1705912" cy="772747"/>
            </a:xfrm>
            <a:custGeom>
              <a:avLst/>
              <a:gdLst/>
              <a:ahLst/>
              <a:cxnLst/>
              <a:rect l="l" t="t" r="r" b="b"/>
              <a:pathLst>
                <a:path w="44419" h="20121" extrusionOk="0">
                  <a:moveTo>
                    <a:pt x="9633" y="445"/>
                  </a:moveTo>
                  <a:lnTo>
                    <a:pt x="43985" y="2727"/>
                  </a:lnTo>
                  <a:lnTo>
                    <a:pt x="43985" y="10990"/>
                  </a:lnTo>
                  <a:lnTo>
                    <a:pt x="22506" y="19664"/>
                  </a:lnTo>
                  <a:lnTo>
                    <a:pt x="685" y="4097"/>
                  </a:lnTo>
                  <a:lnTo>
                    <a:pt x="9633" y="445"/>
                  </a:lnTo>
                  <a:close/>
                  <a:moveTo>
                    <a:pt x="9581" y="1"/>
                  </a:moveTo>
                  <a:cubicBezTo>
                    <a:pt x="9559" y="1"/>
                    <a:pt x="9534" y="11"/>
                    <a:pt x="9519" y="11"/>
                  </a:cubicBezTo>
                  <a:lnTo>
                    <a:pt x="138" y="3846"/>
                  </a:lnTo>
                  <a:cubicBezTo>
                    <a:pt x="69" y="3869"/>
                    <a:pt x="23" y="3937"/>
                    <a:pt x="1" y="4006"/>
                  </a:cubicBezTo>
                  <a:cubicBezTo>
                    <a:pt x="1" y="4097"/>
                    <a:pt x="46" y="4165"/>
                    <a:pt x="92" y="4211"/>
                  </a:cubicBezTo>
                  <a:lnTo>
                    <a:pt x="22347" y="20097"/>
                  </a:lnTo>
                  <a:cubicBezTo>
                    <a:pt x="22392" y="20120"/>
                    <a:pt x="22438" y="20120"/>
                    <a:pt x="22484" y="20120"/>
                  </a:cubicBezTo>
                  <a:lnTo>
                    <a:pt x="22552" y="20120"/>
                  </a:lnTo>
                  <a:lnTo>
                    <a:pt x="44282" y="11355"/>
                  </a:lnTo>
                  <a:cubicBezTo>
                    <a:pt x="44373" y="11310"/>
                    <a:pt x="44419" y="11241"/>
                    <a:pt x="44419" y="11150"/>
                  </a:cubicBezTo>
                  <a:lnTo>
                    <a:pt x="44419" y="2522"/>
                  </a:lnTo>
                  <a:cubicBezTo>
                    <a:pt x="44419" y="2408"/>
                    <a:pt x="44327" y="2316"/>
                    <a:pt x="44213" y="2294"/>
                  </a:cubicBezTo>
                  <a:lnTo>
                    <a:pt x="9610" y="11"/>
                  </a:lnTo>
                  <a:cubicBezTo>
                    <a:pt x="9602" y="4"/>
                    <a:pt x="9592" y="1"/>
                    <a:pt x="9581" y="1"/>
                  </a:cubicBezTo>
                  <a:close/>
                </a:path>
              </a:pathLst>
            </a:custGeom>
            <a:solidFill>
              <a:srgbClr val="58C3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8" name="Google Shape;2718;p26"/>
            <p:cNvSpPr/>
            <p:nvPr/>
          </p:nvSpPr>
          <p:spPr>
            <a:xfrm>
              <a:off x="7336963" y="3012340"/>
              <a:ext cx="1307921" cy="1195701"/>
            </a:xfrm>
            <a:custGeom>
              <a:avLst/>
              <a:gdLst/>
              <a:ahLst/>
              <a:cxnLst/>
              <a:rect l="l" t="t" r="r" b="b"/>
              <a:pathLst>
                <a:path w="34056" h="31134" extrusionOk="0">
                  <a:moveTo>
                    <a:pt x="1826" y="0"/>
                  </a:moveTo>
                  <a:lnTo>
                    <a:pt x="1826" y="0"/>
                  </a:lnTo>
                  <a:cubicBezTo>
                    <a:pt x="1826" y="0"/>
                    <a:pt x="2214" y="3629"/>
                    <a:pt x="1826" y="6391"/>
                  </a:cubicBezTo>
                  <a:cubicBezTo>
                    <a:pt x="1324" y="9906"/>
                    <a:pt x="0" y="10979"/>
                    <a:pt x="0" y="10979"/>
                  </a:cubicBezTo>
                  <a:lnTo>
                    <a:pt x="29125" y="31134"/>
                  </a:lnTo>
                  <a:lnTo>
                    <a:pt x="30906" y="31134"/>
                  </a:lnTo>
                  <a:lnTo>
                    <a:pt x="33188" y="28418"/>
                  </a:lnTo>
                  <a:lnTo>
                    <a:pt x="34010" y="26112"/>
                  </a:lnTo>
                  <a:cubicBezTo>
                    <a:pt x="34033" y="25907"/>
                    <a:pt x="34056" y="25679"/>
                    <a:pt x="34033" y="25405"/>
                  </a:cubicBezTo>
                  <a:cubicBezTo>
                    <a:pt x="33896" y="22848"/>
                    <a:pt x="31659" y="17598"/>
                    <a:pt x="31659" y="17598"/>
                  </a:cubicBezTo>
                  <a:lnTo>
                    <a:pt x="1826" y="0"/>
                  </a:lnTo>
                  <a:close/>
                </a:path>
              </a:pathLst>
            </a:custGeom>
            <a:solidFill>
              <a:srgbClr val="EAE3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9" name="Google Shape;2719;p26"/>
            <p:cNvSpPr/>
            <p:nvPr/>
          </p:nvSpPr>
          <p:spPr>
            <a:xfrm>
              <a:off x="7320295" y="2995672"/>
              <a:ext cx="1341256" cy="1229037"/>
            </a:xfrm>
            <a:custGeom>
              <a:avLst/>
              <a:gdLst/>
              <a:ahLst/>
              <a:cxnLst/>
              <a:rect l="l" t="t" r="r" b="b"/>
              <a:pathLst>
                <a:path w="34924" h="32002" extrusionOk="0">
                  <a:moveTo>
                    <a:pt x="2260" y="0"/>
                  </a:moveTo>
                  <a:cubicBezTo>
                    <a:pt x="2180" y="0"/>
                    <a:pt x="2100" y="23"/>
                    <a:pt x="2032" y="69"/>
                  </a:cubicBezTo>
                  <a:cubicBezTo>
                    <a:pt x="1895" y="160"/>
                    <a:pt x="1827" y="320"/>
                    <a:pt x="1827" y="480"/>
                  </a:cubicBezTo>
                  <a:cubicBezTo>
                    <a:pt x="1827" y="525"/>
                    <a:pt x="2192" y="4086"/>
                    <a:pt x="1827" y="6757"/>
                  </a:cubicBezTo>
                  <a:cubicBezTo>
                    <a:pt x="1370" y="10021"/>
                    <a:pt x="183" y="11071"/>
                    <a:pt x="160" y="11071"/>
                  </a:cubicBezTo>
                  <a:cubicBezTo>
                    <a:pt x="69" y="11162"/>
                    <a:pt x="1" y="11299"/>
                    <a:pt x="1" y="11436"/>
                  </a:cubicBezTo>
                  <a:cubicBezTo>
                    <a:pt x="1" y="11573"/>
                    <a:pt x="69" y="11687"/>
                    <a:pt x="183" y="11778"/>
                  </a:cubicBezTo>
                  <a:lnTo>
                    <a:pt x="29308" y="31933"/>
                  </a:lnTo>
                  <a:cubicBezTo>
                    <a:pt x="29400" y="31979"/>
                    <a:pt x="29468" y="32001"/>
                    <a:pt x="29559" y="32001"/>
                  </a:cubicBezTo>
                  <a:lnTo>
                    <a:pt x="31340" y="32001"/>
                  </a:lnTo>
                  <a:cubicBezTo>
                    <a:pt x="31477" y="32001"/>
                    <a:pt x="31591" y="31956"/>
                    <a:pt x="31682" y="31865"/>
                  </a:cubicBezTo>
                  <a:lnTo>
                    <a:pt x="33965" y="29126"/>
                  </a:lnTo>
                  <a:cubicBezTo>
                    <a:pt x="34124" y="28943"/>
                    <a:pt x="34102" y="28669"/>
                    <a:pt x="33919" y="28509"/>
                  </a:cubicBezTo>
                  <a:cubicBezTo>
                    <a:pt x="33831" y="28451"/>
                    <a:pt x="33730" y="28421"/>
                    <a:pt x="33633" y="28421"/>
                  </a:cubicBezTo>
                  <a:cubicBezTo>
                    <a:pt x="33504" y="28421"/>
                    <a:pt x="33381" y="28473"/>
                    <a:pt x="33303" y="28578"/>
                  </a:cubicBezTo>
                  <a:lnTo>
                    <a:pt x="31134" y="31134"/>
                  </a:lnTo>
                  <a:lnTo>
                    <a:pt x="29696" y="31134"/>
                  </a:lnTo>
                  <a:lnTo>
                    <a:pt x="1096" y="11345"/>
                  </a:lnTo>
                  <a:cubicBezTo>
                    <a:pt x="1553" y="10728"/>
                    <a:pt x="2329" y="9382"/>
                    <a:pt x="2694" y="6871"/>
                  </a:cubicBezTo>
                  <a:cubicBezTo>
                    <a:pt x="2968" y="4885"/>
                    <a:pt x="2854" y="2488"/>
                    <a:pt x="2762" y="1233"/>
                  </a:cubicBezTo>
                  <a:lnTo>
                    <a:pt x="2762" y="1233"/>
                  </a:lnTo>
                  <a:lnTo>
                    <a:pt x="31751" y="18352"/>
                  </a:lnTo>
                  <a:cubicBezTo>
                    <a:pt x="32093" y="19174"/>
                    <a:pt x="33896" y="23647"/>
                    <a:pt x="34033" y="25861"/>
                  </a:cubicBezTo>
                  <a:cubicBezTo>
                    <a:pt x="34056" y="26113"/>
                    <a:pt x="34033" y="26318"/>
                    <a:pt x="34010" y="26478"/>
                  </a:cubicBezTo>
                  <a:cubicBezTo>
                    <a:pt x="33965" y="26706"/>
                    <a:pt x="34124" y="26934"/>
                    <a:pt x="34353" y="26980"/>
                  </a:cubicBezTo>
                  <a:cubicBezTo>
                    <a:pt x="34381" y="26985"/>
                    <a:pt x="34410" y="26988"/>
                    <a:pt x="34438" y="26988"/>
                  </a:cubicBezTo>
                  <a:cubicBezTo>
                    <a:pt x="34654" y="26988"/>
                    <a:pt x="34837" y="26837"/>
                    <a:pt x="34878" y="26615"/>
                  </a:cubicBezTo>
                  <a:cubicBezTo>
                    <a:pt x="34923" y="26386"/>
                    <a:pt x="34923" y="26113"/>
                    <a:pt x="34900" y="25816"/>
                  </a:cubicBezTo>
                  <a:cubicBezTo>
                    <a:pt x="34763" y="23214"/>
                    <a:pt x="32595" y="18078"/>
                    <a:pt x="32504" y="17873"/>
                  </a:cubicBezTo>
                  <a:cubicBezTo>
                    <a:pt x="32458" y="17781"/>
                    <a:pt x="32412" y="17713"/>
                    <a:pt x="32321" y="17667"/>
                  </a:cubicBezTo>
                  <a:lnTo>
                    <a:pt x="2488" y="69"/>
                  </a:lnTo>
                  <a:cubicBezTo>
                    <a:pt x="2420" y="23"/>
                    <a:pt x="2340" y="0"/>
                    <a:pt x="2260" y="0"/>
                  </a:cubicBezTo>
                  <a:close/>
                </a:path>
              </a:pathLst>
            </a:custGeom>
            <a:solidFill>
              <a:srgbClr val="EAE3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0" name="Google Shape;2720;p26"/>
            <p:cNvSpPr/>
            <p:nvPr/>
          </p:nvSpPr>
          <p:spPr>
            <a:xfrm>
              <a:off x="7278203" y="3419087"/>
              <a:ext cx="1235182" cy="856470"/>
            </a:xfrm>
            <a:custGeom>
              <a:avLst/>
              <a:gdLst/>
              <a:ahLst/>
              <a:cxnLst/>
              <a:rect l="l" t="t" r="r" b="b"/>
              <a:pathLst>
                <a:path w="32162" h="22301" extrusionOk="0">
                  <a:moveTo>
                    <a:pt x="1530" y="0"/>
                  </a:moveTo>
                  <a:lnTo>
                    <a:pt x="1" y="639"/>
                  </a:lnTo>
                  <a:lnTo>
                    <a:pt x="30404" y="22300"/>
                  </a:lnTo>
                  <a:lnTo>
                    <a:pt x="32162" y="20543"/>
                  </a:lnTo>
                  <a:lnTo>
                    <a:pt x="153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1" name="Google Shape;2721;p26"/>
            <p:cNvSpPr/>
            <p:nvPr/>
          </p:nvSpPr>
          <p:spPr>
            <a:xfrm>
              <a:off x="7336963" y="2637123"/>
              <a:ext cx="1882959" cy="1108944"/>
            </a:xfrm>
            <a:custGeom>
              <a:avLst/>
              <a:gdLst/>
              <a:ahLst/>
              <a:cxnLst/>
              <a:rect l="l" t="t" r="r" b="b"/>
              <a:pathLst>
                <a:path w="49029" h="28875" extrusionOk="0">
                  <a:moveTo>
                    <a:pt x="17576" y="1"/>
                  </a:moveTo>
                  <a:lnTo>
                    <a:pt x="0" y="8583"/>
                  </a:lnTo>
                  <a:lnTo>
                    <a:pt x="30792" y="28875"/>
                  </a:lnTo>
                  <a:lnTo>
                    <a:pt x="49029" y="20087"/>
                  </a:lnTo>
                  <a:lnTo>
                    <a:pt x="49029" y="2192"/>
                  </a:lnTo>
                  <a:lnTo>
                    <a:pt x="17576" y="1"/>
                  </a:lnTo>
                  <a:close/>
                </a:path>
              </a:pathLst>
            </a:custGeom>
            <a:solidFill>
              <a:srgbClr val="EB7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2" name="Google Shape;2722;p26"/>
            <p:cNvSpPr/>
            <p:nvPr/>
          </p:nvSpPr>
          <p:spPr>
            <a:xfrm>
              <a:off x="7319412" y="2620494"/>
              <a:ext cx="1917178" cy="1142242"/>
            </a:xfrm>
            <a:custGeom>
              <a:avLst/>
              <a:gdLst/>
              <a:ahLst/>
              <a:cxnLst/>
              <a:rect l="l" t="t" r="r" b="b"/>
              <a:pathLst>
                <a:path w="49920" h="29742" extrusionOk="0">
                  <a:moveTo>
                    <a:pt x="18101" y="868"/>
                  </a:moveTo>
                  <a:lnTo>
                    <a:pt x="49052" y="3013"/>
                  </a:lnTo>
                  <a:lnTo>
                    <a:pt x="49052" y="20246"/>
                  </a:lnTo>
                  <a:lnTo>
                    <a:pt x="31271" y="28806"/>
                  </a:lnTo>
                  <a:lnTo>
                    <a:pt x="1325" y="9062"/>
                  </a:lnTo>
                  <a:lnTo>
                    <a:pt x="18101" y="868"/>
                  </a:lnTo>
                  <a:close/>
                  <a:moveTo>
                    <a:pt x="18056" y="0"/>
                  </a:moveTo>
                  <a:cubicBezTo>
                    <a:pt x="17987" y="0"/>
                    <a:pt x="17896" y="0"/>
                    <a:pt x="17827" y="46"/>
                  </a:cubicBezTo>
                  <a:lnTo>
                    <a:pt x="252" y="8628"/>
                  </a:lnTo>
                  <a:cubicBezTo>
                    <a:pt x="115" y="8697"/>
                    <a:pt x="24" y="8834"/>
                    <a:pt x="24" y="8993"/>
                  </a:cubicBezTo>
                  <a:cubicBezTo>
                    <a:pt x="1" y="9153"/>
                    <a:pt x="92" y="9290"/>
                    <a:pt x="206" y="9381"/>
                  </a:cubicBezTo>
                  <a:lnTo>
                    <a:pt x="30997" y="29673"/>
                  </a:lnTo>
                  <a:cubicBezTo>
                    <a:pt x="31066" y="29719"/>
                    <a:pt x="31157" y="29742"/>
                    <a:pt x="31249" y="29742"/>
                  </a:cubicBezTo>
                  <a:cubicBezTo>
                    <a:pt x="31294" y="29742"/>
                    <a:pt x="31363" y="29719"/>
                    <a:pt x="31431" y="29696"/>
                  </a:cubicBezTo>
                  <a:lnTo>
                    <a:pt x="49669" y="20908"/>
                  </a:lnTo>
                  <a:cubicBezTo>
                    <a:pt x="49828" y="20840"/>
                    <a:pt x="49920" y="20680"/>
                    <a:pt x="49920" y="20520"/>
                  </a:cubicBezTo>
                  <a:lnTo>
                    <a:pt x="49920" y="2625"/>
                  </a:lnTo>
                  <a:cubicBezTo>
                    <a:pt x="49920" y="2397"/>
                    <a:pt x="49737" y="2191"/>
                    <a:pt x="49509" y="2191"/>
                  </a:cubicBezTo>
                  <a:lnTo>
                    <a:pt x="1805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3" name="Google Shape;2723;p26"/>
            <p:cNvSpPr/>
            <p:nvPr/>
          </p:nvSpPr>
          <p:spPr>
            <a:xfrm>
              <a:off x="7398296" y="3090840"/>
              <a:ext cx="1176460" cy="799899"/>
            </a:xfrm>
            <a:custGeom>
              <a:avLst/>
              <a:gdLst/>
              <a:ahLst/>
              <a:cxnLst/>
              <a:rect l="l" t="t" r="r" b="b"/>
              <a:pathLst>
                <a:path w="30633" h="20828" extrusionOk="0">
                  <a:moveTo>
                    <a:pt x="483" y="1"/>
                  </a:moveTo>
                  <a:cubicBezTo>
                    <a:pt x="350" y="1"/>
                    <a:pt x="222" y="67"/>
                    <a:pt x="138" y="193"/>
                  </a:cubicBezTo>
                  <a:cubicBezTo>
                    <a:pt x="1" y="398"/>
                    <a:pt x="47" y="650"/>
                    <a:pt x="252" y="786"/>
                  </a:cubicBezTo>
                  <a:lnTo>
                    <a:pt x="29902" y="20759"/>
                  </a:lnTo>
                  <a:cubicBezTo>
                    <a:pt x="29993" y="20804"/>
                    <a:pt x="30062" y="20827"/>
                    <a:pt x="30153" y="20827"/>
                  </a:cubicBezTo>
                  <a:cubicBezTo>
                    <a:pt x="30290" y="20827"/>
                    <a:pt x="30427" y="20759"/>
                    <a:pt x="30518" y="20622"/>
                  </a:cubicBezTo>
                  <a:cubicBezTo>
                    <a:pt x="30633" y="20439"/>
                    <a:pt x="30587" y="20165"/>
                    <a:pt x="30381" y="20028"/>
                  </a:cubicBezTo>
                  <a:lnTo>
                    <a:pt x="731" y="79"/>
                  </a:lnTo>
                  <a:cubicBezTo>
                    <a:pt x="652" y="26"/>
                    <a:pt x="567" y="1"/>
                    <a:pt x="483" y="1"/>
                  </a:cubicBezTo>
                  <a:close/>
                </a:path>
              </a:pathLst>
            </a:custGeom>
            <a:solidFill>
              <a:srgbClr val="C9BE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4" name="Google Shape;2724;p26"/>
            <p:cNvSpPr/>
            <p:nvPr/>
          </p:nvSpPr>
          <p:spPr>
            <a:xfrm>
              <a:off x="7405324" y="3201561"/>
              <a:ext cx="1167666" cy="793486"/>
            </a:xfrm>
            <a:custGeom>
              <a:avLst/>
              <a:gdLst/>
              <a:ahLst/>
              <a:cxnLst/>
              <a:rect l="l" t="t" r="r" b="b"/>
              <a:pathLst>
                <a:path w="30404" h="20661" extrusionOk="0">
                  <a:moveTo>
                    <a:pt x="513" y="1"/>
                  </a:moveTo>
                  <a:cubicBezTo>
                    <a:pt x="371" y="1"/>
                    <a:pt x="226" y="76"/>
                    <a:pt x="138" y="209"/>
                  </a:cubicBezTo>
                  <a:cubicBezTo>
                    <a:pt x="1" y="391"/>
                    <a:pt x="69" y="665"/>
                    <a:pt x="252" y="802"/>
                  </a:cubicBezTo>
                  <a:lnTo>
                    <a:pt x="29673" y="20592"/>
                  </a:lnTo>
                  <a:cubicBezTo>
                    <a:pt x="29742" y="20637"/>
                    <a:pt x="29833" y="20660"/>
                    <a:pt x="29902" y="20660"/>
                  </a:cubicBezTo>
                  <a:cubicBezTo>
                    <a:pt x="30061" y="20660"/>
                    <a:pt x="30198" y="20592"/>
                    <a:pt x="30267" y="20478"/>
                  </a:cubicBezTo>
                  <a:cubicBezTo>
                    <a:pt x="30404" y="20272"/>
                    <a:pt x="30358" y="19998"/>
                    <a:pt x="30153" y="19861"/>
                  </a:cubicBezTo>
                  <a:lnTo>
                    <a:pt x="731" y="72"/>
                  </a:lnTo>
                  <a:cubicBezTo>
                    <a:pt x="666" y="23"/>
                    <a:pt x="590" y="1"/>
                    <a:pt x="513" y="1"/>
                  </a:cubicBezTo>
                  <a:close/>
                </a:path>
              </a:pathLst>
            </a:custGeom>
            <a:solidFill>
              <a:srgbClr val="C9BE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5" name="Google Shape;2725;p26"/>
            <p:cNvSpPr/>
            <p:nvPr/>
          </p:nvSpPr>
          <p:spPr>
            <a:xfrm>
              <a:off x="7392189" y="3282826"/>
              <a:ext cx="1150998" cy="811267"/>
            </a:xfrm>
            <a:custGeom>
              <a:avLst/>
              <a:gdLst/>
              <a:ahLst/>
              <a:cxnLst/>
              <a:rect l="l" t="t" r="r" b="b"/>
              <a:pathLst>
                <a:path w="29970" h="21124" extrusionOk="0">
                  <a:moveTo>
                    <a:pt x="483" y="0"/>
                  </a:moveTo>
                  <a:cubicBezTo>
                    <a:pt x="349" y="0"/>
                    <a:pt x="221" y="66"/>
                    <a:pt x="137" y="193"/>
                  </a:cubicBezTo>
                  <a:cubicBezTo>
                    <a:pt x="0" y="398"/>
                    <a:pt x="46" y="672"/>
                    <a:pt x="251" y="809"/>
                  </a:cubicBezTo>
                  <a:lnTo>
                    <a:pt x="29217" y="21055"/>
                  </a:lnTo>
                  <a:cubicBezTo>
                    <a:pt x="29308" y="21101"/>
                    <a:pt x="29376" y="21124"/>
                    <a:pt x="29468" y="21124"/>
                  </a:cubicBezTo>
                  <a:cubicBezTo>
                    <a:pt x="29605" y="21124"/>
                    <a:pt x="29742" y="21055"/>
                    <a:pt x="29833" y="20941"/>
                  </a:cubicBezTo>
                  <a:cubicBezTo>
                    <a:pt x="29970" y="20735"/>
                    <a:pt x="29901" y="20462"/>
                    <a:pt x="29719" y="20325"/>
                  </a:cubicBezTo>
                  <a:lnTo>
                    <a:pt x="731" y="79"/>
                  </a:lnTo>
                  <a:cubicBezTo>
                    <a:pt x="652" y="26"/>
                    <a:pt x="566" y="0"/>
                    <a:pt x="483" y="0"/>
                  </a:cubicBezTo>
                  <a:close/>
                </a:path>
              </a:pathLst>
            </a:custGeom>
            <a:solidFill>
              <a:srgbClr val="C9BE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6" name="Google Shape;2726;p26"/>
            <p:cNvSpPr/>
            <p:nvPr/>
          </p:nvSpPr>
          <p:spPr>
            <a:xfrm>
              <a:off x="7356242" y="3350304"/>
              <a:ext cx="1162404" cy="834963"/>
            </a:xfrm>
            <a:custGeom>
              <a:avLst/>
              <a:gdLst/>
              <a:ahLst/>
              <a:cxnLst/>
              <a:rect l="l" t="t" r="r" b="b"/>
              <a:pathLst>
                <a:path w="30267" h="21741" extrusionOk="0">
                  <a:moveTo>
                    <a:pt x="498" y="1"/>
                  </a:moveTo>
                  <a:cubicBezTo>
                    <a:pt x="358" y="1"/>
                    <a:pt x="222" y="67"/>
                    <a:pt x="137" y="193"/>
                  </a:cubicBezTo>
                  <a:cubicBezTo>
                    <a:pt x="0" y="376"/>
                    <a:pt x="46" y="650"/>
                    <a:pt x="251" y="787"/>
                  </a:cubicBezTo>
                  <a:lnTo>
                    <a:pt x="29513" y="21649"/>
                  </a:lnTo>
                  <a:cubicBezTo>
                    <a:pt x="29605" y="21718"/>
                    <a:pt x="29673" y="21740"/>
                    <a:pt x="29765" y="21740"/>
                  </a:cubicBezTo>
                  <a:cubicBezTo>
                    <a:pt x="29901" y="21740"/>
                    <a:pt x="30038" y="21672"/>
                    <a:pt x="30130" y="21558"/>
                  </a:cubicBezTo>
                  <a:cubicBezTo>
                    <a:pt x="30267" y="21352"/>
                    <a:pt x="30221" y="21078"/>
                    <a:pt x="30016" y="20941"/>
                  </a:cubicBezTo>
                  <a:lnTo>
                    <a:pt x="754" y="79"/>
                  </a:lnTo>
                  <a:cubicBezTo>
                    <a:pt x="675" y="27"/>
                    <a:pt x="586" y="1"/>
                    <a:pt x="498" y="1"/>
                  </a:cubicBezTo>
                  <a:close/>
                </a:path>
              </a:pathLst>
            </a:custGeom>
            <a:solidFill>
              <a:srgbClr val="C9BE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7" name="Google Shape;2727;p26"/>
            <p:cNvSpPr/>
            <p:nvPr/>
          </p:nvSpPr>
          <p:spPr>
            <a:xfrm>
              <a:off x="8445869" y="3425194"/>
              <a:ext cx="774053" cy="850364"/>
            </a:xfrm>
            <a:custGeom>
              <a:avLst/>
              <a:gdLst/>
              <a:ahLst/>
              <a:cxnLst/>
              <a:rect l="l" t="t" r="r" b="b"/>
              <a:pathLst>
                <a:path w="20155" h="22142" extrusionOk="0">
                  <a:moveTo>
                    <a:pt x="20155" y="1"/>
                  </a:moveTo>
                  <a:lnTo>
                    <a:pt x="1918" y="8355"/>
                  </a:lnTo>
                  <a:cubicBezTo>
                    <a:pt x="1918" y="8355"/>
                    <a:pt x="3356" y="10112"/>
                    <a:pt x="2762" y="14814"/>
                  </a:cubicBezTo>
                  <a:cubicBezTo>
                    <a:pt x="2237" y="19197"/>
                    <a:pt x="0" y="22141"/>
                    <a:pt x="0" y="22141"/>
                  </a:cubicBezTo>
                  <a:lnTo>
                    <a:pt x="20155" y="13217"/>
                  </a:lnTo>
                  <a:lnTo>
                    <a:pt x="2015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8" name="Google Shape;2728;p26"/>
            <p:cNvSpPr/>
            <p:nvPr/>
          </p:nvSpPr>
          <p:spPr>
            <a:xfrm>
              <a:off x="8428318" y="3408296"/>
              <a:ext cx="808272" cy="883929"/>
            </a:xfrm>
            <a:custGeom>
              <a:avLst/>
              <a:gdLst/>
              <a:ahLst/>
              <a:cxnLst/>
              <a:rect l="l" t="t" r="r" b="b"/>
              <a:pathLst>
                <a:path w="21046" h="23016" extrusionOk="0">
                  <a:moveTo>
                    <a:pt x="20178" y="1126"/>
                  </a:moveTo>
                  <a:lnTo>
                    <a:pt x="20178" y="13383"/>
                  </a:lnTo>
                  <a:lnTo>
                    <a:pt x="1598" y="21600"/>
                  </a:lnTo>
                  <a:cubicBezTo>
                    <a:pt x="2306" y="20322"/>
                    <a:pt x="3310" y="18108"/>
                    <a:pt x="3653" y="15300"/>
                  </a:cubicBezTo>
                  <a:cubicBezTo>
                    <a:pt x="4086" y="11762"/>
                    <a:pt x="3402" y="9799"/>
                    <a:pt x="2991" y="8978"/>
                  </a:cubicBezTo>
                  <a:lnTo>
                    <a:pt x="20178" y="1126"/>
                  </a:lnTo>
                  <a:close/>
                  <a:moveTo>
                    <a:pt x="20606" y="0"/>
                  </a:moveTo>
                  <a:cubicBezTo>
                    <a:pt x="20547" y="0"/>
                    <a:pt x="20486" y="11"/>
                    <a:pt x="20429" y="30"/>
                  </a:cubicBezTo>
                  <a:lnTo>
                    <a:pt x="2192" y="8384"/>
                  </a:lnTo>
                  <a:cubicBezTo>
                    <a:pt x="2055" y="8453"/>
                    <a:pt x="1986" y="8567"/>
                    <a:pt x="1941" y="8681"/>
                  </a:cubicBezTo>
                  <a:cubicBezTo>
                    <a:pt x="1918" y="8818"/>
                    <a:pt x="1941" y="8955"/>
                    <a:pt x="2032" y="9069"/>
                  </a:cubicBezTo>
                  <a:cubicBezTo>
                    <a:pt x="2032" y="9092"/>
                    <a:pt x="3333" y="10781"/>
                    <a:pt x="2808" y="15186"/>
                  </a:cubicBezTo>
                  <a:cubicBezTo>
                    <a:pt x="2283" y="19409"/>
                    <a:pt x="138" y="22285"/>
                    <a:pt x="115" y="22307"/>
                  </a:cubicBezTo>
                  <a:cubicBezTo>
                    <a:pt x="1" y="22467"/>
                    <a:pt x="1" y="22695"/>
                    <a:pt x="115" y="22855"/>
                  </a:cubicBezTo>
                  <a:cubicBezTo>
                    <a:pt x="206" y="22947"/>
                    <a:pt x="320" y="23015"/>
                    <a:pt x="457" y="23015"/>
                  </a:cubicBezTo>
                  <a:cubicBezTo>
                    <a:pt x="503" y="23015"/>
                    <a:pt x="571" y="22992"/>
                    <a:pt x="617" y="22969"/>
                  </a:cubicBezTo>
                  <a:lnTo>
                    <a:pt x="20795" y="14068"/>
                  </a:lnTo>
                  <a:cubicBezTo>
                    <a:pt x="20932" y="13999"/>
                    <a:pt x="21046" y="13839"/>
                    <a:pt x="21046" y="13657"/>
                  </a:cubicBezTo>
                  <a:lnTo>
                    <a:pt x="21046" y="441"/>
                  </a:lnTo>
                  <a:cubicBezTo>
                    <a:pt x="21046" y="281"/>
                    <a:pt x="20977" y="144"/>
                    <a:pt x="20840" y="76"/>
                  </a:cubicBezTo>
                  <a:cubicBezTo>
                    <a:pt x="20773" y="22"/>
                    <a:pt x="20691" y="0"/>
                    <a:pt x="2060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9" name="Google Shape;2729;p26"/>
            <p:cNvSpPr/>
            <p:nvPr/>
          </p:nvSpPr>
          <p:spPr>
            <a:xfrm>
              <a:off x="8608898" y="3749639"/>
              <a:ext cx="143827" cy="90252"/>
            </a:xfrm>
            <a:custGeom>
              <a:avLst/>
              <a:gdLst/>
              <a:ahLst/>
              <a:cxnLst/>
              <a:rect l="l" t="t" r="r" b="b"/>
              <a:pathLst>
                <a:path w="3745" h="2350" extrusionOk="0">
                  <a:moveTo>
                    <a:pt x="3019" y="0"/>
                  </a:moveTo>
                  <a:cubicBezTo>
                    <a:pt x="2925" y="0"/>
                    <a:pt x="2830" y="22"/>
                    <a:pt x="2740" y="67"/>
                  </a:cubicBezTo>
                  <a:lnTo>
                    <a:pt x="480" y="1117"/>
                  </a:lnTo>
                  <a:cubicBezTo>
                    <a:pt x="138" y="1254"/>
                    <a:pt x="1" y="1642"/>
                    <a:pt x="160" y="1984"/>
                  </a:cubicBezTo>
                  <a:cubicBezTo>
                    <a:pt x="252" y="2212"/>
                    <a:pt x="503" y="2349"/>
                    <a:pt x="731" y="2349"/>
                  </a:cubicBezTo>
                  <a:cubicBezTo>
                    <a:pt x="822" y="2349"/>
                    <a:pt x="914" y="2326"/>
                    <a:pt x="1005" y="2304"/>
                  </a:cubicBezTo>
                  <a:lnTo>
                    <a:pt x="3288" y="1254"/>
                  </a:lnTo>
                  <a:cubicBezTo>
                    <a:pt x="3607" y="1094"/>
                    <a:pt x="3744" y="706"/>
                    <a:pt x="3607" y="386"/>
                  </a:cubicBezTo>
                  <a:cubicBezTo>
                    <a:pt x="3492" y="140"/>
                    <a:pt x="3260" y="0"/>
                    <a:pt x="3019" y="0"/>
                  </a:cubicBezTo>
                  <a:close/>
                </a:path>
              </a:pathLst>
            </a:custGeom>
            <a:solidFill>
              <a:srgbClr val="FFFFFF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0" name="Google Shape;2730;p26"/>
            <p:cNvSpPr/>
            <p:nvPr/>
          </p:nvSpPr>
          <p:spPr>
            <a:xfrm>
              <a:off x="8822814" y="3562568"/>
              <a:ext cx="333125" cy="178238"/>
            </a:xfrm>
            <a:custGeom>
              <a:avLst/>
              <a:gdLst/>
              <a:ahLst/>
              <a:cxnLst/>
              <a:rect l="l" t="t" r="r" b="b"/>
              <a:pathLst>
                <a:path w="8674" h="4641" extrusionOk="0">
                  <a:moveTo>
                    <a:pt x="7926" y="1"/>
                  </a:moveTo>
                  <a:cubicBezTo>
                    <a:pt x="7839" y="1"/>
                    <a:pt x="7752" y="18"/>
                    <a:pt x="7669" y="53"/>
                  </a:cubicBezTo>
                  <a:lnTo>
                    <a:pt x="479" y="3386"/>
                  </a:lnTo>
                  <a:cubicBezTo>
                    <a:pt x="160" y="3545"/>
                    <a:pt x="0" y="3933"/>
                    <a:pt x="160" y="4253"/>
                  </a:cubicBezTo>
                  <a:cubicBezTo>
                    <a:pt x="274" y="4504"/>
                    <a:pt x="502" y="4641"/>
                    <a:pt x="753" y="4641"/>
                  </a:cubicBezTo>
                  <a:cubicBezTo>
                    <a:pt x="845" y="4641"/>
                    <a:pt x="936" y="4618"/>
                    <a:pt x="1027" y="4595"/>
                  </a:cubicBezTo>
                  <a:lnTo>
                    <a:pt x="8217" y="1263"/>
                  </a:lnTo>
                  <a:cubicBezTo>
                    <a:pt x="8537" y="1103"/>
                    <a:pt x="8674" y="715"/>
                    <a:pt x="8537" y="395"/>
                  </a:cubicBezTo>
                  <a:cubicBezTo>
                    <a:pt x="8418" y="142"/>
                    <a:pt x="8174" y="1"/>
                    <a:pt x="7926" y="1"/>
                  </a:cubicBezTo>
                  <a:close/>
                </a:path>
              </a:pathLst>
            </a:custGeom>
            <a:solidFill>
              <a:srgbClr val="FFFFFF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1" name="Google Shape;2731;p26"/>
            <p:cNvSpPr/>
            <p:nvPr/>
          </p:nvSpPr>
          <p:spPr>
            <a:xfrm>
              <a:off x="8131140" y="3341855"/>
              <a:ext cx="389273" cy="252590"/>
            </a:xfrm>
            <a:custGeom>
              <a:avLst/>
              <a:gdLst/>
              <a:ahLst/>
              <a:cxnLst/>
              <a:rect l="l" t="t" r="r" b="b"/>
              <a:pathLst>
                <a:path w="10136" h="6577" extrusionOk="0">
                  <a:moveTo>
                    <a:pt x="742" y="1"/>
                  </a:moveTo>
                  <a:cubicBezTo>
                    <a:pt x="522" y="1"/>
                    <a:pt x="303" y="112"/>
                    <a:pt x="184" y="322"/>
                  </a:cubicBezTo>
                  <a:cubicBezTo>
                    <a:pt x="1" y="619"/>
                    <a:pt x="92" y="1030"/>
                    <a:pt x="412" y="1212"/>
                  </a:cubicBezTo>
                  <a:lnTo>
                    <a:pt x="9063" y="6485"/>
                  </a:lnTo>
                  <a:cubicBezTo>
                    <a:pt x="9177" y="6553"/>
                    <a:pt x="9291" y="6576"/>
                    <a:pt x="9405" y="6576"/>
                  </a:cubicBezTo>
                  <a:cubicBezTo>
                    <a:pt x="9610" y="6576"/>
                    <a:pt x="9839" y="6462"/>
                    <a:pt x="9953" y="6257"/>
                  </a:cubicBezTo>
                  <a:cubicBezTo>
                    <a:pt x="10135" y="5960"/>
                    <a:pt x="10044" y="5549"/>
                    <a:pt x="9724" y="5366"/>
                  </a:cubicBezTo>
                  <a:lnTo>
                    <a:pt x="1074" y="94"/>
                  </a:lnTo>
                  <a:cubicBezTo>
                    <a:pt x="972" y="31"/>
                    <a:pt x="857" y="1"/>
                    <a:pt x="742" y="1"/>
                  </a:cubicBezTo>
                  <a:close/>
                </a:path>
              </a:pathLst>
            </a:custGeom>
            <a:solidFill>
              <a:srgbClr val="FFFFFF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2" name="Google Shape;2732;p26"/>
            <p:cNvSpPr/>
            <p:nvPr/>
          </p:nvSpPr>
          <p:spPr>
            <a:xfrm>
              <a:off x="7798937" y="2692350"/>
              <a:ext cx="1420985" cy="397146"/>
            </a:xfrm>
            <a:custGeom>
              <a:avLst/>
              <a:gdLst/>
              <a:ahLst/>
              <a:cxnLst/>
              <a:rect l="l" t="t" r="r" b="b"/>
              <a:pathLst>
                <a:path w="37000" h="10341" extrusionOk="0">
                  <a:moveTo>
                    <a:pt x="7761" y="1"/>
                  </a:moveTo>
                  <a:lnTo>
                    <a:pt x="0" y="10341"/>
                  </a:lnTo>
                  <a:lnTo>
                    <a:pt x="37000" y="10341"/>
                  </a:lnTo>
                  <a:lnTo>
                    <a:pt x="37000" y="1827"/>
                  </a:lnTo>
                  <a:lnTo>
                    <a:pt x="7761" y="1"/>
                  </a:lnTo>
                  <a:close/>
                </a:path>
              </a:pathLst>
            </a:custGeom>
            <a:solidFill>
              <a:srgbClr val="0C0044">
                <a:alpha val="22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3" name="Google Shape;2733;p26"/>
            <p:cNvSpPr/>
            <p:nvPr/>
          </p:nvSpPr>
          <p:spPr>
            <a:xfrm>
              <a:off x="8017192" y="2584547"/>
              <a:ext cx="1210641" cy="427832"/>
            </a:xfrm>
            <a:custGeom>
              <a:avLst/>
              <a:gdLst/>
              <a:ahLst/>
              <a:cxnLst/>
              <a:rect l="l" t="t" r="r" b="b"/>
              <a:pathLst>
                <a:path w="31523" h="11140" extrusionOk="0">
                  <a:moveTo>
                    <a:pt x="1" y="0"/>
                  </a:moveTo>
                  <a:lnTo>
                    <a:pt x="1" y="11139"/>
                  </a:lnTo>
                  <a:lnTo>
                    <a:pt x="31522" y="11139"/>
                  </a:lnTo>
                  <a:lnTo>
                    <a:pt x="31522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4" name="Google Shape;2734;p26"/>
            <p:cNvSpPr/>
            <p:nvPr/>
          </p:nvSpPr>
          <p:spPr>
            <a:xfrm>
              <a:off x="8009319" y="2575790"/>
              <a:ext cx="1227270" cy="445344"/>
            </a:xfrm>
            <a:custGeom>
              <a:avLst/>
              <a:gdLst/>
              <a:ahLst/>
              <a:cxnLst/>
              <a:rect l="l" t="t" r="r" b="b"/>
              <a:pathLst>
                <a:path w="31956" h="11596" extrusionOk="0">
                  <a:moveTo>
                    <a:pt x="31522" y="457"/>
                  </a:moveTo>
                  <a:lnTo>
                    <a:pt x="31522" y="11162"/>
                  </a:lnTo>
                  <a:lnTo>
                    <a:pt x="434" y="11162"/>
                  </a:lnTo>
                  <a:lnTo>
                    <a:pt x="434" y="457"/>
                  </a:lnTo>
                  <a:close/>
                  <a:moveTo>
                    <a:pt x="206" y="0"/>
                  </a:moveTo>
                  <a:cubicBezTo>
                    <a:pt x="92" y="0"/>
                    <a:pt x="0" y="114"/>
                    <a:pt x="0" y="228"/>
                  </a:cubicBezTo>
                  <a:lnTo>
                    <a:pt x="0" y="11367"/>
                  </a:lnTo>
                  <a:cubicBezTo>
                    <a:pt x="0" y="11481"/>
                    <a:pt x="92" y="11595"/>
                    <a:pt x="206" y="11595"/>
                  </a:cubicBezTo>
                  <a:lnTo>
                    <a:pt x="31727" y="11595"/>
                  </a:lnTo>
                  <a:cubicBezTo>
                    <a:pt x="31864" y="11595"/>
                    <a:pt x="31956" y="11481"/>
                    <a:pt x="31956" y="11367"/>
                  </a:cubicBezTo>
                  <a:lnTo>
                    <a:pt x="31956" y="228"/>
                  </a:lnTo>
                  <a:cubicBezTo>
                    <a:pt x="31956" y="114"/>
                    <a:pt x="31864" y="0"/>
                    <a:pt x="31727" y="0"/>
                  </a:cubicBezTo>
                  <a:close/>
                </a:path>
              </a:pathLst>
            </a:custGeom>
            <a:solidFill>
              <a:srgbClr val="58C3C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5" name="Google Shape;2735;p26"/>
            <p:cNvSpPr/>
            <p:nvPr/>
          </p:nvSpPr>
          <p:spPr>
            <a:xfrm>
              <a:off x="8020687" y="2584547"/>
              <a:ext cx="1207146" cy="140293"/>
            </a:xfrm>
            <a:custGeom>
              <a:avLst/>
              <a:gdLst/>
              <a:ahLst/>
              <a:cxnLst/>
              <a:rect l="l" t="t" r="r" b="b"/>
              <a:pathLst>
                <a:path w="31432" h="3653" extrusionOk="0">
                  <a:moveTo>
                    <a:pt x="1" y="0"/>
                  </a:moveTo>
                  <a:lnTo>
                    <a:pt x="1" y="3652"/>
                  </a:lnTo>
                  <a:lnTo>
                    <a:pt x="31431" y="3652"/>
                  </a:lnTo>
                  <a:lnTo>
                    <a:pt x="31431" y="0"/>
                  </a:lnTo>
                  <a:close/>
                </a:path>
              </a:pathLst>
            </a:custGeom>
            <a:solidFill>
              <a:srgbClr val="0C0044">
                <a:alpha val="22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6" name="Google Shape;2736;p26"/>
            <p:cNvSpPr/>
            <p:nvPr/>
          </p:nvSpPr>
          <p:spPr>
            <a:xfrm>
              <a:off x="7801548" y="1243329"/>
              <a:ext cx="1435041" cy="831929"/>
            </a:xfrm>
            <a:custGeom>
              <a:avLst/>
              <a:gdLst/>
              <a:ahLst/>
              <a:cxnLst/>
              <a:rect l="l" t="t" r="r" b="b"/>
              <a:pathLst>
                <a:path w="37366" h="21662" extrusionOk="0">
                  <a:moveTo>
                    <a:pt x="28099" y="1"/>
                  </a:moveTo>
                  <a:lnTo>
                    <a:pt x="1" y="21662"/>
                  </a:lnTo>
                  <a:lnTo>
                    <a:pt x="37366" y="21662"/>
                  </a:lnTo>
                  <a:lnTo>
                    <a:pt x="37366" y="1"/>
                  </a:lnTo>
                  <a:close/>
                </a:path>
              </a:pathLst>
            </a:custGeom>
            <a:solidFill>
              <a:srgbClr val="9F4C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7" name="Google Shape;2737;p26"/>
            <p:cNvSpPr/>
            <p:nvPr/>
          </p:nvSpPr>
          <p:spPr>
            <a:xfrm>
              <a:off x="7783152" y="1226700"/>
              <a:ext cx="1453437" cy="866110"/>
            </a:xfrm>
            <a:custGeom>
              <a:avLst/>
              <a:gdLst/>
              <a:ahLst/>
              <a:cxnLst/>
              <a:rect l="l" t="t" r="r" b="b"/>
              <a:pathLst>
                <a:path w="37845" h="22552" extrusionOk="0">
                  <a:moveTo>
                    <a:pt x="28258" y="0"/>
                  </a:moveTo>
                  <a:cubicBezTo>
                    <a:pt x="28144" y="0"/>
                    <a:pt x="28053" y="46"/>
                    <a:pt x="27984" y="91"/>
                  </a:cubicBezTo>
                  <a:lnTo>
                    <a:pt x="206" y="21753"/>
                  </a:lnTo>
                  <a:cubicBezTo>
                    <a:pt x="69" y="21867"/>
                    <a:pt x="0" y="22072"/>
                    <a:pt x="69" y="22255"/>
                  </a:cubicBezTo>
                  <a:cubicBezTo>
                    <a:pt x="114" y="22415"/>
                    <a:pt x="274" y="22551"/>
                    <a:pt x="480" y="22551"/>
                  </a:cubicBezTo>
                  <a:lnTo>
                    <a:pt x="37411" y="22551"/>
                  </a:lnTo>
                  <a:cubicBezTo>
                    <a:pt x="37639" y="22551"/>
                    <a:pt x="37845" y="22346"/>
                    <a:pt x="37845" y="22095"/>
                  </a:cubicBezTo>
                  <a:cubicBezTo>
                    <a:pt x="37845" y="21867"/>
                    <a:pt x="37639" y="21661"/>
                    <a:pt x="37411" y="21661"/>
                  </a:cubicBezTo>
                  <a:lnTo>
                    <a:pt x="1735" y="21661"/>
                  </a:lnTo>
                  <a:lnTo>
                    <a:pt x="28395" y="867"/>
                  </a:lnTo>
                  <a:lnTo>
                    <a:pt x="37411" y="867"/>
                  </a:lnTo>
                  <a:cubicBezTo>
                    <a:pt x="37639" y="867"/>
                    <a:pt x="37845" y="685"/>
                    <a:pt x="37845" y="434"/>
                  </a:cubicBezTo>
                  <a:cubicBezTo>
                    <a:pt x="37845" y="206"/>
                    <a:pt x="37639" y="0"/>
                    <a:pt x="37411" y="0"/>
                  </a:cubicBezTo>
                  <a:close/>
                </a:path>
              </a:pathLst>
            </a:custGeom>
            <a:solidFill>
              <a:srgbClr val="9F4C8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8" name="Google Shape;2738;p26"/>
            <p:cNvSpPr/>
            <p:nvPr/>
          </p:nvSpPr>
          <p:spPr>
            <a:xfrm>
              <a:off x="7796287" y="2075220"/>
              <a:ext cx="1423635" cy="506716"/>
            </a:xfrm>
            <a:custGeom>
              <a:avLst/>
              <a:gdLst/>
              <a:ahLst/>
              <a:cxnLst/>
              <a:rect l="l" t="t" r="r" b="b"/>
              <a:pathLst>
                <a:path w="37069" h="13194" extrusionOk="0">
                  <a:moveTo>
                    <a:pt x="1" y="1"/>
                  </a:moveTo>
                  <a:lnTo>
                    <a:pt x="1" y="13194"/>
                  </a:lnTo>
                  <a:lnTo>
                    <a:pt x="37069" y="13194"/>
                  </a:lnTo>
                  <a:lnTo>
                    <a:pt x="3706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9" name="Google Shape;2739;p26"/>
            <p:cNvSpPr/>
            <p:nvPr/>
          </p:nvSpPr>
          <p:spPr>
            <a:xfrm>
              <a:off x="7780502" y="2058590"/>
              <a:ext cx="1456087" cy="540013"/>
            </a:xfrm>
            <a:custGeom>
              <a:avLst/>
              <a:gdLst/>
              <a:ahLst/>
              <a:cxnLst/>
              <a:rect l="l" t="t" r="r" b="b"/>
              <a:pathLst>
                <a:path w="37914" h="14061" extrusionOk="0">
                  <a:moveTo>
                    <a:pt x="37046" y="890"/>
                  </a:moveTo>
                  <a:lnTo>
                    <a:pt x="37046" y="13193"/>
                  </a:lnTo>
                  <a:lnTo>
                    <a:pt x="845" y="13193"/>
                  </a:lnTo>
                  <a:lnTo>
                    <a:pt x="845" y="890"/>
                  </a:lnTo>
                  <a:close/>
                  <a:moveTo>
                    <a:pt x="412" y="0"/>
                  </a:moveTo>
                  <a:cubicBezTo>
                    <a:pt x="183" y="0"/>
                    <a:pt x="1" y="206"/>
                    <a:pt x="1" y="434"/>
                  </a:cubicBezTo>
                  <a:lnTo>
                    <a:pt x="1" y="13627"/>
                  </a:lnTo>
                  <a:cubicBezTo>
                    <a:pt x="1" y="13855"/>
                    <a:pt x="183" y="14061"/>
                    <a:pt x="412" y="14061"/>
                  </a:cubicBezTo>
                  <a:lnTo>
                    <a:pt x="37480" y="14061"/>
                  </a:lnTo>
                  <a:cubicBezTo>
                    <a:pt x="37708" y="14061"/>
                    <a:pt x="37914" y="13855"/>
                    <a:pt x="37914" y="13627"/>
                  </a:cubicBezTo>
                  <a:lnTo>
                    <a:pt x="37914" y="434"/>
                  </a:lnTo>
                  <a:cubicBezTo>
                    <a:pt x="37914" y="206"/>
                    <a:pt x="37708" y="0"/>
                    <a:pt x="37480" y="0"/>
                  </a:cubicBezTo>
                  <a:close/>
                </a:path>
              </a:pathLst>
            </a:custGeom>
            <a:solidFill>
              <a:srgbClr val="0C0044">
                <a:alpha val="22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0" name="Google Shape;2740;p26"/>
            <p:cNvSpPr/>
            <p:nvPr/>
          </p:nvSpPr>
          <p:spPr>
            <a:xfrm>
              <a:off x="8264405" y="2075220"/>
              <a:ext cx="955516" cy="506716"/>
            </a:xfrm>
            <a:custGeom>
              <a:avLst/>
              <a:gdLst/>
              <a:ahLst/>
              <a:cxnLst/>
              <a:rect l="l" t="t" r="r" b="b"/>
              <a:pathLst>
                <a:path w="24880" h="13194" extrusionOk="0">
                  <a:moveTo>
                    <a:pt x="0" y="1"/>
                  </a:moveTo>
                  <a:lnTo>
                    <a:pt x="23876" y="13194"/>
                  </a:lnTo>
                  <a:lnTo>
                    <a:pt x="24880" y="13194"/>
                  </a:lnTo>
                  <a:lnTo>
                    <a:pt x="2488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1" name="Google Shape;2741;p26"/>
            <p:cNvSpPr/>
            <p:nvPr/>
          </p:nvSpPr>
          <p:spPr>
            <a:xfrm>
              <a:off x="8246854" y="2058590"/>
              <a:ext cx="989735" cy="540013"/>
            </a:xfrm>
            <a:custGeom>
              <a:avLst/>
              <a:gdLst/>
              <a:ahLst/>
              <a:cxnLst/>
              <a:rect l="l" t="t" r="r" b="b"/>
              <a:pathLst>
                <a:path w="25771" h="14061" extrusionOk="0">
                  <a:moveTo>
                    <a:pt x="24903" y="890"/>
                  </a:moveTo>
                  <a:lnTo>
                    <a:pt x="24903" y="13193"/>
                  </a:lnTo>
                  <a:lnTo>
                    <a:pt x="24447" y="13193"/>
                  </a:lnTo>
                  <a:lnTo>
                    <a:pt x="2146" y="890"/>
                  </a:lnTo>
                  <a:close/>
                  <a:moveTo>
                    <a:pt x="457" y="0"/>
                  </a:moveTo>
                  <a:cubicBezTo>
                    <a:pt x="252" y="0"/>
                    <a:pt x="92" y="137"/>
                    <a:pt x="47" y="343"/>
                  </a:cubicBezTo>
                  <a:cubicBezTo>
                    <a:pt x="1" y="525"/>
                    <a:pt x="69" y="731"/>
                    <a:pt x="252" y="822"/>
                  </a:cubicBezTo>
                  <a:lnTo>
                    <a:pt x="24127" y="14015"/>
                  </a:lnTo>
                  <a:cubicBezTo>
                    <a:pt x="24196" y="14038"/>
                    <a:pt x="24264" y="14061"/>
                    <a:pt x="24333" y="14061"/>
                  </a:cubicBezTo>
                  <a:lnTo>
                    <a:pt x="25337" y="14061"/>
                  </a:lnTo>
                  <a:cubicBezTo>
                    <a:pt x="25565" y="14061"/>
                    <a:pt x="25771" y="13855"/>
                    <a:pt x="25771" y="13627"/>
                  </a:cubicBezTo>
                  <a:lnTo>
                    <a:pt x="25771" y="434"/>
                  </a:lnTo>
                  <a:cubicBezTo>
                    <a:pt x="25771" y="206"/>
                    <a:pt x="25565" y="0"/>
                    <a:pt x="253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2" name="Google Shape;2742;p26"/>
            <p:cNvSpPr/>
            <p:nvPr/>
          </p:nvSpPr>
          <p:spPr>
            <a:xfrm>
              <a:off x="8547527" y="2165471"/>
              <a:ext cx="238495" cy="315728"/>
            </a:xfrm>
            <a:custGeom>
              <a:avLst/>
              <a:gdLst/>
              <a:ahLst/>
              <a:cxnLst/>
              <a:rect l="l" t="t" r="r" b="b"/>
              <a:pathLst>
                <a:path w="6210" h="8221" extrusionOk="0">
                  <a:moveTo>
                    <a:pt x="3118" y="3811"/>
                  </a:moveTo>
                  <a:cubicBezTo>
                    <a:pt x="3144" y="3811"/>
                    <a:pt x="3170" y="3812"/>
                    <a:pt x="3196" y="3814"/>
                  </a:cubicBezTo>
                  <a:cubicBezTo>
                    <a:pt x="3265" y="3814"/>
                    <a:pt x="3333" y="3814"/>
                    <a:pt x="3402" y="3837"/>
                  </a:cubicBezTo>
                  <a:cubicBezTo>
                    <a:pt x="4041" y="3951"/>
                    <a:pt x="4475" y="4521"/>
                    <a:pt x="4452" y="5183"/>
                  </a:cubicBezTo>
                  <a:cubicBezTo>
                    <a:pt x="4429" y="5900"/>
                    <a:pt x="3836" y="6462"/>
                    <a:pt x="3125" y="6462"/>
                  </a:cubicBezTo>
                  <a:cubicBezTo>
                    <a:pt x="3111" y="6462"/>
                    <a:pt x="3097" y="6462"/>
                    <a:pt x="3082" y="6462"/>
                  </a:cubicBezTo>
                  <a:cubicBezTo>
                    <a:pt x="2352" y="6439"/>
                    <a:pt x="1781" y="5822"/>
                    <a:pt x="1804" y="5092"/>
                  </a:cubicBezTo>
                  <a:cubicBezTo>
                    <a:pt x="1848" y="4388"/>
                    <a:pt x="2422" y="3811"/>
                    <a:pt x="3118" y="3811"/>
                  </a:cubicBezTo>
                  <a:close/>
                  <a:moveTo>
                    <a:pt x="1077" y="1"/>
                  </a:moveTo>
                  <a:cubicBezTo>
                    <a:pt x="617" y="1"/>
                    <a:pt x="252" y="359"/>
                    <a:pt x="252" y="824"/>
                  </a:cubicBezTo>
                  <a:lnTo>
                    <a:pt x="24" y="7169"/>
                  </a:lnTo>
                  <a:cubicBezTo>
                    <a:pt x="1" y="7397"/>
                    <a:pt x="92" y="7626"/>
                    <a:pt x="252" y="7785"/>
                  </a:cubicBezTo>
                  <a:cubicBezTo>
                    <a:pt x="366" y="7922"/>
                    <a:pt x="526" y="8014"/>
                    <a:pt x="709" y="8059"/>
                  </a:cubicBezTo>
                  <a:lnTo>
                    <a:pt x="845" y="8059"/>
                  </a:lnTo>
                  <a:cubicBezTo>
                    <a:pt x="866" y="8061"/>
                    <a:pt x="886" y="8062"/>
                    <a:pt x="905" y="8062"/>
                  </a:cubicBezTo>
                  <a:cubicBezTo>
                    <a:pt x="1156" y="8062"/>
                    <a:pt x="1384" y="7932"/>
                    <a:pt x="1553" y="7763"/>
                  </a:cubicBezTo>
                  <a:cubicBezTo>
                    <a:pt x="1987" y="8036"/>
                    <a:pt x="2489" y="8196"/>
                    <a:pt x="3037" y="8219"/>
                  </a:cubicBezTo>
                  <a:cubicBezTo>
                    <a:pt x="3065" y="8220"/>
                    <a:pt x="3094" y="8220"/>
                    <a:pt x="3122" y="8220"/>
                  </a:cubicBezTo>
                  <a:cubicBezTo>
                    <a:pt x="3891" y="8220"/>
                    <a:pt x="4633" y="7925"/>
                    <a:pt x="5205" y="7375"/>
                  </a:cubicBezTo>
                  <a:cubicBezTo>
                    <a:pt x="5799" y="6827"/>
                    <a:pt x="6141" y="6073"/>
                    <a:pt x="6187" y="5252"/>
                  </a:cubicBezTo>
                  <a:cubicBezTo>
                    <a:pt x="6209" y="4430"/>
                    <a:pt x="5913" y="3631"/>
                    <a:pt x="5365" y="3038"/>
                  </a:cubicBezTo>
                  <a:cubicBezTo>
                    <a:pt x="4817" y="2421"/>
                    <a:pt x="4064" y="2079"/>
                    <a:pt x="3242" y="2056"/>
                  </a:cubicBezTo>
                  <a:cubicBezTo>
                    <a:pt x="3196" y="2054"/>
                    <a:pt x="3150" y="2053"/>
                    <a:pt x="3104" y="2053"/>
                  </a:cubicBezTo>
                  <a:cubicBezTo>
                    <a:pt x="2694" y="2053"/>
                    <a:pt x="2288" y="2143"/>
                    <a:pt x="1918" y="2307"/>
                  </a:cubicBezTo>
                  <a:lnTo>
                    <a:pt x="1964" y="892"/>
                  </a:lnTo>
                  <a:cubicBezTo>
                    <a:pt x="1987" y="413"/>
                    <a:pt x="1599" y="2"/>
                    <a:pt x="1119" y="2"/>
                  </a:cubicBezTo>
                  <a:cubicBezTo>
                    <a:pt x="1105" y="1"/>
                    <a:pt x="1091" y="1"/>
                    <a:pt x="1077" y="1"/>
                  </a:cubicBezTo>
                  <a:close/>
                </a:path>
              </a:pathLst>
            </a:custGeom>
            <a:solidFill>
              <a:srgbClr val="FFFFFF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3" name="Google Shape;2743;p26"/>
            <p:cNvSpPr/>
            <p:nvPr/>
          </p:nvSpPr>
          <p:spPr>
            <a:xfrm>
              <a:off x="8192511" y="2232104"/>
              <a:ext cx="247251" cy="249056"/>
            </a:xfrm>
            <a:custGeom>
              <a:avLst/>
              <a:gdLst/>
              <a:ahLst/>
              <a:cxnLst/>
              <a:rect l="l" t="t" r="r" b="b"/>
              <a:pathLst>
                <a:path w="6438" h="6485" extrusionOk="0">
                  <a:moveTo>
                    <a:pt x="3265" y="1851"/>
                  </a:moveTo>
                  <a:cubicBezTo>
                    <a:pt x="3630" y="1851"/>
                    <a:pt x="3972" y="2010"/>
                    <a:pt x="4223" y="2261"/>
                  </a:cubicBezTo>
                  <a:cubicBezTo>
                    <a:pt x="4497" y="2535"/>
                    <a:pt x="4634" y="2878"/>
                    <a:pt x="4611" y="3266"/>
                  </a:cubicBezTo>
                  <a:cubicBezTo>
                    <a:pt x="4611" y="3631"/>
                    <a:pt x="4452" y="3996"/>
                    <a:pt x="4201" y="4247"/>
                  </a:cubicBezTo>
                  <a:cubicBezTo>
                    <a:pt x="3927" y="4498"/>
                    <a:pt x="3584" y="4635"/>
                    <a:pt x="3219" y="4635"/>
                  </a:cubicBezTo>
                  <a:cubicBezTo>
                    <a:pt x="2831" y="4635"/>
                    <a:pt x="2489" y="4475"/>
                    <a:pt x="2238" y="4202"/>
                  </a:cubicBezTo>
                  <a:cubicBezTo>
                    <a:pt x="1986" y="3950"/>
                    <a:pt x="1850" y="3585"/>
                    <a:pt x="1850" y="3220"/>
                  </a:cubicBezTo>
                  <a:cubicBezTo>
                    <a:pt x="1850" y="2649"/>
                    <a:pt x="2192" y="2193"/>
                    <a:pt x="2648" y="1965"/>
                  </a:cubicBezTo>
                  <a:cubicBezTo>
                    <a:pt x="2831" y="1896"/>
                    <a:pt x="3036" y="1851"/>
                    <a:pt x="3265" y="1851"/>
                  </a:cubicBezTo>
                  <a:close/>
                  <a:moveTo>
                    <a:pt x="3208" y="1"/>
                  </a:moveTo>
                  <a:cubicBezTo>
                    <a:pt x="2392" y="1"/>
                    <a:pt x="1602" y="340"/>
                    <a:pt x="1005" y="915"/>
                  </a:cubicBezTo>
                  <a:cubicBezTo>
                    <a:pt x="389" y="1508"/>
                    <a:pt x="46" y="2330"/>
                    <a:pt x="24" y="3174"/>
                  </a:cubicBezTo>
                  <a:cubicBezTo>
                    <a:pt x="1" y="4978"/>
                    <a:pt x="1416" y="6438"/>
                    <a:pt x="3173" y="6484"/>
                  </a:cubicBezTo>
                  <a:cubicBezTo>
                    <a:pt x="3721" y="6484"/>
                    <a:pt x="4246" y="6324"/>
                    <a:pt x="4726" y="6050"/>
                  </a:cubicBezTo>
                  <a:cubicBezTo>
                    <a:pt x="4885" y="6279"/>
                    <a:pt x="5159" y="6438"/>
                    <a:pt x="5456" y="6438"/>
                  </a:cubicBezTo>
                  <a:cubicBezTo>
                    <a:pt x="5593" y="6438"/>
                    <a:pt x="5730" y="6416"/>
                    <a:pt x="5844" y="6347"/>
                  </a:cubicBezTo>
                  <a:cubicBezTo>
                    <a:pt x="6164" y="6210"/>
                    <a:pt x="6392" y="5891"/>
                    <a:pt x="6392" y="5525"/>
                  </a:cubicBezTo>
                  <a:lnTo>
                    <a:pt x="6437" y="3266"/>
                  </a:lnTo>
                  <a:cubicBezTo>
                    <a:pt x="6437" y="1485"/>
                    <a:pt x="5022" y="24"/>
                    <a:pt x="3288" y="2"/>
                  </a:cubicBezTo>
                  <a:cubicBezTo>
                    <a:pt x="3261" y="1"/>
                    <a:pt x="3235" y="1"/>
                    <a:pt x="3208" y="1"/>
                  </a:cubicBezTo>
                  <a:close/>
                </a:path>
              </a:pathLst>
            </a:custGeom>
            <a:solidFill>
              <a:srgbClr val="FFFFFF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4" name="Google Shape;2744;p26"/>
            <p:cNvSpPr/>
            <p:nvPr/>
          </p:nvSpPr>
          <p:spPr>
            <a:xfrm>
              <a:off x="8874507" y="2233026"/>
              <a:ext cx="219216" cy="248135"/>
            </a:xfrm>
            <a:custGeom>
              <a:avLst/>
              <a:gdLst/>
              <a:ahLst/>
              <a:cxnLst/>
              <a:rect l="l" t="t" r="r" b="b"/>
              <a:pathLst>
                <a:path w="5708" h="6461" extrusionOk="0">
                  <a:moveTo>
                    <a:pt x="3242" y="0"/>
                  </a:moveTo>
                  <a:cubicBezTo>
                    <a:pt x="1484" y="0"/>
                    <a:pt x="46" y="1393"/>
                    <a:pt x="1" y="3150"/>
                  </a:cubicBezTo>
                  <a:lnTo>
                    <a:pt x="1" y="3242"/>
                  </a:lnTo>
                  <a:cubicBezTo>
                    <a:pt x="1" y="3287"/>
                    <a:pt x="1" y="3333"/>
                    <a:pt x="1" y="3379"/>
                  </a:cubicBezTo>
                  <a:lnTo>
                    <a:pt x="1" y="3516"/>
                  </a:lnTo>
                  <a:lnTo>
                    <a:pt x="24" y="3516"/>
                  </a:lnTo>
                  <a:cubicBezTo>
                    <a:pt x="138" y="5159"/>
                    <a:pt x="1484" y="6437"/>
                    <a:pt x="3196" y="6460"/>
                  </a:cubicBezTo>
                  <a:cubicBezTo>
                    <a:pt x="4041" y="6460"/>
                    <a:pt x="4840" y="6140"/>
                    <a:pt x="5365" y="5593"/>
                  </a:cubicBezTo>
                  <a:cubicBezTo>
                    <a:pt x="5570" y="5410"/>
                    <a:pt x="5684" y="5136"/>
                    <a:pt x="5684" y="4885"/>
                  </a:cubicBezTo>
                  <a:cubicBezTo>
                    <a:pt x="5684" y="4406"/>
                    <a:pt x="5273" y="3995"/>
                    <a:pt x="4794" y="3995"/>
                  </a:cubicBezTo>
                  <a:cubicBezTo>
                    <a:pt x="4775" y="3993"/>
                    <a:pt x="4756" y="3993"/>
                    <a:pt x="4737" y="3993"/>
                  </a:cubicBezTo>
                  <a:cubicBezTo>
                    <a:pt x="4468" y="3993"/>
                    <a:pt x="4256" y="4142"/>
                    <a:pt x="4064" y="4292"/>
                  </a:cubicBezTo>
                  <a:cubicBezTo>
                    <a:pt x="3790" y="4520"/>
                    <a:pt x="3516" y="4611"/>
                    <a:pt x="3173" y="4611"/>
                  </a:cubicBezTo>
                  <a:cubicBezTo>
                    <a:pt x="2420" y="4611"/>
                    <a:pt x="1827" y="3995"/>
                    <a:pt x="1827" y="3242"/>
                  </a:cubicBezTo>
                  <a:lnTo>
                    <a:pt x="1827" y="3219"/>
                  </a:lnTo>
                  <a:cubicBezTo>
                    <a:pt x="1849" y="2479"/>
                    <a:pt x="2445" y="1849"/>
                    <a:pt x="3115" y="1849"/>
                  </a:cubicBezTo>
                  <a:cubicBezTo>
                    <a:pt x="3127" y="1849"/>
                    <a:pt x="3139" y="1849"/>
                    <a:pt x="3151" y="1849"/>
                  </a:cubicBezTo>
                  <a:cubicBezTo>
                    <a:pt x="3539" y="1849"/>
                    <a:pt x="3813" y="1941"/>
                    <a:pt x="4087" y="2169"/>
                  </a:cubicBezTo>
                  <a:cubicBezTo>
                    <a:pt x="4223" y="2306"/>
                    <a:pt x="4497" y="2511"/>
                    <a:pt x="4817" y="2511"/>
                  </a:cubicBezTo>
                  <a:cubicBezTo>
                    <a:pt x="5296" y="2511"/>
                    <a:pt x="5707" y="2100"/>
                    <a:pt x="5707" y="1621"/>
                  </a:cubicBezTo>
                  <a:cubicBezTo>
                    <a:pt x="5707" y="1347"/>
                    <a:pt x="5616" y="1096"/>
                    <a:pt x="5410" y="891"/>
                  </a:cubicBezTo>
                  <a:cubicBezTo>
                    <a:pt x="4885" y="343"/>
                    <a:pt x="4087" y="23"/>
                    <a:pt x="3242" y="0"/>
                  </a:cubicBezTo>
                  <a:close/>
                </a:path>
              </a:pathLst>
            </a:custGeom>
            <a:solidFill>
              <a:srgbClr val="FFFFFF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5" name="Google Shape;2745;p26"/>
            <p:cNvSpPr/>
            <p:nvPr/>
          </p:nvSpPr>
          <p:spPr>
            <a:xfrm>
              <a:off x="8821047" y="1959544"/>
              <a:ext cx="339270" cy="50003"/>
            </a:xfrm>
            <a:custGeom>
              <a:avLst/>
              <a:gdLst/>
              <a:ahLst/>
              <a:cxnLst/>
              <a:rect l="l" t="t" r="r" b="b"/>
              <a:pathLst>
                <a:path w="8834" h="1302" extrusionOk="0">
                  <a:moveTo>
                    <a:pt x="662" y="0"/>
                  </a:moveTo>
                  <a:cubicBezTo>
                    <a:pt x="297" y="0"/>
                    <a:pt x="0" y="274"/>
                    <a:pt x="0" y="639"/>
                  </a:cubicBezTo>
                  <a:cubicBezTo>
                    <a:pt x="0" y="1004"/>
                    <a:pt x="297" y="1301"/>
                    <a:pt x="662" y="1301"/>
                  </a:cubicBezTo>
                  <a:lnTo>
                    <a:pt x="8195" y="1301"/>
                  </a:lnTo>
                  <a:cubicBezTo>
                    <a:pt x="8560" y="1301"/>
                    <a:pt x="8834" y="1004"/>
                    <a:pt x="8834" y="639"/>
                  </a:cubicBezTo>
                  <a:cubicBezTo>
                    <a:pt x="8834" y="274"/>
                    <a:pt x="8560" y="0"/>
                    <a:pt x="8195" y="0"/>
                  </a:cubicBezTo>
                  <a:close/>
                </a:path>
              </a:pathLst>
            </a:custGeom>
            <a:solidFill>
              <a:srgbClr val="FFFFFF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6" name="Google Shape;2746;p26"/>
            <p:cNvSpPr/>
            <p:nvPr/>
          </p:nvSpPr>
          <p:spPr>
            <a:xfrm>
              <a:off x="8623799" y="1959544"/>
              <a:ext cx="121897" cy="50003"/>
            </a:xfrm>
            <a:custGeom>
              <a:avLst/>
              <a:gdLst/>
              <a:ahLst/>
              <a:cxnLst/>
              <a:rect l="l" t="t" r="r" b="b"/>
              <a:pathLst>
                <a:path w="3174" h="1302" extrusionOk="0">
                  <a:moveTo>
                    <a:pt x="663" y="0"/>
                  </a:moveTo>
                  <a:cubicBezTo>
                    <a:pt x="297" y="0"/>
                    <a:pt x="1" y="274"/>
                    <a:pt x="1" y="639"/>
                  </a:cubicBezTo>
                  <a:cubicBezTo>
                    <a:pt x="1" y="1004"/>
                    <a:pt x="297" y="1301"/>
                    <a:pt x="663" y="1301"/>
                  </a:cubicBezTo>
                  <a:lnTo>
                    <a:pt x="2512" y="1301"/>
                  </a:lnTo>
                  <a:cubicBezTo>
                    <a:pt x="2877" y="1301"/>
                    <a:pt x="3173" y="1004"/>
                    <a:pt x="3173" y="639"/>
                  </a:cubicBezTo>
                  <a:cubicBezTo>
                    <a:pt x="3173" y="274"/>
                    <a:pt x="2877" y="0"/>
                    <a:pt x="2512" y="0"/>
                  </a:cubicBezTo>
                  <a:close/>
                </a:path>
              </a:pathLst>
            </a:custGeom>
            <a:solidFill>
              <a:srgbClr val="FFFFFF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7" name="Google Shape;2747;p26"/>
            <p:cNvSpPr/>
            <p:nvPr/>
          </p:nvSpPr>
          <p:spPr>
            <a:xfrm>
              <a:off x="5134935" y="3604046"/>
              <a:ext cx="1870708" cy="1560395"/>
            </a:xfrm>
            <a:custGeom>
              <a:avLst/>
              <a:gdLst/>
              <a:ahLst/>
              <a:cxnLst/>
              <a:rect l="l" t="t" r="r" b="b"/>
              <a:pathLst>
                <a:path w="48710" h="40630" extrusionOk="0">
                  <a:moveTo>
                    <a:pt x="39602" y="0"/>
                  </a:moveTo>
                  <a:lnTo>
                    <a:pt x="10294" y="15225"/>
                  </a:lnTo>
                  <a:cubicBezTo>
                    <a:pt x="10112" y="15567"/>
                    <a:pt x="9929" y="15909"/>
                    <a:pt x="9746" y="16229"/>
                  </a:cubicBezTo>
                  <a:cubicBezTo>
                    <a:pt x="7281" y="20315"/>
                    <a:pt x="3355" y="23213"/>
                    <a:pt x="0" y="26614"/>
                  </a:cubicBezTo>
                  <a:lnTo>
                    <a:pt x="14996" y="38347"/>
                  </a:lnTo>
                  <a:cubicBezTo>
                    <a:pt x="15110" y="38529"/>
                    <a:pt x="15179" y="38621"/>
                    <a:pt x="15179" y="38643"/>
                  </a:cubicBezTo>
                  <a:cubicBezTo>
                    <a:pt x="15270" y="38758"/>
                    <a:pt x="15407" y="38849"/>
                    <a:pt x="15567" y="38849"/>
                  </a:cubicBezTo>
                  <a:cubicBezTo>
                    <a:pt x="15567" y="38849"/>
                    <a:pt x="15590" y="38826"/>
                    <a:pt x="15613" y="38826"/>
                  </a:cubicBezTo>
                  <a:lnTo>
                    <a:pt x="17804" y="40538"/>
                  </a:lnTo>
                  <a:cubicBezTo>
                    <a:pt x="17872" y="40606"/>
                    <a:pt x="17986" y="40629"/>
                    <a:pt x="18078" y="40629"/>
                  </a:cubicBezTo>
                  <a:cubicBezTo>
                    <a:pt x="18192" y="40629"/>
                    <a:pt x="18329" y="40584"/>
                    <a:pt x="18397" y="40492"/>
                  </a:cubicBezTo>
                  <a:lnTo>
                    <a:pt x="20497" y="38050"/>
                  </a:lnTo>
                  <a:cubicBezTo>
                    <a:pt x="20999" y="38803"/>
                    <a:pt x="21228" y="39260"/>
                    <a:pt x="21228" y="39282"/>
                  </a:cubicBezTo>
                  <a:cubicBezTo>
                    <a:pt x="21250" y="39305"/>
                    <a:pt x="21273" y="39351"/>
                    <a:pt x="21296" y="39374"/>
                  </a:cubicBezTo>
                  <a:cubicBezTo>
                    <a:pt x="21296" y="39374"/>
                    <a:pt x="21319" y="39397"/>
                    <a:pt x="21319" y="39397"/>
                  </a:cubicBezTo>
                  <a:cubicBezTo>
                    <a:pt x="21342" y="39419"/>
                    <a:pt x="21365" y="39442"/>
                    <a:pt x="21387" y="39442"/>
                  </a:cubicBezTo>
                  <a:cubicBezTo>
                    <a:pt x="21387" y="39465"/>
                    <a:pt x="21410" y="39465"/>
                    <a:pt x="21410" y="39465"/>
                  </a:cubicBezTo>
                  <a:cubicBezTo>
                    <a:pt x="21433" y="39488"/>
                    <a:pt x="21456" y="39488"/>
                    <a:pt x="21479" y="39488"/>
                  </a:cubicBezTo>
                  <a:cubicBezTo>
                    <a:pt x="21501" y="39511"/>
                    <a:pt x="21501" y="39511"/>
                    <a:pt x="21524" y="39511"/>
                  </a:cubicBezTo>
                  <a:lnTo>
                    <a:pt x="21616" y="39511"/>
                  </a:lnTo>
                  <a:cubicBezTo>
                    <a:pt x="21684" y="39511"/>
                    <a:pt x="21753" y="39511"/>
                    <a:pt x="21798" y="39488"/>
                  </a:cubicBezTo>
                  <a:cubicBezTo>
                    <a:pt x="21867" y="39442"/>
                    <a:pt x="21912" y="39419"/>
                    <a:pt x="21935" y="39374"/>
                  </a:cubicBezTo>
                  <a:lnTo>
                    <a:pt x="48572" y="8925"/>
                  </a:lnTo>
                  <a:cubicBezTo>
                    <a:pt x="48686" y="8811"/>
                    <a:pt x="48709" y="8651"/>
                    <a:pt x="48664" y="8491"/>
                  </a:cubicBezTo>
                  <a:cubicBezTo>
                    <a:pt x="48572" y="8240"/>
                    <a:pt x="46632" y="2899"/>
                    <a:pt x="396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8" name="Google Shape;2748;p26"/>
            <p:cNvSpPr/>
            <p:nvPr/>
          </p:nvSpPr>
          <p:spPr>
            <a:xfrm>
              <a:off x="4019885" y="4015171"/>
              <a:ext cx="2274805" cy="1049340"/>
            </a:xfrm>
            <a:custGeom>
              <a:avLst/>
              <a:gdLst/>
              <a:ahLst/>
              <a:cxnLst/>
              <a:rect l="l" t="t" r="r" b="b"/>
              <a:pathLst>
                <a:path w="59232" h="27323" extrusionOk="0">
                  <a:moveTo>
                    <a:pt x="9290" y="0"/>
                  </a:moveTo>
                  <a:lnTo>
                    <a:pt x="1712" y="7487"/>
                  </a:lnTo>
                  <a:lnTo>
                    <a:pt x="0" y="10386"/>
                  </a:lnTo>
                  <a:lnTo>
                    <a:pt x="26158" y="10911"/>
                  </a:lnTo>
                  <a:lnTo>
                    <a:pt x="47112" y="27322"/>
                  </a:lnTo>
                  <a:lnTo>
                    <a:pt x="59232" y="13102"/>
                  </a:lnTo>
                  <a:lnTo>
                    <a:pt x="42090" y="11048"/>
                  </a:lnTo>
                  <a:lnTo>
                    <a:pt x="9290" y="0"/>
                  </a:lnTo>
                  <a:close/>
                </a:path>
              </a:pathLst>
            </a:custGeom>
            <a:solidFill>
              <a:srgbClr val="ED84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9" name="Google Shape;2749;p26"/>
            <p:cNvSpPr/>
            <p:nvPr/>
          </p:nvSpPr>
          <p:spPr>
            <a:xfrm>
              <a:off x="4002334" y="3998542"/>
              <a:ext cx="2309907" cy="1082599"/>
            </a:xfrm>
            <a:custGeom>
              <a:avLst/>
              <a:gdLst/>
              <a:ahLst/>
              <a:cxnLst/>
              <a:rect l="l" t="t" r="r" b="b"/>
              <a:pathLst>
                <a:path w="60146" h="28189" extrusionOk="0">
                  <a:moveTo>
                    <a:pt x="9861" y="935"/>
                  </a:moveTo>
                  <a:lnTo>
                    <a:pt x="42410" y="11892"/>
                  </a:lnTo>
                  <a:cubicBezTo>
                    <a:pt x="42456" y="11892"/>
                    <a:pt x="42479" y="11914"/>
                    <a:pt x="42501" y="11914"/>
                  </a:cubicBezTo>
                  <a:lnTo>
                    <a:pt x="58822" y="13877"/>
                  </a:lnTo>
                  <a:lnTo>
                    <a:pt x="47500" y="27139"/>
                  </a:lnTo>
                  <a:lnTo>
                    <a:pt x="26889" y="11001"/>
                  </a:lnTo>
                  <a:cubicBezTo>
                    <a:pt x="26798" y="10933"/>
                    <a:pt x="26706" y="10910"/>
                    <a:pt x="26615" y="10910"/>
                  </a:cubicBezTo>
                  <a:lnTo>
                    <a:pt x="1210" y="10385"/>
                  </a:lnTo>
                  <a:lnTo>
                    <a:pt x="2512" y="8194"/>
                  </a:lnTo>
                  <a:lnTo>
                    <a:pt x="9861" y="935"/>
                  </a:lnTo>
                  <a:close/>
                  <a:moveTo>
                    <a:pt x="9728" y="0"/>
                  </a:moveTo>
                  <a:cubicBezTo>
                    <a:pt x="9616" y="0"/>
                    <a:pt x="9506" y="36"/>
                    <a:pt x="9428" y="114"/>
                  </a:cubicBezTo>
                  <a:lnTo>
                    <a:pt x="1850" y="7600"/>
                  </a:lnTo>
                  <a:cubicBezTo>
                    <a:pt x="1827" y="7646"/>
                    <a:pt x="1804" y="7669"/>
                    <a:pt x="1781" y="7692"/>
                  </a:cubicBezTo>
                  <a:lnTo>
                    <a:pt x="69" y="10590"/>
                  </a:lnTo>
                  <a:cubicBezTo>
                    <a:pt x="1" y="10727"/>
                    <a:pt x="1" y="10887"/>
                    <a:pt x="69" y="11024"/>
                  </a:cubicBezTo>
                  <a:cubicBezTo>
                    <a:pt x="138" y="11161"/>
                    <a:pt x="297" y="11252"/>
                    <a:pt x="434" y="11252"/>
                  </a:cubicBezTo>
                  <a:lnTo>
                    <a:pt x="26455" y="11777"/>
                  </a:lnTo>
                  <a:lnTo>
                    <a:pt x="47295" y="28097"/>
                  </a:lnTo>
                  <a:cubicBezTo>
                    <a:pt x="47363" y="28143"/>
                    <a:pt x="47477" y="28189"/>
                    <a:pt x="47569" y="28189"/>
                  </a:cubicBezTo>
                  <a:cubicBezTo>
                    <a:pt x="47683" y="28189"/>
                    <a:pt x="47820" y="28120"/>
                    <a:pt x="47888" y="28029"/>
                  </a:cubicBezTo>
                  <a:lnTo>
                    <a:pt x="60008" y="13809"/>
                  </a:lnTo>
                  <a:cubicBezTo>
                    <a:pt x="60123" y="13695"/>
                    <a:pt x="60145" y="13535"/>
                    <a:pt x="60100" y="13375"/>
                  </a:cubicBezTo>
                  <a:cubicBezTo>
                    <a:pt x="60031" y="13215"/>
                    <a:pt x="59894" y="13124"/>
                    <a:pt x="59735" y="13101"/>
                  </a:cubicBezTo>
                  <a:lnTo>
                    <a:pt x="42661" y="11047"/>
                  </a:lnTo>
                  <a:lnTo>
                    <a:pt x="9884" y="22"/>
                  </a:lnTo>
                  <a:cubicBezTo>
                    <a:pt x="9833" y="8"/>
                    <a:pt x="9781" y="0"/>
                    <a:pt x="972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0" name="Google Shape;2750;p26"/>
            <p:cNvSpPr/>
            <p:nvPr/>
          </p:nvSpPr>
          <p:spPr>
            <a:xfrm>
              <a:off x="4068083" y="4180851"/>
              <a:ext cx="923103" cy="213033"/>
            </a:xfrm>
            <a:custGeom>
              <a:avLst/>
              <a:gdLst/>
              <a:ahLst/>
              <a:cxnLst/>
              <a:rect l="l" t="t" r="r" b="b"/>
              <a:pathLst>
                <a:path w="24036" h="5547" extrusionOk="0">
                  <a:moveTo>
                    <a:pt x="10318" y="0"/>
                  </a:moveTo>
                  <a:lnTo>
                    <a:pt x="1393" y="525"/>
                  </a:lnTo>
                  <a:lnTo>
                    <a:pt x="1" y="2785"/>
                  </a:lnTo>
                  <a:cubicBezTo>
                    <a:pt x="1" y="2785"/>
                    <a:pt x="4950" y="2202"/>
                    <a:pt x="9855" y="2202"/>
                  </a:cubicBezTo>
                  <a:cubicBezTo>
                    <a:pt x="10524" y="2202"/>
                    <a:pt x="11192" y="2212"/>
                    <a:pt x="11847" y="2237"/>
                  </a:cubicBezTo>
                  <a:cubicBezTo>
                    <a:pt x="18512" y="2511"/>
                    <a:pt x="24036" y="5547"/>
                    <a:pt x="24036" y="5547"/>
                  </a:cubicBezTo>
                  <a:cubicBezTo>
                    <a:pt x="24036" y="5547"/>
                    <a:pt x="20909" y="1895"/>
                    <a:pt x="20726" y="1895"/>
                  </a:cubicBezTo>
                  <a:cubicBezTo>
                    <a:pt x="20566" y="1895"/>
                    <a:pt x="10318" y="0"/>
                    <a:pt x="10318" y="0"/>
                  </a:cubicBezTo>
                  <a:close/>
                </a:path>
              </a:pathLst>
            </a:custGeom>
            <a:solidFill>
              <a:srgbClr val="FAF8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1" name="Google Shape;2751;p26"/>
            <p:cNvSpPr/>
            <p:nvPr/>
          </p:nvSpPr>
          <p:spPr>
            <a:xfrm>
              <a:off x="4049687" y="4164183"/>
              <a:ext cx="959050" cy="246368"/>
            </a:xfrm>
            <a:custGeom>
              <a:avLst/>
              <a:gdLst/>
              <a:ahLst/>
              <a:cxnLst/>
              <a:rect l="l" t="t" r="r" b="b"/>
              <a:pathLst>
                <a:path w="24972" h="6415" extrusionOk="0">
                  <a:moveTo>
                    <a:pt x="21195" y="2761"/>
                  </a:moveTo>
                  <a:lnTo>
                    <a:pt x="21195" y="2761"/>
                  </a:lnTo>
                  <a:cubicBezTo>
                    <a:pt x="21202" y="2762"/>
                    <a:pt x="21205" y="2762"/>
                    <a:pt x="21205" y="2762"/>
                  </a:cubicBezTo>
                  <a:cubicBezTo>
                    <a:pt x="21202" y="2762"/>
                    <a:pt x="21198" y="2762"/>
                    <a:pt x="21195" y="2761"/>
                  </a:cubicBezTo>
                  <a:close/>
                  <a:moveTo>
                    <a:pt x="10774" y="868"/>
                  </a:moveTo>
                  <a:cubicBezTo>
                    <a:pt x="18649" y="2329"/>
                    <a:pt x="20566" y="2648"/>
                    <a:pt x="21045" y="2740"/>
                  </a:cubicBezTo>
                  <a:cubicBezTo>
                    <a:pt x="21273" y="2945"/>
                    <a:pt x="22004" y="3744"/>
                    <a:pt x="22826" y="4703"/>
                  </a:cubicBezTo>
                  <a:cubicBezTo>
                    <a:pt x="20634" y="3767"/>
                    <a:pt x="16754" y="2420"/>
                    <a:pt x="12349" y="2237"/>
                  </a:cubicBezTo>
                  <a:cubicBezTo>
                    <a:pt x="11641" y="2215"/>
                    <a:pt x="10934" y="2215"/>
                    <a:pt x="10203" y="2215"/>
                  </a:cubicBezTo>
                  <a:cubicBezTo>
                    <a:pt x="6597" y="2215"/>
                    <a:pt x="2945" y="2511"/>
                    <a:pt x="1324" y="2671"/>
                  </a:cubicBezTo>
                  <a:lnTo>
                    <a:pt x="2123" y="1393"/>
                  </a:lnTo>
                  <a:lnTo>
                    <a:pt x="10774" y="868"/>
                  </a:lnTo>
                  <a:close/>
                  <a:moveTo>
                    <a:pt x="10774" y="1"/>
                  </a:moveTo>
                  <a:lnTo>
                    <a:pt x="1849" y="526"/>
                  </a:lnTo>
                  <a:cubicBezTo>
                    <a:pt x="1712" y="548"/>
                    <a:pt x="1575" y="617"/>
                    <a:pt x="1507" y="731"/>
                  </a:cubicBezTo>
                  <a:lnTo>
                    <a:pt x="92" y="2968"/>
                  </a:lnTo>
                  <a:cubicBezTo>
                    <a:pt x="0" y="3128"/>
                    <a:pt x="0" y="3310"/>
                    <a:pt x="92" y="3447"/>
                  </a:cubicBezTo>
                  <a:cubicBezTo>
                    <a:pt x="173" y="3570"/>
                    <a:pt x="310" y="3656"/>
                    <a:pt x="470" y="3656"/>
                  </a:cubicBezTo>
                  <a:cubicBezTo>
                    <a:pt x="488" y="3656"/>
                    <a:pt x="506" y="3655"/>
                    <a:pt x="525" y="3653"/>
                  </a:cubicBezTo>
                  <a:cubicBezTo>
                    <a:pt x="585" y="3633"/>
                    <a:pt x="5359" y="3083"/>
                    <a:pt x="10104" y="3083"/>
                  </a:cubicBezTo>
                  <a:cubicBezTo>
                    <a:pt x="10844" y="3083"/>
                    <a:pt x="11583" y="3097"/>
                    <a:pt x="12303" y="3128"/>
                  </a:cubicBezTo>
                  <a:cubicBezTo>
                    <a:pt x="18786" y="3379"/>
                    <a:pt x="24241" y="6346"/>
                    <a:pt x="24286" y="6369"/>
                  </a:cubicBezTo>
                  <a:cubicBezTo>
                    <a:pt x="24355" y="6392"/>
                    <a:pt x="24423" y="6414"/>
                    <a:pt x="24515" y="6414"/>
                  </a:cubicBezTo>
                  <a:cubicBezTo>
                    <a:pt x="24629" y="6414"/>
                    <a:pt x="24766" y="6369"/>
                    <a:pt x="24834" y="6255"/>
                  </a:cubicBezTo>
                  <a:cubicBezTo>
                    <a:pt x="24971" y="6095"/>
                    <a:pt x="24971" y="5867"/>
                    <a:pt x="24834" y="5707"/>
                  </a:cubicBezTo>
                  <a:cubicBezTo>
                    <a:pt x="21570" y="1872"/>
                    <a:pt x="21456" y="1872"/>
                    <a:pt x="21251" y="1872"/>
                  </a:cubicBezTo>
                  <a:cubicBezTo>
                    <a:pt x="20954" y="1849"/>
                    <a:pt x="14882" y="731"/>
                    <a:pt x="10865" y="1"/>
                  </a:cubicBezTo>
                  <a:close/>
                </a:path>
              </a:pathLst>
            </a:custGeom>
            <a:solidFill>
              <a:srgbClr val="FAF8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2" name="Google Shape;2752;p26"/>
            <p:cNvSpPr/>
            <p:nvPr/>
          </p:nvSpPr>
          <p:spPr>
            <a:xfrm>
              <a:off x="4077723" y="4266763"/>
              <a:ext cx="952022" cy="162184"/>
            </a:xfrm>
            <a:custGeom>
              <a:avLst/>
              <a:gdLst/>
              <a:ahLst/>
              <a:cxnLst/>
              <a:rect l="l" t="t" r="r" b="b"/>
              <a:pathLst>
                <a:path w="24789" h="4223" extrusionOk="0">
                  <a:moveTo>
                    <a:pt x="7533" y="0"/>
                  </a:moveTo>
                  <a:cubicBezTo>
                    <a:pt x="7373" y="0"/>
                    <a:pt x="914" y="799"/>
                    <a:pt x="914" y="799"/>
                  </a:cubicBezTo>
                  <a:lnTo>
                    <a:pt x="1" y="2305"/>
                  </a:lnTo>
                  <a:cubicBezTo>
                    <a:pt x="1" y="2305"/>
                    <a:pt x="4570" y="1357"/>
                    <a:pt x="10319" y="1357"/>
                  </a:cubicBezTo>
                  <a:cubicBezTo>
                    <a:pt x="14969" y="1357"/>
                    <a:pt x="20390" y="1977"/>
                    <a:pt x="24789" y="4223"/>
                  </a:cubicBezTo>
                  <a:lnTo>
                    <a:pt x="23990" y="2648"/>
                  </a:lnTo>
                  <a:cubicBezTo>
                    <a:pt x="23990" y="2648"/>
                    <a:pt x="23982" y="2648"/>
                    <a:pt x="23966" y="2648"/>
                  </a:cubicBezTo>
                  <a:cubicBezTo>
                    <a:pt x="23782" y="2648"/>
                    <a:pt x="22611" y="2629"/>
                    <a:pt x="21981" y="2146"/>
                  </a:cubicBezTo>
                  <a:cubicBezTo>
                    <a:pt x="21297" y="1621"/>
                    <a:pt x="7693" y="0"/>
                    <a:pt x="7533" y="0"/>
                  </a:cubicBezTo>
                  <a:close/>
                </a:path>
              </a:pathLst>
            </a:custGeom>
            <a:solidFill>
              <a:srgbClr val="E3D8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3" name="Google Shape;2753;p26"/>
            <p:cNvSpPr/>
            <p:nvPr/>
          </p:nvSpPr>
          <p:spPr>
            <a:xfrm>
              <a:off x="4060210" y="4250095"/>
              <a:ext cx="987969" cy="195520"/>
            </a:xfrm>
            <a:custGeom>
              <a:avLst/>
              <a:gdLst/>
              <a:ahLst/>
              <a:cxnLst/>
              <a:rect l="l" t="t" r="r" b="b"/>
              <a:pathLst>
                <a:path w="25725" h="5091" extrusionOk="0">
                  <a:moveTo>
                    <a:pt x="7989" y="868"/>
                  </a:moveTo>
                  <a:cubicBezTo>
                    <a:pt x="8309" y="891"/>
                    <a:pt x="9975" y="1096"/>
                    <a:pt x="12098" y="1370"/>
                  </a:cubicBezTo>
                  <a:cubicBezTo>
                    <a:pt x="11617" y="1356"/>
                    <a:pt x="11143" y="1350"/>
                    <a:pt x="10677" y="1350"/>
                  </a:cubicBezTo>
                  <a:cubicBezTo>
                    <a:pt x="6514" y="1350"/>
                    <a:pt x="2989" y="1859"/>
                    <a:pt x="1347" y="2146"/>
                  </a:cubicBezTo>
                  <a:lnTo>
                    <a:pt x="1644" y="1644"/>
                  </a:lnTo>
                  <a:cubicBezTo>
                    <a:pt x="4109" y="1347"/>
                    <a:pt x="7624" y="913"/>
                    <a:pt x="7989" y="868"/>
                  </a:cubicBezTo>
                  <a:close/>
                  <a:moveTo>
                    <a:pt x="21776" y="2808"/>
                  </a:moveTo>
                  <a:lnTo>
                    <a:pt x="21776" y="2808"/>
                  </a:lnTo>
                  <a:cubicBezTo>
                    <a:pt x="21981" y="2854"/>
                    <a:pt x="22118" y="2899"/>
                    <a:pt x="22186" y="2922"/>
                  </a:cubicBezTo>
                  <a:cubicBezTo>
                    <a:pt x="22186" y="2945"/>
                    <a:pt x="22186" y="2945"/>
                    <a:pt x="22186" y="2945"/>
                  </a:cubicBezTo>
                  <a:cubicBezTo>
                    <a:pt x="22049" y="2899"/>
                    <a:pt x="21912" y="2854"/>
                    <a:pt x="21776" y="2808"/>
                  </a:cubicBezTo>
                  <a:close/>
                  <a:moveTo>
                    <a:pt x="7989" y="0"/>
                  </a:moveTo>
                  <a:cubicBezTo>
                    <a:pt x="7806" y="0"/>
                    <a:pt x="3264" y="571"/>
                    <a:pt x="1324" y="799"/>
                  </a:cubicBezTo>
                  <a:cubicBezTo>
                    <a:pt x="1187" y="822"/>
                    <a:pt x="1073" y="891"/>
                    <a:pt x="1005" y="1005"/>
                  </a:cubicBezTo>
                  <a:lnTo>
                    <a:pt x="91" y="2534"/>
                  </a:lnTo>
                  <a:cubicBezTo>
                    <a:pt x="0" y="2671"/>
                    <a:pt x="0" y="2854"/>
                    <a:pt x="91" y="3013"/>
                  </a:cubicBezTo>
                  <a:cubicBezTo>
                    <a:pt x="182" y="3122"/>
                    <a:pt x="301" y="3187"/>
                    <a:pt x="437" y="3187"/>
                  </a:cubicBezTo>
                  <a:cubicBezTo>
                    <a:pt x="473" y="3187"/>
                    <a:pt x="510" y="3183"/>
                    <a:pt x="548" y="3173"/>
                  </a:cubicBezTo>
                  <a:cubicBezTo>
                    <a:pt x="623" y="3161"/>
                    <a:pt x="5144" y="2246"/>
                    <a:pt x="10792" y="2246"/>
                  </a:cubicBezTo>
                  <a:cubicBezTo>
                    <a:pt x="15391" y="2246"/>
                    <a:pt x="20737" y="2853"/>
                    <a:pt x="25040" y="5045"/>
                  </a:cubicBezTo>
                  <a:cubicBezTo>
                    <a:pt x="25108" y="5090"/>
                    <a:pt x="25177" y="5090"/>
                    <a:pt x="25245" y="5090"/>
                  </a:cubicBezTo>
                  <a:cubicBezTo>
                    <a:pt x="25382" y="5090"/>
                    <a:pt x="25542" y="5022"/>
                    <a:pt x="25633" y="4862"/>
                  </a:cubicBezTo>
                  <a:cubicBezTo>
                    <a:pt x="25724" y="4634"/>
                    <a:pt x="25656" y="4383"/>
                    <a:pt x="25428" y="4269"/>
                  </a:cubicBezTo>
                  <a:cubicBezTo>
                    <a:pt x="24834" y="3972"/>
                    <a:pt x="24241" y="3698"/>
                    <a:pt x="23624" y="3447"/>
                  </a:cubicBezTo>
                  <a:lnTo>
                    <a:pt x="23624" y="3447"/>
                  </a:lnTo>
                  <a:cubicBezTo>
                    <a:pt x="24035" y="3516"/>
                    <a:pt x="24378" y="3516"/>
                    <a:pt x="24446" y="3516"/>
                  </a:cubicBezTo>
                  <a:cubicBezTo>
                    <a:pt x="24697" y="3516"/>
                    <a:pt x="24880" y="3310"/>
                    <a:pt x="24880" y="3082"/>
                  </a:cubicBezTo>
                  <a:cubicBezTo>
                    <a:pt x="24880" y="2831"/>
                    <a:pt x="24674" y="2648"/>
                    <a:pt x="24446" y="2648"/>
                  </a:cubicBezTo>
                  <a:cubicBezTo>
                    <a:pt x="24127" y="2648"/>
                    <a:pt x="23168" y="2580"/>
                    <a:pt x="22689" y="2237"/>
                  </a:cubicBezTo>
                  <a:cubicBezTo>
                    <a:pt x="21867" y="1598"/>
                    <a:pt x="8126" y="0"/>
                    <a:pt x="7989" y="0"/>
                  </a:cubicBezTo>
                  <a:close/>
                </a:path>
              </a:pathLst>
            </a:custGeom>
            <a:solidFill>
              <a:srgbClr val="FAF8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4" name="Google Shape;2754;p26"/>
            <p:cNvSpPr/>
            <p:nvPr/>
          </p:nvSpPr>
          <p:spPr>
            <a:xfrm>
              <a:off x="4062821" y="3200793"/>
              <a:ext cx="1872474" cy="1233415"/>
            </a:xfrm>
            <a:custGeom>
              <a:avLst/>
              <a:gdLst/>
              <a:ahLst/>
              <a:cxnLst/>
              <a:rect l="l" t="t" r="r" b="b"/>
              <a:pathLst>
                <a:path w="48756" h="32116" extrusionOk="0">
                  <a:moveTo>
                    <a:pt x="23716" y="1"/>
                  </a:moveTo>
                  <a:lnTo>
                    <a:pt x="1" y="26455"/>
                  </a:lnTo>
                  <a:cubicBezTo>
                    <a:pt x="1" y="26455"/>
                    <a:pt x="3853" y="25597"/>
                    <a:pt x="8468" y="25597"/>
                  </a:cubicBezTo>
                  <a:cubicBezTo>
                    <a:pt x="11530" y="25597"/>
                    <a:pt x="14928" y="25975"/>
                    <a:pt x="17759" y="27231"/>
                  </a:cubicBezTo>
                  <a:cubicBezTo>
                    <a:pt x="22210" y="29217"/>
                    <a:pt x="25040" y="32116"/>
                    <a:pt x="25040" y="32116"/>
                  </a:cubicBezTo>
                  <a:lnTo>
                    <a:pt x="48756" y="7556"/>
                  </a:lnTo>
                  <a:cubicBezTo>
                    <a:pt x="48756" y="7556"/>
                    <a:pt x="42159" y="3014"/>
                    <a:pt x="36498" y="1507"/>
                  </a:cubicBezTo>
                  <a:cubicBezTo>
                    <a:pt x="30838" y="1"/>
                    <a:pt x="23716" y="1"/>
                    <a:pt x="23716" y="1"/>
                  </a:cubicBezTo>
                  <a:close/>
                </a:path>
              </a:pathLst>
            </a:custGeom>
            <a:solidFill>
              <a:srgbClr val="FAF8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5" name="Google Shape;2755;p26"/>
            <p:cNvSpPr/>
            <p:nvPr/>
          </p:nvSpPr>
          <p:spPr>
            <a:xfrm>
              <a:off x="4044425" y="3184126"/>
              <a:ext cx="1908421" cy="1266751"/>
            </a:xfrm>
            <a:custGeom>
              <a:avLst/>
              <a:gdLst/>
              <a:ahLst/>
              <a:cxnLst/>
              <a:rect l="l" t="t" r="r" b="b"/>
              <a:pathLst>
                <a:path w="49692" h="32984" extrusionOk="0">
                  <a:moveTo>
                    <a:pt x="24401" y="868"/>
                  </a:moveTo>
                  <a:cubicBezTo>
                    <a:pt x="25565" y="868"/>
                    <a:pt x="31842" y="1028"/>
                    <a:pt x="36863" y="2352"/>
                  </a:cubicBezTo>
                  <a:cubicBezTo>
                    <a:pt x="41565" y="3607"/>
                    <a:pt x="47020" y="7031"/>
                    <a:pt x="48550" y="8058"/>
                  </a:cubicBezTo>
                  <a:lnTo>
                    <a:pt x="25496" y="31933"/>
                  </a:lnTo>
                  <a:cubicBezTo>
                    <a:pt x="24629" y="31112"/>
                    <a:pt x="22072" y="28898"/>
                    <a:pt x="18420" y="27277"/>
                  </a:cubicBezTo>
                  <a:cubicBezTo>
                    <a:pt x="15499" y="25976"/>
                    <a:pt x="12029" y="25588"/>
                    <a:pt x="8902" y="25588"/>
                  </a:cubicBezTo>
                  <a:cubicBezTo>
                    <a:pt x="5866" y="25588"/>
                    <a:pt x="3173" y="25953"/>
                    <a:pt x="1667" y="26204"/>
                  </a:cubicBezTo>
                  <a:lnTo>
                    <a:pt x="24401" y="868"/>
                  </a:lnTo>
                  <a:close/>
                  <a:moveTo>
                    <a:pt x="24195" y="1"/>
                  </a:moveTo>
                  <a:cubicBezTo>
                    <a:pt x="24081" y="1"/>
                    <a:pt x="23944" y="47"/>
                    <a:pt x="23876" y="138"/>
                  </a:cubicBezTo>
                  <a:lnTo>
                    <a:pt x="160" y="26592"/>
                  </a:lnTo>
                  <a:cubicBezTo>
                    <a:pt x="23" y="26729"/>
                    <a:pt x="0" y="26935"/>
                    <a:pt x="92" y="27094"/>
                  </a:cubicBezTo>
                  <a:cubicBezTo>
                    <a:pt x="165" y="27241"/>
                    <a:pt x="311" y="27314"/>
                    <a:pt x="460" y="27314"/>
                  </a:cubicBezTo>
                  <a:cubicBezTo>
                    <a:pt x="497" y="27314"/>
                    <a:pt x="534" y="27309"/>
                    <a:pt x="571" y="27300"/>
                  </a:cubicBezTo>
                  <a:cubicBezTo>
                    <a:pt x="639" y="27286"/>
                    <a:pt x="4419" y="26465"/>
                    <a:pt x="8916" y="26465"/>
                  </a:cubicBezTo>
                  <a:cubicBezTo>
                    <a:pt x="11942" y="26465"/>
                    <a:pt x="15292" y="26837"/>
                    <a:pt x="18055" y="28076"/>
                  </a:cubicBezTo>
                  <a:cubicBezTo>
                    <a:pt x="22369" y="29993"/>
                    <a:pt x="25177" y="32824"/>
                    <a:pt x="25199" y="32846"/>
                  </a:cubicBezTo>
                  <a:cubicBezTo>
                    <a:pt x="25291" y="32938"/>
                    <a:pt x="25405" y="32983"/>
                    <a:pt x="25519" y="32983"/>
                  </a:cubicBezTo>
                  <a:cubicBezTo>
                    <a:pt x="25633" y="32983"/>
                    <a:pt x="25747" y="32938"/>
                    <a:pt x="25839" y="32846"/>
                  </a:cubicBezTo>
                  <a:lnTo>
                    <a:pt x="49554" y="8286"/>
                  </a:lnTo>
                  <a:cubicBezTo>
                    <a:pt x="49645" y="8195"/>
                    <a:pt x="49691" y="8058"/>
                    <a:pt x="49668" y="7944"/>
                  </a:cubicBezTo>
                  <a:cubicBezTo>
                    <a:pt x="49645" y="7807"/>
                    <a:pt x="49577" y="7693"/>
                    <a:pt x="49486" y="7625"/>
                  </a:cubicBezTo>
                  <a:cubicBezTo>
                    <a:pt x="49212" y="7442"/>
                    <a:pt x="42775" y="3037"/>
                    <a:pt x="37091" y="1507"/>
                  </a:cubicBezTo>
                  <a:cubicBezTo>
                    <a:pt x="31431" y="1"/>
                    <a:pt x="24264" y="1"/>
                    <a:pt x="24195" y="1"/>
                  </a:cubicBezTo>
                  <a:close/>
                </a:path>
              </a:pathLst>
            </a:custGeom>
            <a:solidFill>
              <a:srgbClr val="DAD9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6" name="Google Shape;2756;p26"/>
            <p:cNvSpPr/>
            <p:nvPr/>
          </p:nvSpPr>
          <p:spPr>
            <a:xfrm>
              <a:off x="4045309" y="4253705"/>
              <a:ext cx="985319" cy="191026"/>
            </a:xfrm>
            <a:custGeom>
              <a:avLst/>
              <a:gdLst/>
              <a:ahLst/>
              <a:cxnLst/>
              <a:rect l="l" t="t" r="r" b="b"/>
              <a:pathLst>
                <a:path w="25656" h="4974" extrusionOk="0">
                  <a:moveTo>
                    <a:pt x="10146" y="0"/>
                  </a:moveTo>
                  <a:cubicBezTo>
                    <a:pt x="5310" y="0"/>
                    <a:pt x="451" y="568"/>
                    <a:pt x="411" y="568"/>
                  </a:cubicBezTo>
                  <a:cubicBezTo>
                    <a:pt x="160" y="614"/>
                    <a:pt x="0" y="819"/>
                    <a:pt x="23" y="1071"/>
                  </a:cubicBezTo>
                  <a:cubicBezTo>
                    <a:pt x="43" y="1275"/>
                    <a:pt x="229" y="1443"/>
                    <a:pt x="431" y="1443"/>
                  </a:cubicBezTo>
                  <a:cubicBezTo>
                    <a:pt x="455" y="1443"/>
                    <a:pt x="479" y="1440"/>
                    <a:pt x="502" y="1436"/>
                  </a:cubicBezTo>
                  <a:cubicBezTo>
                    <a:pt x="562" y="1436"/>
                    <a:pt x="5465" y="874"/>
                    <a:pt x="10287" y="874"/>
                  </a:cubicBezTo>
                  <a:cubicBezTo>
                    <a:pt x="10965" y="874"/>
                    <a:pt x="11642" y="885"/>
                    <a:pt x="12303" y="911"/>
                  </a:cubicBezTo>
                  <a:cubicBezTo>
                    <a:pt x="18763" y="1185"/>
                    <a:pt x="24857" y="4860"/>
                    <a:pt x="24925" y="4905"/>
                  </a:cubicBezTo>
                  <a:cubicBezTo>
                    <a:pt x="24994" y="4951"/>
                    <a:pt x="25085" y="4974"/>
                    <a:pt x="25154" y="4974"/>
                  </a:cubicBezTo>
                  <a:cubicBezTo>
                    <a:pt x="25291" y="4974"/>
                    <a:pt x="25450" y="4905"/>
                    <a:pt x="25519" y="4768"/>
                  </a:cubicBezTo>
                  <a:cubicBezTo>
                    <a:pt x="25656" y="4563"/>
                    <a:pt x="25587" y="4289"/>
                    <a:pt x="25382" y="4152"/>
                  </a:cubicBezTo>
                  <a:cubicBezTo>
                    <a:pt x="25131" y="3992"/>
                    <a:pt x="19014" y="317"/>
                    <a:pt x="12326" y="43"/>
                  </a:cubicBezTo>
                  <a:cubicBezTo>
                    <a:pt x="11611" y="13"/>
                    <a:pt x="10879" y="0"/>
                    <a:pt x="10146" y="0"/>
                  </a:cubicBezTo>
                  <a:close/>
                </a:path>
              </a:pathLst>
            </a:custGeom>
            <a:solidFill>
              <a:srgbClr val="DAD9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7" name="Google Shape;2757;p26"/>
            <p:cNvSpPr/>
            <p:nvPr/>
          </p:nvSpPr>
          <p:spPr>
            <a:xfrm>
              <a:off x="4044425" y="4166525"/>
              <a:ext cx="998492" cy="284351"/>
            </a:xfrm>
            <a:custGeom>
              <a:avLst/>
              <a:gdLst/>
              <a:ahLst/>
              <a:cxnLst/>
              <a:rect l="l" t="t" r="r" b="b"/>
              <a:pathLst>
                <a:path w="25999" h="7404" extrusionOk="0">
                  <a:moveTo>
                    <a:pt x="8918" y="1"/>
                  </a:moveTo>
                  <a:cubicBezTo>
                    <a:pt x="4408" y="1"/>
                    <a:pt x="645" y="821"/>
                    <a:pt x="388" y="875"/>
                  </a:cubicBezTo>
                  <a:cubicBezTo>
                    <a:pt x="137" y="921"/>
                    <a:pt x="0" y="1172"/>
                    <a:pt x="46" y="1400"/>
                  </a:cubicBezTo>
                  <a:cubicBezTo>
                    <a:pt x="84" y="1592"/>
                    <a:pt x="268" y="1736"/>
                    <a:pt x="461" y="1736"/>
                  </a:cubicBezTo>
                  <a:cubicBezTo>
                    <a:pt x="498" y="1736"/>
                    <a:pt x="535" y="1731"/>
                    <a:pt x="571" y="1720"/>
                  </a:cubicBezTo>
                  <a:cubicBezTo>
                    <a:pt x="639" y="1706"/>
                    <a:pt x="4419" y="885"/>
                    <a:pt x="8916" y="885"/>
                  </a:cubicBezTo>
                  <a:cubicBezTo>
                    <a:pt x="11942" y="885"/>
                    <a:pt x="15292" y="1257"/>
                    <a:pt x="18055" y="2496"/>
                  </a:cubicBezTo>
                  <a:cubicBezTo>
                    <a:pt x="22369" y="4413"/>
                    <a:pt x="25177" y="7244"/>
                    <a:pt x="25199" y="7266"/>
                  </a:cubicBezTo>
                  <a:cubicBezTo>
                    <a:pt x="25291" y="7358"/>
                    <a:pt x="25405" y="7403"/>
                    <a:pt x="25519" y="7403"/>
                  </a:cubicBezTo>
                  <a:cubicBezTo>
                    <a:pt x="25633" y="7403"/>
                    <a:pt x="25724" y="7358"/>
                    <a:pt x="25816" y="7289"/>
                  </a:cubicBezTo>
                  <a:cubicBezTo>
                    <a:pt x="25998" y="7107"/>
                    <a:pt x="25998" y="6833"/>
                    <a:pt x="25816" y="6673"/>
                  </a:cubicBezTo>
                  <a:cubicBezTo>
                    <a:pt x="25702" y="6536"/>
                    <a:pt x="22894" y="3683"/>
                    <a:pt x="18420" y="1697"/>
                  </a:cubicBezTo>
                  <a:cubicBezTo>
                    <a:pt x="15502" y="392"/>
                    <a:pt x="12032" y="1"/>
                    <a:pt x="8918" y="1"/>
                  </a:cubicBezTo>
                  <a:close/>
                </a:path>
              </a:pathLst>
            </a:custGeom>
            <a:solidFill>
              <a:srgbClr val="DAD9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8" name="Google Shape;2758;p26"/>
            <p:cNvSpPr/>
            <p:nvPr/>
          </p:nvSpPr>
          <p:spPr>
            <a:xfrm>
              <a:off x="5081437" y="4438548"/>
              <a:ext cx="782848" cy="548807"/>
            </a:xfrm>
            <a:custGeom>
              <a:avLst/>
              <a:gdLst/>
              <a:ahLst/>
              <a:cxnLst/>
              <a:rect l="l" t="t" r="r" b="b"/>
              <a:pathLst>
                <a:path w="20384" h="14290" extrusionOk="0">
                  <a:moveTo>
                    <a:pt x="1" y="1"/>
                  </a:moveTo>
                  <a:cubicBezTo>
                    <a:pt x="1" y="1"/>
                    <a:pt x="8811" y="4361"/>
                    <a:pt x="11322" y="6506"/>
                  </a:cubicBezTo>
                  <a:cubicBezTo>
                    <a:pt x="16024" y="10478"/>
                    <a:pt x="18307" y="14289"/>
                    <a:pt x="18307" y="14289"/>
                  </a:cubicBezTo>
                  <a:lnTo>
                    <a:pt x="20315" y="13308"/>
                  </a:lnTo>
                  <a:lnTo>
                    <a:pt x="20384" y="13422"/>
                  </a:lnTo>
                  <a:lnTo>
                    <a:pt x="19722" y="10318"/>
                  </a:lnTo>
                  <a:cubicBezTo>
                    <a:pt x="19722" y="10318"/>
                    <a:pt x="13605" y="3288"/>
                    <a:pt x="9975" y="1873"/>
                  </a:cubicBezTo>
                  <a:cubicBezTo>
                    <a:pt x="6346" y="457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E3D8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9" name="Google Shape;2759;p26"/>
            <p:cNvSpPr/>
            <p:nvPr/>
          </p:nvSpPr>
          <p:spPr>
            <a:xfrm>
              <a:off x="5063041" y="4421804"/>
              <a:ext cx="819640" cy="582220"/>
            </a:xfrm>
            <a:custGeom>
              <a:avLst/>
              <a:gdLst/>
              <a:ahLst/>
              <a:cxnLst/>
              <a:rect l="l" t="t" r="r" b="b"/>
              <a:pathLst>
                <a:path w="21342" h="15160" extrusionOk="0">
                  <a:moveTo>
                    <a:pt x="2762" y="1099"/>
                  </a:moveTo>
                  <a:cubicBezTo>
                    <a:pt x="4931" y="1373"/>
                    <a:pt x="8126" y="1852"/>
                    <a:pt x="10295" y="2697"/>
                  </a:cubicBezTo>
                  <a:cubicBezTo>
                    <a:pt x="13581" y="3975"/>
                    <a:pt x="19082" y="10160"/>
                    <a:pt x="19790" y="10959"/>
                  </a:cubicBezTo>
                  <a:lnTo>
                    <a:pt x="20338" y="13470"/>
                  </a:lnTo>
                  <a:lnTo>
                    <a:pt x="18945" y="14155"/>
                  </a:lnTo>
                  <a:cubicBezTo>
                    <a:pt x="18261" y="13128"/>
                    <a:pt x="16024" y="9955"/>
                    <a:pt x="12098" y="6600"/>
                  </a:cubicBezTo>
                  <a:cubicBezTo>
                    <a:pt x="10317" y="5093"/>
                    <a:pt x="5547" y="2537"/>
                    <a:pt x="2762" y="1099"/>
                  </a:cubicBezTo>
                  <a:close/>
                  <a:moveTo>
                    <a:pt x="458" y="1"/>
                  </a:moveTo>
                  <a:cubicBezTo>
                    <a:pt x="271" y="1"/>
                    <a:pt x="109" y="132"/>
                    <a:pt x="46" y="323"/>
                  </a:cubicBezTo>
                  <a:cubicBezTo>
                    <a:pt x="0" y="528"/>
                    <a:pt x="92" y="734"/>
                    <a:pt x="274" y="825"/>
                  </a:cubicBezTo>
                  <a:cubicBezTo>
                    <a:pt x="366" y="871"/>
                    <a:pt x="9085" y="5185"/>
                    <a:pt x="11527" y="7262"/>
                  </a:cubicBezTo>
                  <a:cubicBezTo>
                    <a:pt x="16092" y="11142"/>
                    <a:pt x="18398" y="14908"/>
                    <a:pt x="18420" y="14954"/>
                  </a:cubicBezTo>
                  <a:cubicBezTo>
                    <a:pt x="18489" y="15091"/>
                    <a:pt x="18626" y="15159"/>
                    <a:pt x="18786" y="15159"/>
                  </a:cubicBezTo>
                  <a:cubicBezTo>
                    <a:pt x="18854" y="15159"/>
                    <a:pt x="18923" y="15136"/>
                    <a:pt x="18968" y="15113"/>
                  </a:cubicBezTo>
                  <a:lnTo>
                    <a:pt x="20703" y="14269"/>
                  </a:lnTo>
                  <a:cubicBezTo>
                    <a:pt x="20794" y="14292"/>
                    <a:pt x="20863" y="14292"/>
                    <a:pt x="20954" y="14292"/>
                  </a:cubicBezTo>
                  <a:cubicBezTo>
                    <a:pt x="21182" y="14223"/>
                    <a:pt x="21342" y="13995"/>
                    <a:pt x="21296" y="13767"/>
                  </a:cubicBezTo>
                  <a:lnTo>
                    <a:pt x="20612" y="10663"/>
                  </a:lnTo>
                  <a:cubicBezTo>
                    <a:pt x="20612" y="10594"/>
                    <a:pt x="20566" y="10526"/>
                    <a:pt x="20520" y="10457"/>
                  </a:cubicBezTo>
                  <a:cubicBezTo>
                    <a:pt x="20269" y="10183"/>
                    <a:pt x="14289" y="3336"/>
                    <a:pt x="10614" y="1898"/>
                  </a:cubicBezTo>
                  <a:cubicBezTo>
                    <a:pt x="6962" y="483"/>
                    <a:pt x="776" y="26"/>
                    <a:pt x="503" y="3"/>
                  </a:cubicBezTo>
                  <a:cubicBezTo>
                    <a:pt x="488" y="2"/>
                    <a:pt x="473" y="1"/>
                    <a:pt x="458" y="1"/>
                  </a:cubicBezTo>
                  <a:close/>
                </a:path>
              </a:pathLst>
            </a:custGeom>
            <a:solidFill>
              <a:srgbClr val="FAF8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0" name="Google Shape;2760;p26"/>
            <p:cNvSpPr/>
            <p:nvPr/>
          </p:nvSpPr>
          <p:spPr>
            <a:xfrm>
              <a:off x="5024483" y="4428025"/>
              <a:ext cx="880127" cy="557564"/>
            </a:xfrm>
            <a:custGeom>
              <a:avLst/>
              <a:gdLst/>
              <a:ahLst/>
              <a:cxnLst/>
              <a:rect l="l" t="t" r="r" b="b"/>
              <a:pathLst>
                <a:path w="22917" h="14518" extrusionOk="0">
                  <a:moveTo>
                    <a:pt x="5478" y="1"/>
                  </a:moveTo>
                  <a:lnTo>
                    <a:pt x="0" y="161"/>
                  </a:lnTo>
                  <a:cubicBezTo>
                    <a:pt x="0" y="161"/>
                    <a:pt x="10728" y="4201"/>
                    <a:pt x="13695" y="6278"/>
                  </a:cubicBezTo>
                  <a:cubicBezTo>
                    <a:pt x="17530" y="8994"/>
                    <a:pt x="19516" y="12304"/>
                    <a:pt x="20429" y="13787"/>
                  </a:cubicBezTo>
                  <a:cubicBezTo>
                    <a:pt x="20680" y="14175"/>
                    <a:pt x="20840" y="14427"/>
                    <a:pt x="20954" y="14518"/>
                  </a:cubicBezTo>
                  <a:lnTo>
                    <a:pt x="22688" y="12737"/>
                  </a:lnTo>
                  <a:lnTo>
                    <a:pt x="22917" y="12555"/>
                  </a:lnTo>
                  <a:lnTo>
                    <a:pt x="18169" y="7351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rgbClr val="FAF8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1" name="Google Shape;2761;p26"/>
            <p:cNvSpPr/>
            <p:nvPr/>
          </p:nvSpPr>
          <p:spPr>
            <a:xfrm>
              <a:off x="5006048" y="4411050"/>
              <a:ext cx="917841" cy="591207"/>
            </a:xfrm>
            <a:custGeom>
              <a:avLst/>
              <a:gdLst/>
              <a:ahLst/>
              <a:cxnLst/>
              <a:rect l="l" t="t" r="r" b="b"/>
              <a:pathLst>
                <a:path w="23899" h="15394" extrusionOk="0">
                  <a:moveTo>
                    <a:pt x="5844" y="877"/>
                  </a:moveTo>
                  <a:lnTo>
                    <a:pt x="18375" y="8135"/>
                  </a:lnTo>
                  <a:lnTo>
                    <a:pt x="22780" y="12951"/>
                  </a:lnTo>
                  <a:lnTo>
                    <a:pt x="21479" y="14298"/>
                  </a:lnTo>
                  <a:cubicBezTo>
                    <a:pt x="21411" y="14184"/>
                    <a:pt x="21342" y="14070"/>
                    <a:pt x="21297" y="14001"/>
                  </a:cubicBezTo>
                  <a:lnTo>
                    <a:pt x="21205" y="13864"/>
                  </a:lnTo>
                  <a:cubicBezTo>
                    <a:pt x="20247" y="12289"/>
                    <a:pt x="18238" y="9048"/>
                    <a:pt x="14426" y="6378"/>
                  </a:cubicBezTo>
                  <a:cubicBezTo>
                    <a:pt x="12212" y="4803"/>
                    <a:pt x="5935" y="2246"/>
                    <a:pt x="2648" y="968"/>
                  </a:cubicBezTo>
                  <a:lnTo>
                    <a:pt x="5844" y="877"/>
                  </a:lnTo>
                  <a:close/>
                  <a:moveTo>
                    <a:pt x="5994" y="0"/>
                  </a:moveTo>
                  <a:cubicBezTo>
                    <a:pt x="5974" y="0"/>
                    <a:pt x="5954" y="3"/>
                    <a:pt x="5935" y="9"/>
                  </a:cubicBezTo>
                  <a:lnTo>
                    <a:pt x="457" y="169"/>
                  </a:lnTo>
                  <a:cubicBezTo>
                    <a:pt x="252" y="169"/>
                    <a:pt x="69" y="329"/>
                    <a:pt x="46" y="534"/>
                  </a:cubicBezTo>
                  <a:cubicBezTo>
                    <a:pt x="1" y="740"/>
                    <a:pt x="115" y="945"/>
                    <a:pt x="320" y="1014"/>
                  </a:cubicBezTo>
                  <a:cubicBezTo>
                    <a:pt x="434" y="1059"/>
                    <a:pt x="11048" y="5054"/>
                    <a:pt x="13924" y="7085"/>
                  </a:cubicBezTo>
                  <a:cubicBezTo>
                    <a:pt x="17576" y="9664"/>
                    <a:pt x="19516" y="12814"/>
                    <a:pt x="20452" y="14321"/>
                  </a:cubicBezTo>
                  <a:lnTo>
                    <a:pt x="20543" y="14458"/>
                  </a:lnTo>
                  <a:cubicBezTo>
                    <a:pt x="20840" y="14937"/>
                    <a:pt x="21000" y="15165"/>
                    <a:pt x="21137" y="15302"/>
                  </a:cubicBezTo>
                  <a:cubicBezTo>
                    <a:pt x="21228" y="15371"/>
                    <a:pt x="21320" y="15393"/>
                    <a:pt x="21434" y="15393"/>
                  </a:cubicBezTo>
                  <a:cubicBezTo>
                    <a:pt x="21548" y="15393"/>
                    <a:pt x="21662" y="15348"/>
                    <a:pt x="21730" y="15279"/>
                  </a:cubicBezTo>
                  <a:lnTo>
                    <a:pt x="23488" y="13476"/>
                  </a:lnTo>
                  <a:cubicBezTo>
                    <a:pt x="23511" y="13453"/>
                    <a:pt x="23534" y="13431"/>
                    <a:pt x="23556" y="13408"/>
                  </a:cubicBezTo>
                  <a:cubicBezTo>
                    <a:pt x="23602" y="13385"/>
                    <a:pt x="23648" y="13362"/>
                    <a:pt x="23693" y="13316"/>
                  </a:cubicBezTo>
                  <a:cubicBezTo>
                    <a:pt x="23876" y="13157"/>
                    <a:pt x="23899" y="12883"/>
                    <a:pt x="23716" y="12700"/>
                  </a:cubicBezTo>
                  <a:lnTo>
                    <a:pt x="18969" y="7496"/>
                  </a:lnTo>
                  <a:cubicBezTo>
                    <a:pt x="18946" y="7450"/>
                    <a:pt x="18923" y="7427"/>
                    <a:pt x="18877" y="7405"/>
                  </a:cubicBezTo>
                  <a:lnTo>
                    <a:pt x="6164" y="55"/>
                  </a:lnTo>
                  <a:cubicBezTo>
                    <a:pt x="6113" y="22"/>
                    <a:pt x="6051" y="0"/>
                    <a:pt x="5994" y="0"/>
                  </a:cubicBezTo>
                  <a:close/>
                </a:path>
              </a:pathLst>
            </a:custGeom>
            <a:solidFill>
              <a:srgbClr val="E3D8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2" name="Google Shape;2762;p26"/>
            <p:cNvSpPr/>
            <p:nvPr/>
          </p:nvSpPr>
          <p:spPr>
            <a:xfrm>
              <a:off x="5024483" y="3472624"/>
              <a:ext cx="1963609" cy="1548912"/>
            </a:xfrm>
            <a:custGeom>
              <a:avLst/>
              <a:gdLst/>
              <a:ahLst/>
              <a:cxnLst/>
              <a:rect l="l" t="t" r="r" b="b"/>
              <a:pathLst>
                <a:path w="51129" h="40331" extrusionOk="0">
                  <a:moveTo>
                    <a:pt x="32423" y="1"/>
                  </a:moveTo>
                  <a:cubicBezTo>
                    <a:pt x="28047" y="1"/>
                    <a:pt x="23716" y="478"/>
                    <a:pt x="23716" y="478"/>
                  </a:cubicBezTo>
                  <a:lnTo>
                    <a:pt x="0" y="25038"/>
                  </a:lnTo>
                  <a:cubicBezTo>
                    <a:pt x="0" y="25038"/>
                    <a:pt x="8491" y="25951"/>
                    <a:pt x="15293" y="30698"/>
                  </a:cubicBezTo>
                  <a:cubicBezTo>
                    <a:pt x="22186" y="35515"/>
                    <a:pt x="24492" y="40331"/>
                    <a:pt x="24492" y="40331"/>
                  </a:cubicBezTo>
                  <a:lnTo>
                    <a:pt x="51129" y="9882"/>
                  </a:lnTo>
                  <a:cubicBezTo>
                    <a:pt x="51129" y="9882"/>
                    <a:pt x="48618" y="2623"/>
                    <a:pt x="38483" y="478"/>
                  </a:cubicBezTo>
                  <a:cubicBezTo>
                    <a:pt x="36810" y="120"/>
                    <a:pt x="34611" y="1"/>
                    <a:pt x="32423" y="1"/>
                  </a:cubicBezTo>
                  <a:close/>
                </a:path>
              </a:pathLst>
            </a:custGeom>
            <a:solidFill>
              <a:srgbClr val="FAF8D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3" name="Google Shape;2763;p26"/>
            <p:cNvSpPr/>
            <p:nvPr/>
          </p:nvSpPr>
          <p:spPr>
            <a:xfrm>
              <a:off x="5006048" y="3455572"/>
              <a:ext cx="1999595" cy="1582632"/>
            </a:xfrm>
            <a:custGeom>
              <a:avLst/>
              <a:gdLst/>
              <a:ahLst/>
              <a:cxnLst/>
              <a:rect l="l" t="t" r="r" b="b"/>
              <a:pathLst>
                <a:path w="52066" h="41209" extrusionOk="0">
                  <a:moveTo>
                    <a:pt x="32927" y="874"/>
                  </a:moveTo>
                  <a:cubicBezTo>
                    <a:pt x="35081" y="874"/>
                    <a:pt x="37238" y="989"/>
                    <a:pt x="38872" y="1333"/>
                  </a:cubicBezTo>
                  <a:cubicBezTo>
                    <a:pt x="47614" y="3204"/>
                    <a:pt x="50582" y="9025"/>
                    <a:pt x="51107" y="10234"/>
                  </a:cubicBezTo>
                  <a:lnTo>
                    <a:pt x="25063" y="40021"/>
                  </a:lnTo>
                  <a:cubicBezTo>
                    <a:pt x="24218" y="38583"/>
                    <a:pt x="21616" y="34703"/>
                    <a:pt x="16001" y="30800"/>
                  </a:cubicBezTo>
                  <a:cubicBezTo>
                    <a:pt x="10478" y="26920"/>
                    <a:pt x="3744" y="25550"/>
                    <a:pt x="1370" y="25162"/>
                  </a:cubicBezTo>
                  <a:lnTo>
                    <a:pt x="24401" y="1333"/>
                  </a:lnTo>
                  <a:cubicBezTo>
                    <a:pt x="25207" y="1245"/>
                    <a:pt x="29062" y="874"/>
                    <a:pt x="32927" y="874"/>
                  </a:cubicBezTo>
                  <a:close/>
                  <a:moveTo>
                    <a:pt x="32895" y="1"/>
                  </a:moveTo>
                  <a:cubicBezTo>
                    <a:pt x="28613" y="1"/>
                    <a:pt x="24406" y="458"/>
                    <a:pt x="24150" y="488"/>
                  </a:cubicBezTo>
                  <a:cubicBezTo>
                    <a:pt x="24036" y="488"/>
                    <a:pt x="23944" y="534"/>
                    <a:pt x="23876" y="602"/>
                  </a:cubicBezTo>
                  <a:lnTo>
                    <a:pt x="160" y="25185"/>
                  </a:lnTo>
                  <a:cubicBezTo>
                    <a:pt x="46" y="25299"/>
                    <a:pt x="1" y="25482"/>
                    <a:pt x="69" y="25619"/>
                  </a:cubicBezTo>
                  <a:cubicBezTo>
                    <a:pt x="115" y="25778"/>
                    <a:pt x="252" y="25893"/>
                    <a:pt x="434" y="25915"/>
                  </a:cubicBezTo>
                  <a:cubicBezTo>
                    <a:pt x="503" y="25915"/>
                    <a:pt x="8903" y="26874"/>
                    <a:pt x="15522" y="31508"/>
                  </a:cubicBezTo>
                  <a:cubicBezTo>
                    <a:pt x="22210" y="36187"/>
                    <a:pt x="24561" y="40912"/>
                    <a:pt x="24584" y="40957"/>
                  </a:cubicBezTo>
                  <a:cubicBezTo>
                    <a:pt x="24652" y="41094"/>
                    <a:pt x="24766" y="41186"/>
                    <a:pt x="24926" y="41208"/>
                  </a:cubicBezTo>
                  <a:lnTo>
                    <a:pt x="24972" y="41208"/>
                  </a:lnTo>
                  <a:cubicBezTo>
                    <a:pt x="25109" y="41208"/>
                    <a:pt x="25223" y="41140"/>
                    <a:pt x="25291" y="41049"/>
                  </a:cubicBezTo>
                  <a:lnTo>
                    <a:pt x="51928" y="10622"/>
                  </a:lnTo>
                  <a:cubicBezTo>
                    <a:pt x="52042" y="10486"/>
                    <a:pt x="52065" y="10326"/>
                    <a:pt x="52020" y="10189"/>
                  </a:cubicBezTo>
                  <a:cubicBezTo>
                    <a:pt x="51905" y="9869"/>
                    <a:pt x="49326" y="2679"/>
                    <a:pt x="39055" y="488"/>
                  </a:cubicBezTo>
                  <a:cubicBezTo>
                    <a:pt x="37337" y="123"/>
                    <a:pt x="35106" y="1"/>
                    <a:pt x="32895" y="1"/>
                  </a:cubicBezTo>
                  <a:close/>
                </a:path>
              </a:pathLst>
            </a:custGeom>
            <a:solidFill>
              <a:srgbClr val="EAE3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4" name="Google Shape;2764;p26"/>
            <p:cNvSpPr/>
            <p:nvPr/>
          </p:nvSpPr>
          <p:spPr>
            <a:xfrm>
              <a:off x="4996409" y="4407555"/>
              <a:ext cx="842452" cy="585062"/>
            </a:xfrm>
            <a:custGeom>
              <a:avLst/>
              <a:gdLst/>
              <a:ahLst/>
              <a:cxnLst/>
              <a:rect l="l" t="t" r="r" b="b"/>
              <a:pathLst>
                <a:path w="21936" h="15234" extrusionOk="0">
                  <a:moveTo>
                    <a:pt x="501" y="0"/>
                  </a:moveTo>
                  <a:cubicBezTo>
                    <a:pt x="325" y="0"/>
                    <a:pt x="162" y="108"/>
                    <a:pt x="92" y="283"/>
                  </a:cubicBezTo>
                  <a:cubicBezTo>
                    <a:pt x="1" y="511"/>
                    <a:pt x="115" y="762"/>
                    <a:pt x="343" y="854"/>
                  </a:cubicBezTo>
                  <a:cubicBezTo>
                    <a:pt x="457" y="899"/>
                    <a:pt x="11071" y="4894"/>
                    <a:pt x="13947" y="6925"/>
                  </a:cubicBezTo>
                  <a:cubicBezTo>
                    <a:pt x="17599" y="9504"/>
                    <a:pt x="19562" y="12654"/>
                    <a:pt x="20498" y="14161"/>
                  </a:cubicBezTo>
                  <a:cubicBezTo>
                    <a:pt x="20840" y="14731"/>
                    <a:pt x="21000" y="14982"/>
                    <a:pt x="21160" y="15142"/>
                  </a:cubicBezTo>
                  <a:cubicBezTo>
                    <a:pt x="21251" y="15211"/>
                    <a:pt x="21342" y="15233"/>
                    <a:pt x="21456" y="15233"/>
                  </a:cubicBezTo>
                  <a:cubicBezTo>
                    <a:pt x="21571" y="15233"/>
                    <a:pt x="21685" y="15188"/>
                    <a:pt x="21776" y="15096"/>
                  </a:cubicBezTo>
                  <a:cubicBezTo>
                    <a:pt x="21936" y="14914"/>
                    <a:pt x="21913" y="14640"/>
                    <a:pt x="21753" y="14480"/>
                  </a:cubicBezTo>
                  <a:cubicBezTo>
                    <a:pt x="21662" y="14412"/>
                    <a:pt x="21456" y="14047"/>
                    <a:pt x="21228" y="13704"/>
                  </a:cubicBezTo>
                  <a:cubicBezTo>
                    <a:pt x="20269" y="12129"/>
                    <a:pt x="18261" y="8888"/>
                    <a:pt x="14449" y="6217"/>
                  </a:cubicBezTo>
                  <a:cubicBezTo>
                    <a:pt x="11482" y="4118"/>
                    <a:pt x="1096" y="192"/>
                    <a:pt x="663" y="32"/>
                  </a:cubicBezTo>
                  <a:cubicBezTo>
                    <a:pt x="609" y="10"/>
                    <a:pt x="554" y="0"/>
                    <a:pt x="501" y="0"/>
                  </a:cubicBezTo>
                  <a:close/>
                </a:path>
              </a:pathLst>
            </a:custGeom>
            <a:solidFill>
              <a:srgbClr val="C9BE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5" name="Google Shape;2765;p26"/>
            <p:cNvSpPr/>
            <p:nvPr/>
          </p:nvSpPr>
          <p:spPr>
            <a:xfrm>
              <a:off x="5006932" y="4417425"/>
              <a:ext cx="977446" cy="620778"/>
            </a:xfrm>
            <a:custGeom>
              <a:avLst/>
              <a:gdLst/>
              <a:ahLst/>
              <a:cxnLst/>
              <a:rect l="l" t="t" r="r" b="b"/>
              <a:pathLst>
                <a:path w="25451" h="16164" extrusionOk="0">
                  <a:moveTo>
                    <a:pt x="455" y="1"/>
                  </a:moveTo>
                  <a:cubicBezTo>
                    <a:pt x="226" y="1"/>
                    <a:pt x="45" y="156"/>
                    <a:pt x="23" y="391"/>
                  </a:cubicBezTo>
                  <a:cubicBezTo>
                    <a:pt x="1" y="619"/>
                    <a:pt x="160" y="848"/>
                    <a:pt x="411" y="870"/>
                  </a:cubicBezTo>
                  <a:cubicBezTo>
                    <a:pt x="480" y="870"/>
                    <a:pt x="8857" y="1829"/>
                    <a:pt x="15499" y="6463"/>
                  </a:cubicBezTo>
                  <a:cubicBezTo>
                    <a:pt x="22187" y="11142"/>
                    <a:pt x="24538" y="15867"/>
                    <a:pt x="24561" y="15912"/>
                  </a:cubicBezTo>
                  <a:cubicBezTo>
                    <a:pt x="24629" y="16072"/>
                    <a:pt x="24789" y="16163"/>
                    <a:pt x="24949" y="16163"/>
                  </a:cubicBezTo>
                  <a:cubicBezTo>
                    <a:pt x="25017" y="16163"/>
                    <a:pt x="25086" y="16141"/>
                    <a:pt x="25131" y="16118"/>
                  </a:cubicBezTo>
                  <a:cubicBezTo>
                    <a:pt x="25359" y="16004"/>
                    <a:pt x="25451" y="15752"/>
                    <a:pt x="25337" y="15524"/>
                  </a:cubicBezTo>
                  <a:cubicBezTo>
                    <a:pt x="25245" y="15342"/>
                    <a:pt x="22894" y="10571"/>
                    <a:pt x="15978" y="5755"/>
                  </a:cubicBezTo>
                  <a:cubicBezTo>
                    <a:pt x="9176" y="985"/>
                    <a:pt x="594" y="3"/>
                    <a:pt x="503" y="3"/>
                  </a:cubicBezTo>
                  <a:cubicBezTo>
                    <a:pt x="487" y="2"/>
                    <a:pt x="471" y="1"/>
                    <a:pt x="455" y="1"/>
                  </a:cubicBezTo>
                  <a:close/>
                </a:path>
              </a:pathLst>
            </a:custGeom>
            <a:solidFill>
              <a:srgbClr val="DAD9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6" name="Google Shape;2766;p26"/>
            <p:cNvSpPr/>
            <p:nvPr/>
          </p:nvSpPr>
          <p:spPr>
            <a:xfrm>
              <a:off x="5081437" y="3464520"/>
              <a:ext cx="1616505" cy="910967"/>
            </a:xfrm>
            <a:custGeom>
              <a:avLst/>
              <a:gdLst/>
              <a:ahLst/>
              <a:cxnLst/>
              <a:rect l="l" t="t" r="r" b="b"/>
              <a:pathLst>
                <a:path w="42091" h="23720" extrusionOk="0">
                  <a:moveTo>
                    <a:pt x="26139" y="1"/>
                  </a:moveTo>
                  <a:cubicBezTo>
                    <a:pt x="22622" y="1"/>
                    <a:pt x="19767" y="118"/>
                    <a:pt x="19767" y="118"/>
                  </a:cubicBezTo>
                  <a:lnTo>
                    <a:pt x="1" y="23719"/>
                  </a:lnTo>
                  <a:cubicBezTo>
                    <a:pt x="4520" y="20661"/>
                    <a:pt x="28190" y="3725"/>
                    <a:pt x="42091" y="2446"/>
                  </a:cubicBezTo>
                  <a:cubicBezTo>
                    <a:pt x="40653" y="1716"/>
                    <a:pt x="38963" y="1100"/>
                    <a:pt x="37000" y="689"/>
                  </a:cubicBezTo>
                  <a:cubicBezTo>
                    <a:pt x="34407" y="135"/>
                    <a:pt x="29895" y="1"/>
                    <a:pt x="26139" y="1"/>
                  </a:cubicBezTo>
                  <a:close/>
                </a:path>
              </a:pathLst>
            </a:custGeom>
            <a:solidFill>
              <a:srgbClr val="DAD9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7" name="Google Shape;2767;p26"/>
            <p:cNvSpPr/>
            <p:nvPr/>
          </p:nvSpPr>
          <p:spPr>
            <a:xfrm>
              <a:off x="5063041" y="3447545"/>
              <a:ext cx="1652452" cy="944609"/>
            </a:xfrm>
            <a:custGeom>
              <a:avLst/>
              <a:gdLst/>
              <a:ahLst/>
              <a:cxnLst/>
              <a:rect l="l" t="t" r="r" b="b"/>
              <a:pathLst>
                <a:path w="43027" h="24596" extrusionOk="0">
                  <a:moveTo>
                    <a:pt x="26672" y="878"/>
                  </a:moveTo>
                  <a:cubicBezTo>
                    <a:pt x="30397" y="878"/>
                    <a:pt x="34844" y="1010"/>
                    <a:pt x="37388" y="1542"/>
                  </a:cubicBezTo>
                  <a:cubicBezTo>
                    <a:pt x="38644" y="1816"/>
                    <a:pt x="39853" y="2181"/>
                    <a:pt x="40995" y="2637"/>
                  </a:cubicBezTo>
                  <a:cubicBezTo>
                    <a:pt x="28715" y="4623"/>
                    <a:pt x="10500" y="16766"/>
                    <a:pt x="2854" y="21993"/>
                  </a:cubicBezTo>
                  <a:lnTo>
                    <a:pt x="20452" y="994"/>
                  </a:lnTo>
                  <a:cubicBezTo>
                    <a:pt x="21153" y="963"/>
                    <a:pt x="23680" y="878"/>
                    <a:pt x="26672" y="878"/>
                  </a:cubicBezTo>
                  <a:close/>
                  <a:moveTo>
                    <a:pt x="26731" y="0"/>
                  </a:moveTo>
                  <a:cubicBezTo>
                    <a:pt x="23294" y="0"/>
                    <a:pt x="20464" y="116"/>
                    <a:pt x="20224" y="126"/>
                  </a:cubicBezTo>
                  <a:cubicBezTo>
                    <a:pt x="20109" y="126"/>
                    <a:pt x="19995" y="195"/>
                    <a:pt x="19904" y="286"/>
                  </a:cubicBezTo>
                  <a:lnTo>
                    <a:pt x="137" y="23865"/>
                  </a:lnTo>
                  <a:cubicBezTo>
                    <a:pt x="0" y="24047"/>
                    <a:pt x="0" y="24276"/>
                    <a:pt x="160" y="24435"/>
                  </a:cubicBezTo>
                  <a:cubicBezTo>
                    <a:pt x="229" y="24527"/>
                    <a:pt x="366" y="24595"/>
                    <a:pt x="480" y="24595"/>
                  </a:cubicBezTo>
                  <a:cubicBezTo>
                    <a:pt x="571" y="24595"/>
                    <a:pt x="639" y="24572"/>
                    <a:pt x="731" y="24504"/>
                  </a:cubicBezTo>
                  <a:cubicBezTo>
                    <a:pt x="1050" y="24276"/>
                    <a:pt x="1507" y="23979"/>
                    <a:pt x="2055" y="23614"/>
                  </a:cubicBezTo>
                  <a:cubicBezTo>
                    <a:pt x="8925" y="18866"/>
                    <a:pt x="29879" y="4486"/>
                    <a:pt x="42615" y="3322"/>
                  </a:cubicBezTo>
                  <a:cubicBezTo>
                    <a:pt x="42798" y="3299"/>
                    <a:pt x="42958" y="3139"/>
                    <a:pt x="43003" y="2957"/>
                  </a:cubicBezTo>
                  <a:cubicBezTo>
                    <a:pt x="43026" y="2774"/>
                    <a:pt x="42935" y="2569"/>
                    <a:pt x="42775" y="2477"/>
                  </a:cubicBezTo>
                  <a:cubicBezTo>
                    <a:pt x="41177" y="1701"/>
                    <a:pt x="39442" y="1085"/>
                    <a:pt x="37571" y="697"/>
                  </a:cubicBezTo>
                  <a:cubicBezTo>
                    <a:pt x="34951" y="137"/>
                    <a:pt x="30480" y="0"/>
                    <a:pt x="26731" y="0"/>
                  </a:cubicBezTo>
                  <a:close/>
                </a:path>
              </a:pathLst>
            </a:custGeom>
            <a:solidFill>
              <a:srgbClr val="DAD9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8" name="Google Shape;2768;p26"/>
            <p:cNvSpPr/>
            <p:nvPr/>
          </p:nvSpPr>
          <p:spPr>
            <a:xfrm>
              <a:off x="4767630" y="3505383"/>
              <a:ext cx="646087" cy="230161"/>
            </a:xfrm>
            <a:custGeom>
              <a:avLst/>
              <a:gdLst/>
              <a:ahLst/>
              <a:cxnLst/>
              <a:rect l="l" t="t" r="r" b="b"/>
              <a:pathLst>
                <a:path w="16823" h="5993" extrusionOk="0">
                  <a:moveTo>
                    <a:pt x="2637" y="0"/>
                  </a:moveTo>
                  <a:cubicBezTo>
                    <a:pt x="1773" y="0"/>
                    <a:pt x="1015" y="88"/>
                    <a:pt x="365" y="264"/>
                  </a:cubicBezTo>
                  <a:cubicBezTo>
                    <a:pt x="137" y="332"/>
                    <a:pt x="0" y="583"/>
                    <a:pt x="69" y="812"/>
                  </a:cubicBezTo>
                  <a:cubicBezTo>
                    <a:pt x="125" y="1000"/>
                    <a:pt x="290" y="1126"/>
                    <a:pt x="475" y="1126"/>
                  </a:cubicBezTo>
                  <a:cubicBezTo>
                    <a:pt x="514" y="1126"/>
                    <a:pt x="554" y="1120"/>
                    <a:pt x="594" y="1108"/>
                  </a:cubicBezTo>
                  <a:cubicBezTo>
                    <a:pt x="1176" y="954"/>
                    <a:pt x="1860" y="877"/>
                    <a:pt x="2646" y="877"/>
                  </a:cubicBezTo>
                  <a:cubicBezTo>
                    <a:pt x="3954" y="877"/>
                    <a:pt x="5541" y="1091"/>
                    <a:pt x="7396" y="1519"/>
                  </a:cubicBezTo>
                  <a:cubicBezTo>
                    <a:pt x="12737" y="2752"/>
                    <a:pt x="15407" y="5057"/>
                    <a:pt x="15978" y="5833"/>
                  </a:cubicBezTo>
                  <a:cubicBezTo>
                    <a:pt x="16069" y="5947"/>
                    <a:pt x="16206" y="5993"/>
                    <a:pt x="16320" y="5993"/>
                  </a:cubicBezTo>
                  <a:cubicBezTo>
                    <a:pt x="16412" y="5993"/>
                    <a:pt x="16503" y="5970"/>
                    <a:pt x="16594" y="5902"/>
                  </a:cubicBezTo>
                  <a:cubicBezTo>
                    <a:pt x="16777" y="5765"/>
                    <a:pt x="16822" y="5491"/>
                    <a:pt x="16686" y="5308"/>
                  </a:cubicBezTo>
                  <a:cubicBezTo>
                    <a:pt x="15773" y="4076"/>
                    <a:pt x="12600" y="1839"/>
                    <a:pt x="7601" y="675"/>
                  </a:cubicBezTo>
                  <a:cubicBezTo>
                    <a:pt x="5677" y="225"/>
                    <a:pt x="4020" y="0"/>
                    <a:pt x="2637" y="0"/>
                  </a:cubicBezTo>
                  <a:close/>
                </a:path>
              </a:pathLst>
            </a:custGeom>
            <a:solidFill>
              <a:srgbClr val="DAD9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9" name="Google Shape;2769;p26"/>
            <p:cNvSpPr/>
            <p:nvPr/>
          </p:nvSpPr>
          <p:spPr>
            <a:xfrm>
              <a:off x="4624725" y="3689420"/>
              <a:ext cx="645242" cy="230238"/>
            </a:xfrm>
            <a:custGeom>
              <a:avLst/>
              <a:gdLst/>
              <a:ahLst/>
              <a:cxnLst/>
              <a:rect l="l" t="t" r="r" b="b"/>
              <a:pathLst>
                <a:path w="16801" h="5995" extrusionOk="0">
                  <a:moveTo>
                    <a:pt x="2646" y="0"/>
                  </a:moveTo>
                  <a:cubicBezTo>
                    <a:pt x="1774" y="0"/>
                    <a:pt x="1012" y="88"/>
                    <a:pt x="366" y="265"/>
                  </a:cubicBezTo>
                  <a:cubicBezTo>
                    <a:pt x="138" y="311"/>
                    <a:pt x="1" y="562"/>
                    <a:pt x="46" y="790"/>
                  </a:cubicBezTo>
                  <a:cubicBezTo>
                    <a:pt x="106" y="989"/>
                    <a:pt x="304" y="1118"/>
                    <a:pt x="505" y="1118"/>
                  </a:cubicBezTo>
                  <a:cubicBezTo>
                    <a:pt x="535" y="1118"/>
                    <a:pt x="565" y="1116"/>
                    <a:pt x="594" y="1110"/>
                  </a:cubicBezTo>
                  <a:cubicBezTo>
                    <a:pt x="1165" y="948"/>
                    <a:pt x="1841" y="869"/>
                    <a:pt x="2620" y="869"/>
                  </a:cubicBezTo>
                  <a:cubicBezTo>
                    <a:pt x="3927" y="869"/>
                    <a:pt x="5523" y="1092"/>
                    <a:pt x="7396" y="1521"/>
                  </a:cubicBezTo>
                  <a:cubicBezTo>
                    <a:pt x="12714" y="2753"/>
                    <a:pt x="15385" y="5036"/>
                    <a:pt x="15956" y="5812"/>
                  </a:cubicBezTo>
                  <a:cubicBezTo>
                    <a:pt x="16047" y="5926"/>
                    <a:pt x="16184" y="5994"/>
                    <a:pt x="16321" y="5994"/>
                  </a:cubicBezTo>
                  <a:cubicBezTo>
                    <a:pt x="16412" y="5994"/>
                    <a:pt x="16503" y="5949"/>
                    <a:pt x="16572" y="5903"/>
                  </a:cubicBezTo>
                  <a:cubicBezTo>
                    <a:pt x="16777" y="5766"/>
                    <a:pt x="16800" y="5492"/>
                    <a:pt x="16663" y="5287"/>
                  </a:cubicBezTo>
                  <a:cubicBezTo>
                    <a:pt x="15750" y="4054"/>
                    <a:pt x="12577" y="1817"/>
                    <a:pt x="7579" y="653"/>
                  </a:cubicBezTo>
                  <a:cubicBezTo>
                    <a:pt x="5677" y="220"/>
                    <a:pt x="4024" y="0"/>
                    <a:pt x="2646" y="0"/>
                  </a:cubicBezTo>
                  <a:close/>
                </a:path>
              </a:pathLst>
            </a:custGeom>
            <a:solidFill>
              <a:srgbClr val="DAD9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0" name="Google Shape;2770;p26"/>
            <p:cNvSpPr/>
            <p:nvPr/>
          </p:nvSpPr>
          <p:spPr>
            <a:xfrm>
              <a:off x="4480975" y="3872689"/>
              <a:ext cx="646087" cy="230161"/>
            </a:xfrm>
            <a:custGeom>
              <a:avLst/>
              <a:gdLst/>
              <a:ahLst/>
              <a:cxnLst/>
              <a:rect l="l" t="t" r="r" b="b"/>
              <a:pathLst>
                <a:path w="16823" h="5993" extrusionOk="0">
                  <a:moveTo>
                    <a:pt x="2627" y="0"/>
                  </a:moveTo>
                  <a:cubicBezTo>
                    <a:pt x="1762" y="0"/>
                    <a:pt x="1006" y="88"/>
                    <a:pt x="366" y="264"/>
                  </a:cubicBezTo>
                  <a:cubicBezTo>
                    <a:pt x="137" y="332"/>
                    <a:pt x="0" y="560"/>
                    <a:pt x="69" y="811"/>
                  </a:cubicBezTo>
                  <a:cubicBezTo>
                    <a:pt x="106" y="1000"/>
                    <a:pt x="284" y="1126"/>
                    <a:pt x="473" y="1126"/>
                  </a:cubicBezTo>
                  <a:cubicBezTo>
                    <a:pt x="513" y="1126"/>
                    <a:pt x="554" y="1120"/>
                    <a:pt x="594" y="1108"/>
                  </a:cubicBezTo>
                  <a:cubicBezTo>
                    <a:pt x="1167" y="954"/>
                    <a:pt x="1850" y="877"/>
                    <a:pt x="2636" y="877"/>
                  </a:cubicBezTo>
                  <a:cubicBezTo>
                    <a:pt x="3945" y="877"/>
                    <a:pt x="5541" y="1091"/>
                    <a:pt x="7396" y="1519"/>
                  </a:cubicBezTo>
                  <a:cubicBezTo>
                    <a:pt x="12737" y="2752"/>
                    <a:pt x="15407" y="5034"/>
                    <a:pt x="15978" y="5810"/>
                  </a:cubicBezTo>
                  <a:cubicBezTo>
                    <a:pt x="16069" y="5924"/>
                    <a:pt x="16183" y="5993"/>
                    <a:pt x="16320" y="5993"/>
                  </a:cubicBezTo>
                  <a:cubicBezTo>
                    <a:pt x="16412" y="5993"/>
                    <a:pt x="16503" y="5970"/>
                    <a:pt x="16594" y="5901"/>
                  </a:cubicBezTo>
                  <a:cubicBezTo>
                    <a:pt x="16777" y="5765"/>
                    <a:pt x="16823" y="5491"/>
                    <a:pt x="16686" y="5308"/>
                  </a:cubicBezTo>
                  <a:cubicBezTo>
                    <a:pt x="15773" y="4075"/>
                    <a:pt x="12600" y="1839"/>
                    <a:pt x="7601" y="674"/>
                  </a:cubicBezTo>
                  <a:cubicBezTo>
                    <a:pt x="5677" y="225"/>
                    <a:pt x="4012" y="0"/>
                    <a:pt x="2627" y="0"/>
                  </a:cubicBezTo>
                  <a:close/>
                </a:path>
              </a:pathLst>
            </a:custGeom>
            <a:solidFill>
              <a:srgbClr val="DAD9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1" name="Google Shape;2771;p26"/>
            <p:cNvSpPr/>
            <p:nvPr/>
          </p:nvSpPr>
          <p:spPr>
            <a:xfrm>
              <a:off x="4911380" y="3322192"/>
              <a:ext cx="646087" cy="230161"/>
            </a:xfrm>
            <a:custGeom>
              <a:avLst/>
              <a:gdLst/>
              <a:ahLst/>
              <a:cxnLst/>
              <a:rect l="l" t="t" r="r" b="b"/>
              <a:pathLst>
                <a:path w="16823" h="5993" extrusionOk="0">
                  <a:moveTo>
                    <a:pt x="2628" y="0"/>
                  </a:moveTo>
                  <a:cubicBezTo>
                    <a:pt x="1762" y="0"/>
                    <a:pt x="1007" y="88"/>
                    <a:pt x="366" y="263"/>
                  </a:cubicBezTo>
                  <a:cubicBezTo>
                    <a:pt x="138" y="332"/>
                    <a:pt x="1" y="560"/>
                    <a:pt x="69" y="788"/>
                  </a:cubicBezTo>
                  <a:cubicBezTo>
                    <a:pt x="108" y="1003"/>
                    <a:pt x="298" y="1118"/>
                    <a:pt x="494" y="1118"/>
                  </a:cubicBezTo>
                  <a:cubicBezTo>
                    <a:pt x="528" y="1118"/>
                    <a:pt x="561" y="1115"/>
                    <a:pt x="594" y="1108"/>
                  </a:cubicBezTo>
                  <a:cubicBezTo>
                    <a:pt x="1168" y="954"/>
                    <a:pt x="1847" y="877"/>
                    <a:pt x="2630" y="877"/>
                  </a:cubicBezTo>
                  <a:cubicBezTo>
                    <a:pt x="3935" y="877"/>
                    <a:pt x="5527" y="1091"/>
                    <a:pt x="7396" y="1519"/>
                  </a:cubicBezTo>
                  <a:cubicBezTo>
                    <a:pt x="12737" y="2751"/>
                    <a:pt x="15385" y="5034"/>
                    <a:pt x="15978" y="5810"/>
                  </a:cubicBezTo>
                  <a:cubicBezTo>
                    <a:pt x="16047" y="5924"/>
                    <a:pt x="16184" y="5993"/>
                    <a:pt x="16321" y="5993"/>
                  </a:cubicBezTo>
                  <a:cubicBezTo>
                    <a:pt x="16412" y="5993"/>
                    <a:pt x="16503" y="5970"/>
                    <a:pt x="16572" y="5901"/>
                  </a:cubicBezTo>
                  <a:cubicBezTo>
                    <a:pt x="16777" y="5764"/>
                    <a:pt x="16823" y="5490"/>
                    <a:pt x="16663" y="5285"/>
                  </a:cubicBezTo>
                  <a:cubicBezTo>
                    <a:pt x="15773" y="4075"/>
                    <a:pt x="12600" y="1815"/>
                    <a:pt x="7601" y="674"/>
                  </a:cubicBezTo>
                  <a:cubicBezTo>
                    <a:pt x="5677" y="225"/>
                    <a:pt x="4012" y="0"/>
                    <a:pt x="2628" y="0"/>
                  </a:cubicBezTo>
                  <a:close/>
                </a:path>
              </a:pathLst>
            </a:custGeom>
            <a:solidFill>
              <a:srgbClr val="DAD9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2" name="Google Shape;2772;p26"/>
            <p:cNvSpPr/>
            <p:nvPr/>
          </p:nvSpPr>
          <p:spPr>
            <a:xfrm>
              <a:off x="5005165" y="3420278"/>
              <a:ext cx="883661" cy="1030598"/>
            </a:xfrm>
            <a:custGeom>
              <a:avLst/>
              <a:gdLst/>
              <a:ahLst/>
              <a:cxnLst/>
              <a:rect l="l" t="t" r="r" b="b"/>
              <a:pathLst>
                <a:path w="23009" h="26835" extrusionOk="0">
                  <a:moveTo>
                    <a:pt x="22529" y="0"/>
                  </a:moveTo>
                  <a:cubicBezTo>
                    <a:pt x="22412" y="0"/>
                    <a:pt x="22292" y="46"/>
                    <a:pt x="22210" y="129"/>
                  </a:cubicBezTo>
                  <a:cubicBezTo>
                    <a:pt x="22050" y="311"/>
                    <a:pt x="6050" y="17179"/>
                    <a:pt x="138" y="26150"/>
                  </a:cubicBezTo>
                  <a:cubicBezTo>
                    <a:pt x="1" y="26355"/>
                    <a:pt x="47" y="26629"/>
                    <a:pt x="252" y="26766"/>
                  </a:cubicBezTo>
                  <a:cubicBezTo>
                    <a:pt x="320" y="26812"/>
                    <a:pt x="412" y="26834"/>
                    <a:pt x="503" y="26834"/>
                  </a:cubicBezTo>
                  <a:cubicBezTo>
                    <a:pt x="640" y="26834"/>
                    <a:pt x="777" y="26766"/>
                    <a:pt x="868" y="26629"/>
                  </a:cubicBezTo>
                  <a:cubicBezTo>
                    <a:pt x="6734" y="17704"/>
                    <a:pt x="22689" y="905"/>
                    <a:pt x="22849" y="745"/>
                  </a:cubicBezTo>
                  <a:cubicBezTo>
                    <a:pt x="23009" y="563"/>
                    <a:pt x="23009" y="289"/>
                    <a:pt x="22826" y="129"/>
                  </a:cubicBezTo>
                  <a:cubicBezTo>
                    <a:pt x="22749" y="41"/>
                    <a:pt x="22640" y="0"/>
                    <a:pt x="22529" y="0"/>
                  </a:cubicBezTo>
                  <a:close/>
                </a:path>
              </a:pathLst>
            </a:custGeom>
            <a:solidFill>
              <a:srgbClr val="DAD9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3" name="Google Shape;2773;p26"/>
            <p:cNvSpPr/>
            <p:nvPr/>
          </p:nvSpPr>
          <p:spPr>
            <a:xfrm>
              <a:off x="6468242" y="3946119"/>
              <a:ext cx="346298" cy="366268"/>
            </a:xfrm>
            <a:custGeom>
              <a:avLst/>
              <a:gdLst/>
              <a:ahLst/>
              <a:cxnLst/>
              <a:rect l="l" t="t" r="r" b="b"/>
              <a:pathLst>
                <a:path w="9017" h="9537" extrusionOk="0">
                  <a:moveTo>
                    <a:pt x="8277" y="0"/>
                  </a:moveTo>
                  <a:cubicBezTo>
                    <a:pt x="8101" y="0"/>
                    <a:pt x="7926" y="69"/>
                    <a:pt x="7807" y="200"/>
                  </a:cubicBezTo>
                  <a:lnTo>
                    <a:pt x="251" y="8440"/>
                  </a:lnTo>
                  <a:cubicBezTo>
                    <a:pt x="0" y="8714"/>
                    <a:pt x="23" y="9125"/>
                    <a:pt x="274" y="9376"/>
                  </a:cubicBezTo>
                  <a:cubicBezTo>
                    <a:pt x="411" y="9490"/>
                    <a:pt x="571" y="9536"/>
                    <a:pt x="731" y="9536"/>
                  </a:cubicBezTo>
                  <a:cubicBezTo>
                    <a:pt x="913" y="9536"/>
                    <a:pt x="1073" y="9468"/>
                    <a:pt x="1210" y="9331"/>
                  </a:cubicBezTo>
                  <a:lnTo>
                    <a:pt x="8765" y="1091"/>
                  </a:lnTo>
                  <a:cubicBezTo>
                    <a:pt x="9016" y="840"/>
                    <a:pt x="8993" y="406"/>
                    <a:pt x="8720" y="178"/>
                  </a:cubicBezTo>
                  <a:cubicBezTo>
                    <a:pt x="8600" y="58"/>
                    <a:pt x="8438" y="0"/>
                    <a:pt x="8277" y="0"/>
                  </a:cubicBez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4" name="Google Shape;2774;p26"/>
            <p:cNvSpPr/>
            <p:nvPr/>
          </p:nvSpPr>
          <p:spPr>
            <a:xfrm>
              <a:off x="6815385" y="3824375"/>
              <a:ext cx="110491" cy="110184"/>
            </a:xfrm>
            <a:custGeom>
              <a:avLst/>
              <a:gdLst/>
              <a:ahLst/>
              <a:cxnLst/>
              <a:rect l="l" t="t" r="r" b="b"/>
              <a:pathLst>
                <a:path w="2877" h="2869" extrusionOk="0">
                  <a:moveTo>
                    <a:pt x="2159" y="0"/>
                  </a:moveTo>
                  <a:cubicBezTo>
                    <a:pt x="1979" y="0"/>
                    <a:pt x="1800" y="75"/>
                    <a:pt x="1666" y="221"/>
                  </a:cubicBezTo>
                  <a:lnTo>
                    <a:pt x="228" y="1773"/>
                  </a:lnTo>
                  <a:cubicBezTo>
                    <a:pt x="0" y="2047"/>
                    <a:pt x="0" y="2457"/>
                    <a:pt x="274" y="2709"/>
                  </a:cubicBezTo>
                  <a:cubicBezTo>
                    <a:pt x="388" y="2823"/>
                    <a:pt x="548" y="2868"/>
                    <a:pt x="708" y="2868"/>
                  </a:cubicBezTo>
                  <a:cubicBezTo>
                    <a:pt x="890" y="2868"/>
                    <a:pt x="1073" y="2800"/>
                    <a:pt x="1187" y="2663"/>
                  </a:cubicBezTo>
                  <a:lnTo>
                    <a:pt x="2625" y="1111"/>
                  </a:lnTo>
                  <a:cubicBezTo>
                    <a:pt x="2876" y="837"/>
                    <a:pt x="2853" y="426"/>
                    <a:pt x="2602" y="175"/>
                  </a:cubicBezTo>
                  <a:cubicBezTo>
                    <a:pt x="2474" y="58"/>
                    <a:pt x="2316" y="0"/>
                    <a:pt x="2159" y="0"/>
                  </a:cubicBez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5" name="Google Shape;2775;p26"/>
            <p:cNvSpPr/>
            <p:nvPr/>
          </p:nvSpPr>
          <p:spPr>
            <a:xfrm>
              <a:off x="5937024" y="4783617"/>
              <a:ext cx="98202" cy="119593"/>
            </a:xfrm>
            <a:custGeom>
              <a:avLst/>
              <a:gdLst/>
              <a:ahLst/>
              <a:cxnLst/>
              <a:rect l="l" t="t" r="r" b="b"/>
              <a:pathLst>
                <a:path w="2557" h="3114" extrusionOk="0">
                  <a:moveTo>
                    <a:pt x="729" y="1"/>
                  </a:moveTo>
                  <a:cubicBezTo>
                    <a:pt x="607" y="1"/>
                    <a:pt x="482" y="34"/>
                    <a:pt x="365" y="100"/>
                  </a:cubicBezTo>
                  <a:cubicBezTo>
                    <a:pt x="69" y="306"/>
                    <a:pt x="0" y="717"/>
                    <a:pt x="183" y="1013"/>
                  </a:cubicBezTo>
                  <a:cubicBezTo>
                    <a:pt x="548" y="1584"/>
                    <a:pt x="913" y="2177"/>
                    <a:pt x="1210" y="2771"/>
                  </a:cubicBezTo>
                  <a:cubicBezTo>
                    <a:pt x="1347" y="2999"/>
                    <a:pt x="1575" y="3113"/>
                    <a:pt x="1803" y="3113"/>
                  </a:cubicBezTo>
                  <a:cubicBezTo>
                    <a:pt x="1895" y="3113"/>
                    <a:pt x="2009" y="3090"/>
                    <a:pt x="2100" y="3045"/>
                  </a:cubicBezTo>
                  <a:cubicBezTo>
                    <a:pt x="2420" y="2885"/>
                    <a:pt x="2557" y="2474"/>
                    <a:pt x="2374" y="2155"/>
                  </a:cubicBezTo>
                  <a:cubicBezTo>
                    <a:pt x="2054" y="1515"/>
                    <a:pt x="1666" y="899"/>
                    <a:pt x="1278" y="306"/>
                  </a:cubicBezTo>
                  <a:cubicBezTo>
                    <a:pt x="1148" y="102"/>
                    <a:pt x="943" y="1"/>
                    <a:pt x="729" y="1"/>
                  </a:cubicBez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6" name="Google Shape;2776;p26"/>
            <p:cNvSpPr/>
            <p:nvPr/>
          </p:nvSpPr>
          <p:spPr>
            <a:xfrm>
              <a:off x="5563574" y="4484672"/>
              <a:ext cx="369110" cy="269488"/>
            </a:xfrm>
            <a:custGeom>
              <a:avLst/>
              <a:gdLst/>
              <a:ahLst/>
              <a:cxnLst/>
              <a:rect l="l" t="t" r="r" b="b"/>
              <a:pathLst>
                <a:path w="9611" h="7017" extrusionOk="0">
                  <a:moveTo>
                    <a:pt x="731" y="1"/>
                  </a:moveTo>
                  <a:cubicBezTo>
                    <a:pt x="443" y="1"/>
                    <a:pt x="189" y="188"/>
                    <a:pt x="115" y="466"/>
                  </a:cubicBezTo>
                  <a:cubicBezTo>
                    <a:pt x="1" y="831"/>
                    <a:pt x="206" y="1174"/>
                    <a:pt x="548" y="1288"/>
                  </a:cubicBezTo>
                  <a:cubicBezTo>
                    <a:pt x="594" y="1311"/>
                    <a:pt x="4794" y="2589"/>
                    <a:pt x="8400" y="6789"/>
                  </a:cubicBezTo>
                  <a:cubicBezTo>
                    <a:pt x="8514" y="6926"/>
                    <a:pt x="8697" y="7017"/>
                    <a:pt x="8880" y="7017"/>
                  </a:cubicBezTo>
                  <a:cubicBezTo>
                    <a:pt x="9039" y="7017"/>
                    <a:pt x="9199" y="6948"/>
                    <a:pt x="9313" y="6857"/>
                  </a:cubicBezTo>
                  <a:cubicBezTo>
                    <a:pt x="9587" y="6606"/>
                    <a:pt x="9610" y="6195"/>
                    <a:pt x="9382" y="5921"/>
                  </a:cubicBezTo>
                  <a:cubicBezTo>
                    <a:pt x="5524" y="1448"/>
                    <a:pt x="1119" y="78"/>
                    <a:pt x="936" y="32"/>
                  </a:cubicBezTo>
                  <a:cubicBezTo>
                    <a:pt x="868" y="11"/>
                    <a:pt x="799" y="1"/>
                    <a:pt x="731" y="1"/>
                  </a:cubicBez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7" name="Google Shape;2777;p26"/>
            <p:cNvSpPr/>
            <p:nvPr/>
          </p:nvSpPr>
          <p:spPr>
            <a:xfrm>
              <a:off x="6745257" y="4426374"/>
              <a:ext cx="1201846" cy="572388"/>
            </a:xfrm>
            <a:custGeom>
              <a:avLst/>
              <a:gdLst/>
              <a:ahLst/>
              <a:cxnLst/>
              <a:rect l="l" t="t" r="r" b="b"/>
              <a:pathLst>
                <a:path w="31294" h="14904" extrusionOk="0">
                  <a:moveTo>
                    <a:pt x="6744" y="1"/>
                  </a:moveTo>
                  <a:cubicBezTo>
                    <a:pt x="6617" y="1"/>
                    <a:pt x="6491" y="7"/>
                    <a:pt x="6368" y="21"/>
                  </a:cubicBezTo>
                  <a:cubicBezTo>
                    <a:pt x="5935" y="90"/>
                    <a:pt x="5569" y="204"/>
                    <a:pt x="5227" y="318"/>
                  </a:cubicBezTo>
                  <a:cubicBezTo>
                    <a:pt x="4852" y="443"/>
                    <a:pt x="4495" y="549"/>
                    <a:pt x="4089" y="549"/>
                  </a:cubicBezTo>
                  <a:cubicBezTo>
                    <a:pt x="4050" y="549"/>
                    <a:pt x="4011" y="548"/>
                    <a:pt x="3972" y="546"/>
                  </a:cubicBezTo>
                  <a:cubicBezTo>
                    <a:pt x="3858" y="523"/>
                    <a:pt x="3584" y="478"/>
                    <a:pt x="3310" y="432"/>
                  </a:cubicBezTo>
                  <a:cubicBezTo>
                    <a:pt x="2550" y="291"/>
                    <a:pt x="1888" y="186"/>
                    <a:pt x="1370" y="186"/>
                  </a:cubicBezTo>
                  <a:cubicBezTo>
                    <a:pt x="801" y="186"/>
                    <a:pt x="407" y="313"/>
                    <a:pt x="251" y="660"/>
                  </a:cubicBezTo>
                  <a:lnTo>
                    <a:pt x="548" y="797"/>
                  </a:lnTo>
                  <a:lnTo>
                    <a:pt x="251" y="706"/>
                  </a:lnTo>
                  <a:lnTo>
                    <a:pt x="388" y="752"/>
                  </a:lnTo>
                  <a:lnTo>
                    <a:pt x="228" y="706"/>
                  </a:lnTo>
                  <a:lnTo>
                    <a:pt x="228" y="706"/>
                  </a:lnTo>
                  <a:cubicBezTo>
                    <a:pt x="0" y="1413"/>
                    <a:pt x="982" y="2075"/>
                    <a:pt x="2351" y="2943"/>
                  </a:cubicBezTo>
                  <a:cubicBezTo>
                    <a:pt x="2579" y="3080"/>
                    <a:pt x="2808" y="3217"/>
                    <a:pt x="2922" y="3308"/>
                  </a:cubicBezTo>
                  <a:cubicBezTo>
                    <a:pt x="3287" y="3582"/>
                    <a:pt x="3470" y="3924"/>
                    <a:pt x="3698" y="4312"/>
                  </a:cubicBezTo>
                  <a:cubicBezTo>
                    <a:pt x="3858" y="4609"/>
                    <a:pt x="4063" y="4951"/>
                    <a:pt x="4360" y="5294"/>
                  </a:cubicBezTo>
                  <a:cubicBezTo>
                    <a:pt x="5136" y="6184"/>
                    <a:pt x="6642" y="6777"/>
                    <a:pt x="6711" y="6800"/>
                  </a:cubicBezTo>
                  <a:lnTo>
                    <a:pt x="27299" y="14721"/>
                  </a:lnTo>
                  <a:cubicBezTo>
                    <a:pt x="27413" y="14766"/>
                    <a:pt x="27938" y="14903"/>
                    <a:pt x="28372" y="14903"/>
                  </a:cubicBezTo>
                  <a:lnTo>
                    <a:pt x="28555" y="14903"/>
                  </a:lnTo>
                  <a:cubicBezTo>
                    <a:pt x="29171" y="14812"/>
                    <a:pt x="29741" y="14378"/>
                    <a:pt x="30084" y="13716"/>
                  </a:cubicBezTo>
                  <a:cubicBezTo>
                    <a:pt x="30244" y="13374"/>
                    <a:pt x="30472" y="12758"/>
                    <a:pt x="30609" y="12392"/>
                  </a:cubicBezTo>
                  <a:cubicBezTo>
                    <a:pt x="30769" y="12004"/>
                    <a:pt x="30997" y="11388"/>
                    <a:pt x="31111" y="11046"/>
                  </a:cubicBezTo>
                  <a:cubicBezTo>
                    <a:pt x="31294" y="10315"/>
                    <a:pt x="31179" y="9608"/>
                    <a:pt x="30769" y="9128"/>
                  </a:cubicBezTo>
                  <a:cubicBezTo>
                    <a:pt x="30495" y="8786"/>
                    <a:pt x="29856" y="8489"/>
                    <a:pt x="29696" y="8398"/>
                  </a:cubicBezTo>
                  <a:lnTo>
                    <a:pt x="9130" y="500"/>
                  </a:lnTo>
                  <a:cubicBezTo>
                    <a:pt x="9069" y="480"/>
                    <a:pt x="7851" y="1"/>
                    <a:pt x="6744" y="1"/>
                  </a:cubicBezTo>
                  <a:close/>
                </a:path>
              </a:pathLst>
            </a:custGeom>
            <a:solidFill>
              <a:srgbClr val="4B36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8" name="Google Shape;2778;p26"/>
            <p:cNvSpPr/>
            <p:nvPr/>
          </p:nvSpPr>
          <p:spPr>
            <a:xfrm>
              <a:off x="6745257" y="4450838"/>
              <a:ext cx="1179917" cy="547924"/>
            </a:xfrm>
            <a:custGeom>
              <a:avLst/>
              <a:gdLst/>
              <a:ahLst/>
              <a:cxnLst/>
              <a:rect l="l" t="t" r="r" b="b"/>
              <a:pathLst>
                <a:path w="30723" h="14267" extrusionOk="0">
                  <a:moveTo>
                    <a:pt x="274" y="0"/>
                  </a:moveTo>
                  <a:cubicBezTo>
                    <a:pt x="274" y="0"/>
                    <a:pt x="251" y="23"/>
                    <a:pt x="251" y="23"/>
                  </a:cubicBezTo>
                  <a:lnTo>
                    <a:pt x="548" y="160"/>
                  </a:lnTo>
                  <a:lnTo>
                    <a:pt x="251" y="69"/>
                  </a:lnTo>
                  <a:lnTo>
                    <a:pt x="388" y="115"/>
                  </a:lnTo>
                  <a:lnTo>
                    <a:pt x="228" y="69"/>
                  </a:lnTo>
                  <a:lnTo>
                    <a:pt x="228" y="69"/>
                  </a:lnTo>
                  <a:cubicBezTo>
                    <a:pt x="0" y="776"/>
                    <a:pt x="982" y="1438"/>
                    <a:pt x="2351" y="2306"/>
                  </a:cubicBezTo>
                  <a:cubicBezTo>
                    <a:pt x="2579" y="2443"/>
                    <a:pt x="2808" y="2580"/>
                    <a:pt x="2922" y="2671"/>
                  </a:cubicBezTo>
                  <a:cubicBezTo>
                    <a:pt x="3287" y="2945"/>
                    <a:pt x="3470" y="3287"/>
                    <a:pt x="3698" y="3675"/>
                  </a:cubicBezTo>
                  <a:cubicBezTo>
                    <a:pt x="3858" y="3972"/>
                    <a:pt x="4063" y="4314"/>
                    <a:pt x="4360" y="4657"/>
                  </a:cubicBezTo>
                  <a:cubicBezTo>
                    <a:pt x="5136" y="5547"/>
                    <a:pt x="6642" y="6140"/>
                    <a:pt x="6711" y="6163"/>
                  </a:cubicBezTo>
                  <a:lnTo>
                    <a:pt x="27299" y="14084"/>
                  </a:lnTo>
                  <a:cubicBezTo>
                    <a:pt x="27413" y="14129"/>
                    <a:pt x="27938" y="14266"/>
                    <a:pt x="28372" y="14266"/>
                  </a:cubicBezTo>
                  <a:lnTo>
                    <a:pt x="28555" y="14266"/>
                  </a:lnTo>
                  <a:cubicBezTo>
                    <a:pt x="29171" y="14175"/>
                    <a:pt x="29741" y="13741"/>
                    <a:pt x="30084" y="13079"/>
                  </a:cubicBezTo>
                  <a:cubicBezTo>
                    <a:pt x="30244" y="12737"/>
                    <a:pt x="30472" y="12121"/>
                    <a:pt x="30609" y="11733"/>
                  </a:cubicBezTo>
                  <a:cubicBezTo>
                    <a:pt x="30654" y="11664"/>
                    <a:pt x="30677" y="11573"/>
                    <a:pt x="30723" y="11482"/>
                  </a:cubicBezTo>
                  <a:lnTo>
                    <a:pt x="27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9" name="Google Shape;2779;p26"/>
            <p:cNvSpPr/>
            <p:nvPr/>
          </p:nvSpPr>
          <p:spPr>
            <a:xfrm>
              <a:off x="6952106" y="4431213"/>
              <a:ext cx="112258" cy="225668"/>
            </a:xfrm>
            <a:custGeom>
              <a:avLst/>
              <a:gdLst/>
              <a:ahLst/>
              <a:cxnLst/>
              <a:rect l="l" t="t" r="r" b="b"/>
              <a:pathLst>
                <a:path w="2923" h="5876" extrusionOk="0">
                  <a:moveTo>
                    <a:pt x="2418" y="1"/>
                  </a:moveTo>
                  <a:cubicBezTo>
                    <a:pt x="2243" y="1"/>
                    <a:pt x="2079" y="108"/>
                    <a:pt x="2010" y="283"/>
                  </a:cubicBezTo>
                  <a:lnTo>
                    <a:pt x="92" y="5282"/>
                  </a:lnTo>
                  <a:cubicBezTo>
                    <a:pt x="1" y="5510"/>
                    <a:pt x="115" y="5761"/>
                    <a:pt x="343" y="5853"/>
                  </a:cubicBezTo>
                  <a:cubicBezTo>
                    <a:pt x="389" y="5875"/>
                    <a:pt x="435" y="5875"/>
                    <a:pt x="480" y="5875"/>
                  </a:cubicBezTo>
                  <a:cubicBezTo>
                    <a:pt x="663" y="5875"/>
                    <a:pt x="823" y="5784"/>
                    <a:pt x="891" y="5601"/>
                  </a:cubicBezTo>
                  <a:lnTo>
                    <a:pt x="2831" y="603"/>
                  </a:lnTo>
                  <a:cubicBezTo>
                    <a:pt x="2923" y="374"/>
                    <a:pt x="2808" y="123"/>
                    <a:pt x="2580" y="32"/>
                  </a:cubicBezTo>
                  <a:cubicBezTo>
                    <a:pt x="2527" y="11"/>
                    <a:pt x="2472" y="1"/>
                    <a:pt x="241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0" name="Google Shape;2780;p26"/>
            <p:cNvSpPr/>
            <p:nvPr/>
          </p:nvSpPr>
          <p:spPr>
            <a:xfrm>
              <a:off x="7156383" y="4510097"/>
              <a:ext cx="117481" cy="240569"/>
            </a:xfrm>
            <a:custGeom>
              <a:avLst/>
              <a:gdLst/>
              <a:ahLst/>
              <a:cxnLst/>
              <a:rect l="l" t="t" r="r" b="b"/>
              <a:pathLst>
                <a:path w="3059" h="6264" extrusionOk="0">
                  <a:moveTo>
                    <a:pt x="2577" y="1"/>
                  </a:moveTo>
                  <a:cubicBezTo>
                    <a:pt x="2402" y="1"/>
                    <a:pt x="2238" y="109"/>
                    <a:pt x="2169" y="283"/>
                  </a:cubicBezTo>
                  <a:lnTo>
                    <a:pt x="91" y="5670"/>
                  </a:lnTo>
                  <a:cubicBezTo>
                    <a:pt x="0" y="5898"/>
                    <a:pt x="114" y="6150"/>
                    <a:pt x="343" y="6241"/>
                  </a:cubicBezTo>
                  <a:cubicBezTo>
                    <a:pt x="388" y="6241"/>
                    <a:pt x="457" y="6264"/>
                    <a:pt x="502" y="6264"/>
                  </a:cubicBezTo>
                  <a:cubicBezTo>
                    <a:pt x="685" y="6264"/>
                    <a:pt x="845" y="6150"/>
                    <a:pt x="913" y="5990"/>
                  </a:cubicBezTo>
                  <a:lnTo>
                    <a:pt x="2990" y="580"/>
                  </a:lnTo>
                  <a:cubicBezTo>
                    <a:pt x="3059" y="375"/>
                    <a:pt x="2967" y="124"/>
                    <a:pt x="2739" y="32"/>
                  </a:cubicBezTo>
                  <a:cubicBezTo>
                    <a:pt x="2686" y="11"/>
                    <a:pt x="2631" y="1"/>
                    <a:pt x="25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1" name="Google Shape;2781;p26"/>
            <p:cNvSpPr/>
            <p:nvPr/>
          </p:nvSpPr>
          <p:spPr>
            <a:xfrm>
              <a:off x="7738449" y="4731885"/>
              <a:ext cx="117481" cy="240569"/>
            </a:xfrm>
            <a:custGeom>
              <a:avLst/>
              <a:gdLst/>
              <a:ahLst/>
              <a:cxnLst/>
              <a:rect l="l" t="t" r="r" b="b"/>
              <a:pathLst>
                <a:path w="3059" h="6264" extrusionOk="0">
                  <a:moveTo>
                    <a:pt x="2554" y="1"/>
                  </a:moveTo>
                  <a:cubicBezTo>
                    <a:pt x="2379" y="1"/>
                    <a:pt x="2216" y="108"/>
                    <a:pt x="2146" y="283"/>
                  </a:cubicBezTo>
                  <a:lnTo>
                    <a:pt x="69" y="5670"/>
                  </a:lnTo>
                  <a:cubicBezTo>
                    <a:pt x="0" y="5898"/>
                    <a:pt x="91" y="6149"/>
                    <a:pt x="320" y="6218"/>
                  </a:cubicBezTo>
                  <a:cubicBezTo>
                    <a:pt x="388" y="6241"/>
                    <a:pt x="434" y="6263"/>
                    <a:pt x="480" y="6263"/>
                  </a:cubicBezTo>
                  <a:cubicBezTo>
                    <a:pt x="662" y="6263"/>
                    <a:pt x="822" y="6149"/>
                    <a:pt x="890" y="5967"/>
                  </a:cubicBezTo>
                  <a:lnTo>
                    <a:pt x="2967" y="580"/>
                  </a:lnTo>
                  <a:cubicBezTo>
                    <a:pt x="3059" y="352"/>
                    <a:pt x="2945" y="101"/>
                    <a:pt x="2716" y="32"/>
                  </a:cubicBezTo>
                  <a:cubicBezTo>
                    <a:pt x="2663" y="11"/>
                    <a:pt x="2608" y="1"/>
                    <a:pt x="25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2" name="Google Shape;2782;p26"/>
            <p:cNvSpPr/>
            <p:nvPr/>
          </p:nvSpPr>
          <p:spPr>
            <a:xfrm>
              <a:off x="7273825" y="4629152"/>
              <a:ext cx="465507" cy="221443"/>
            </a:xfrm>
            <a:custGeom>
              <a:avLst/>
              <a:gdLst/>
              <a:ahLst/>
              <a:cxnLst/>
              <a:rect l="l" t="t" r="r" b="b"/>
              <a:pathLst>
                <a:path w="12121" h="5766" extrusionOk="0">
                  <a:moveTo>
                    <a:pt x="1611" y="870"/>
                  </a:moveTo>
                  <a:cubicBezTo>
                    <a:pt x="2470" y="870"/>
                    <a:pt x="4163" y="1158"/>
                    <a:pt x="6392" y="2022"/>
                  </a:cubicBezTo>
                  <a:cubicBezTo>
                    <a:pt x="9336" y="3164"/>
                    <a:pt x="10934" y="4396"/>
                    <a:pt x="11071" y="4830"/>
                  </a:cubicBezTo>
                  <a:cubicBezTo>
                    <a:pt x="10977" y="4880"/>
                    <a:pt x="10787" y="4909"/>
                    <a:pt x="10511" y="4909"/>
                  </a:cubicBezTo>
                  <a:cubicBezTo>
                    <a:pt x="9652" y="4909"/>
                    <a:pt x="7959" y="4621"/>
                    <a:pt x="5730" y="3757"/>
                  </a:cubicBezTo>
                  <a:cubicBezTo>
                    <a:pt x="2785" y="2616"/>
                    <a:pt x="1188" y="1383"/>
                    <a:pt x="1051" y="950"/>
                  </a:cubicBezTo>
                  <a:cubicBezTo>
                    <a:pt x="1145" y="900"/>
                    <a:pt x="1335" y="870"/>
                    <a:pt x="1611" y="870"/>
                  </a:cubicBezTo>
                  <a:close/>
                  <a:moveTo>
                    <a:pt x="1635" y="1"/>
                  </a:moveTo>
                  <a:cubicBezTo>
                    <a:pt x="838" y="1"/>
                    <a:pt x="374" y="210"/>
                    <a:pt x="206" y="630"/>
                  </a:cubicBezTo>
                  <a:cubicBezTo>
                    <a:pt x="1" y="1201"/>
                    <a:pt x="457" y="1863"/>
                    <a:pt x="1621" y="2661"/>
                  </a:cubicBezTo>
                  <a:cubicBezTo>
                    <a:pt x="2580" y="3323"/>
                    <a:pt x="3927" y="3985"/>
                    <a:pt x="5410" y="4556"/>
                  </a:cubicBezTo>
                  <a:cubicBezTo>
                    <a:pt x="6894" y="5127"/>
                    <a:pt x="8355" y="5537"/>
                    <a:pt x="9496" y="5697"/>
                  </a:cubicBezTo>
                  <a:cubicBezTo>
                    <a:pt x="9861" y="5743"/>
                    <a:pt x="10181" y="5766"/>
                    <a:pt x="10455" y="5766"/>
                  </a:cubicBezTo>
                  <a:cubicBezTo>
                    <a:pt x="11254" y="5766"/>
                    <a:pt x="11733" y="5560"/>
                    <a:pt x="11893" y="5149"/>
                  </a:cubicBezTo>
                  <a:cubicBezTo>
                    <a:pt x="12121" y="4579"/>
                    <a:pt x="11664" y="3894"/>
                    <a:pt x="10500" y="3118"/>
                  </a:cubicBezTo>
                  <a:cubicBezTo>
                    <a:pt x="9542" y="2456"/>
                    <a:pt x="8195" y="1794"/>
                    <a:pt x="6711" y="1201"/>
                  </a:cubicBezTo>
                  <a:cubicBezTo>
                    <a:pt x="5228" y="630"/>
                    <a:pt x="3767" y="242"/>
                    <a:pt x="2626" y="82"/>
                  </a:cubicBezTo>
                  <a:cubicBezTo>
                    <a:pt x="2251" y="28"/>
                    <a:pt x="1921" y="1"/>
                    <a:pt x="1635" y="1"/>
                  </a:cubicBezTo>
                  <a:close/>
                </a:path>
              </a:pathLst>
            </a:custGeom>
            <a:solidFill>
              <a:srgbClr val="4B36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3" name="Google Shape;2783;p26"/>
            <p:cNvSpPr/>
            <p:nvPr/>
          </p:nvSpPr>
          <p:spPr>
            <a:xfrm>
              <a:off x="6989820" y="4447343"/>
              <a:ext cx="118364" cy="240223"/>
            </a:xfrm>
            <a:custGeom>
              <a:avLst/>
              <a:gdLst/>
              <a:ahLst/>
              <a:cxnLst/>
              <a:rect l="l" t="t" r="r" b="b"/>
              <a:pathLst>
                <a:path w="3082" h="6255" extrusionOk="0">
                  <a:moveTo>
                    <a:pt x="2589" y="1"/>
                  </a:moveTo>
                  <a:cubicBezTo>
                    <a:pt x="2409" y="1"/>
                    <a:pt x="2240" y="95"/>
                    <a:pt x="2169" y="274"/>
                  </a:cubicBezTo>
                  <a:lnTo>
                    <a:pt x="92" y="5661"/>
                  </a:lnTo>
                  <a:cubicBezTo>
                    <a:pt x="0" y="5889"/>
                    <a:pt x="114" y="6140"/>
                    <a:pt x="343" y="6231"/>
                  </a:cubicBezTo>
                  <a:cubicBezTo>
                    <a:pt x="388" y="6254"/>
                    <a:pt x="457" y="6254"/>
                    <a:pt x="503" y="6254"/>
                  </a:cubicBezTo>
                  <a:cubicBezTo>
                    <a:pt x="685" y="6254"/>
                    <a:pt x="845" y="6163"/>
                    <a:pt x="913" y="5980"/>
                  </a:cubicBezTo>
                  <a:lnTo>
                    <a:pt x="2990" y="594"/>
                  </a:lnTo>
                  <a:cubicBezTo>
                    <a:pt x="3082" y="365"/>
                    <a:pt x="2968" y="114"/>
                    <a:pt x="2739" y="23"/>
                  </a:cubicBezTo>
                  <a:cubicBezTo>
                    <a:pt x="2690" y="8"/>
                    <a:pt x="2639" y="1"/>
                    <a:pt x="25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4" name="Google Shape;2784;p26"/>
            <p:cNvSpPr/>
            <p:nvPr/>
          </p:nvSpPr>
          <p:spPr>
            <a:xfrm>
              <a:off x="6762770" y="4376370"/>
              <a:ext cx="1201001" cy="572427"/>
            </a:xfrm>
            <a:custGeom>
              <a:avLst/>
              <a:gdLst/>
              <a:ahLst/>
              <a:cxnLst/>
              <a:rect l="l" t="t" r="r" b="b"/>
              <a:pathLst>
                <a:path w="31272" h="14905" extrusionOk="0">
                  <a:moveTo>
                    <a:pt x="6758" y="1"/>
                  </a:moveTo>
                  <a:cubicBezTo>
                    <a:pt x="6626" y="1"/>
                    <a:pt x="6496" y="7"/>
                    <a:pt x="6369" y="22"/>
                  </a:cubicBezTo>
                  <a:cubicBezTo>
                    <a:pt x="5912" y="68"/>
                    <a:pt x="5547" y="205"/>
                    <a:pt x="5228" y="296"/>
                  </a:cubicBezTo>
                  <a:cubicBezTo>
                    <a:pt x="4859" y="432"/>
                    <a:pt x="4524" y="534"/>
                    <a:pt x="4152" y="534"/>
                  </a:cubicBezTo>
                  <a:cubicBezTo>
                    <a:pt x="4086" y="534"/>
                    <a:pt x="4018" y="531"/>
                    <a:pt x="3949" y="524"/>
                  </a:cubicBezTo>
                  <a:cubicBezTo>
                    <a:pt x="3835" y="524"/>
                    <a:pt x="3561" y="479"/>
                    <a:pt x="3287" y="433"/>
                  </a:cubicBezTo>
                  <a:cubicBezTo>
                    <a:pt x="2517" y="290"/>
                    <a:pt x="1852" y="179"/>
                    <a:pt x="1335" y="179"/>
                  </a:cubicBezTo>
                  <a:cubicBezTo>
                    <a:pt x="780" y="179"/>
                    <a:pt x="394" y="307"/>
                    <a:pt x="229" y="661"/>
                  </a:cubicBezTo>
                  <a:lnTo>
                    <a:pt x="526" y="798"/>
                  </a:lnTo>
                  <a:lnTo>
                    <a:pt x="526" y="798"/>
                  </a:lnTo>
                  <a:lnTo>
                    <a:pt x="229" y="684"/>
                  </a:lnTo>
                  <a:lnTo>
                    <a:pt x="229" y="684"/>
                  </a:lnTo>
                  <a:lnTo>
                    <a:pt x="366" y="752"/>
                  </a:lnTo>
                  <a:lnTo>
                    <a:pt x="206" y="707"/>
                  </a:lnTo>
                  <a:lnTo>
                    <a:pt x="206" y="707"/>
                  </a:lnTo>
                  <a:cubicBezTo>
                    <a:pt x="1" y="1414"/>
                    <a:pt x="959" y="2076"/>
                    <a:pt x="2329" y="2921"/>
                  </a:cubicBezTo>
                  <a:cubicBezTo>
                    <a:pt x="2580" y="3081"/>
                    <a:pt x="2785" y="3218"/>
                    <a:pt x="2899" y="3286"/>
                  </a:cubicBezTo>
                  <a:cubicBezTo>
                    <a:pt x="3265" y="3583"/>
                    <a:pt x="3447" y="3925"/>
                    <a:pt x="3675" y="4313"/>
                  </a:cubicBezTo>
                  <a:cubicBezTo>
                    <a:pt x="3858" y="4610"/>
                    <a:pt x="4041" y="4952"/>
                    <a:pt x="4337" y="5295"/>
                  </a:cubicBezTo>
                  <a:cubicBezTo>
                    <a:pt x="5113" y="6185"/>
                    <a:pt x="6620" y="6756"/>
                    <a:pt x="6688" y="6801"/>
                  </a:cubicBezTo>
                  <a:lnTo>
                    <a:pt x="27277" y="14722"/>
                  </a:lnTo>
                  <a:cubicBezTo>
                    <a:pt x="27391" y="14744"/>
                    <a:pt x="27916" y="14904"/>
                    <a:pt x="28350" y="14904"/>
                  </a:cubicBezTo>
                  <a:lnTo>
                    <a:pt x="28532" y="14904"/>
                  </a:lnTo>
                  <a:cubicBezTo>
                    <a:pt x="29149" y="14813"/>
                    <a:pt x="29719" y="14356"/>
                    <a:pt x="30062" y="13694"/>
                  </a:cubicBezTo>
                  <a:cubicBezTo>
                    <a:pt x="30221" y="13375"/>
                    <a:pt x="30450" y="12759"/>
                    <a:pt x="30587" y="12371"/>
                  </a:cubicBezTo>
                  <a:cubicBezTo>
                    <a:pt x="30746" y="12005"/>
                    <a:pt x="30997" y="11389"/>
                    <a:pt x="31089" y="11024"/>
                  </a:cubicBezTo>
                  <a:cubicBezTo>
                    <a:pt x="31271" y="10316"/>
                    <a:pt x="31157" y="9609"/>
                    <a:pt x="30746" y="9129"/>
                  </a:cubicBezTo>
                  <a:cubicBezTo>
                    <a:pt x="30472" y="8787"/>
                    <a:pt x="29833" y="8467"/>
                    <a:pt x="29674" y="8399"/>
                  </a:cubicBezTo>
                  <a:lnTo>
                    <a:pt x="9108" y="479"/>
                  </a:lnTo>
                  <a:cubicBezTo>
                    <a:pt x="9067" y="458"/>
                    <a:pt x="7861" y="1"/>
                    <a:pt x="6758" y="1"/>
                  </a:cubicBezTo>
                  <a:close/>
                </a:path>
              </a:pathLst>
            </a:custGeom>
            <a:solidFill>
              <a:srgbClr val="ED849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5" name="Google Shape;2785;p26"/>
            <p:cNvSpPr/>
            <p:nvPr/>
          </p:nvSpPr>
          <p:spPr>
            <a:xfrm>
              <a:off x="6762770" y="4399989"/>
              <a:ext cx="1179072" cy="548807"/>
            </a:xfrm>
            <a:custGeom>
              <a:avLst/>
              <a:gdLst/>
              <a:ahLst/>
              <a:cxnLst/>
              <a:rect l="l" t="t" r="r" b="b"/>
              <a:pathLst>
                <a:path w="30701" h="14290" extrusionOk="0">
                  <a:moveTo>
                    <a:pt x="252" y="1"/>
                  </a:moveTo>
                  <a:cubicBezTo>
                    <a:pt x="252" y="23"/>
                    <a:pt x="252" y="23"/>
                    <a:pt x="229" y="46"/>
                  </a:cubicBezTo>
                  <a:lnTo>
                    <a:pt x="526" y="183"/>
                  </a:lnTo>
                  <a:lnTo>
                    <a:pt x="526" y="183"/>
                  </a:lnTo>
                  <a:lnTo>
                    <a:pt x="229" y="69"/>
                  </a:lnTo>
                  <a:lnTo>
                    <a:pt x="229" y="69"/>
                  </a:lnTo>
                  <a:lnTo>
                    <a:pt x="366" y="137"/>
                  </a:lnTo>
                  <a:lnTo>
                    <a:pt x="206" y="92"/>
                  </a:lnTo>
                  <a:lnTo>
                    <a:pt x="206" y="92"/>
                  </a:lnTo>
                  <a:cubicBezTo>
                    <a:pt x="1" y="799"/>
                    <a:pt x="959" y="1461"/>
                    <a:pt x="2329" y="2306"/>
                  </a:cubicBezTo>
                  <a:cubicBezTo>
                    <a:pt x="2580" y="2466"/>
                    <a:pt x="2785" y="2603"/>
                    <a:pt x="2899" y="2671"/>
                  </a:cubicBezTo>
                  <a:cubicBezTo>
                    <a:pt x="3265" y="2968"/>
                    <a:pt x="3447" y="3310"/>
                    <a:pt x="3675" y="3698"/>
                  </a:cubicBezTo>
                  <a:cubicBezTo>
                    <a:pt x="3858" y="3995"/>
                    <a:pt x="4041" y="4337"/>
                    <a:pt x="4337" y="4680"/>
                  </a:cubicBezTo>
                  <a:cubicBezTo>
                    <a:pt x="5113" y="5570"/>
                    <a:pt x="6620" y="6141"/>
                    <a:pt x="6688" y="6186"/>
                  </a:cubicBezTo>
                  <a:lnTo>
                    <a:pt x="27277" y="14107"/>
                  </a:lnTo>
                  <a:cubicBezTo>
                    <a:pt x="27391" y="14129"/>
                    <a:pt x="27916" y="14289"/>
                    <a:pt x="28350" y="14289"/>
                  </a:cubicBezTo>
                  <a:lnTo>
                    <a:pt x="28532" y="14289"/>
                  </a:lnTo>
                  <a:cubicBezTo>
                    <a:pt x="29149" y="14198"/>
                    <a:pt x="29719" y="13741"/>
                    <a:pt x="30062" y="13079"/>
                  </a:cubicBezTo>
                  <a:cubicBezTo>
                    <a:pt x="30221" y="12760"/>
                    <a:pt x="30450" y="12144"/>
                    <a:pt x="30587" y="11756"/>
                  </a:cubicBezTo>
                  <a:cubicBezTo>
                    <a:pt x="30632" y="11687"/>
                    <a:pt x="30655" y="11596"/>
                    <a:pt x="30701" y="11504"/>
                  </a:cubicBezTo>
                  <a:lnTo>
                    <a:pt x="252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6" name="Google Shape;2786;p26"/>
            <p:cNvSpPr/>
            <p:nvPr/>
          </p:nvSpPr>
          <p:spPr>
            <a:xfrm>
              <a:off x="6968774" y="4381248"/>
              <a:ext cx="112258" cy="225668"/>
            </a:xfrm>
            <a:custGeom>
              <a:avLst/>
              <a:gdLst/>
              <a:ahLst/>
              <a:cxnLst/>
              <a:rect l="l" t="t" r="r" b="b"/>
              <a:pathLst>
                <a:path w="2923" h="5876" extrusionOk="0">
                  <a:moveTo>
                    <a:pt x="2418" y="1"/>
                  </a:moveTo>
                  <a:cubicBezTo>
                    <a:pt x="2243" y="1"/>
                    <a:pt x="2079" y="108"/>
                    <a:pt x="2009" y="283"/>
                  </a:cubicBezTo>
                  <a:lnTo>
                    <a:pt x="92" y="5282"/>
                  </a:lnTo>
                  <a:cubicBezTo>
                    <a:pt x="1" y="5510"/>
                    <a:pt x="115" y="5761"/>
                    <a:pt x="343" y="5852"/>
                  </a:cubicBezTo>
                  <a:cubicBezTo>
                    <a:pt x="389" y="5875"/>
                    <a:pt x="434" y="5875"/>
                    <a:pt x="503" y="5875"/>
                  </a:cubicBezTo>
                  <a:cubicBezTo>
                    <a:pt x="662" y="5875"/>
                    <a:pt x="822" y="5761"/>
                    <a:pt x="891" y="5601"/>
                  </a:cubicBezTo>
                  <a:lnTo>
                    <a:pt x="2831" y="580"/>
                  </a:lnTo>
                  <a:cubicBezTo>
                    <a:pt x="2922" y="352"/>
                    <a:pt x="2808" y="101"/>
                    <a:pt x="2580" y="32"/>
                  </a:cubicBezTo>
                  <a:cubicBezTo>
                    <a:pt x="2526" y="11"/>
                    <a:pt x="2472" y="1"/>
                    <a:pt x="241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7" name="Google Shape;2787;p26"/>
            <p:cNvSpPr/>
            <p:nvPr/>
          </p:nvSpPr>
          <p:spPr>
            <a:xfrm>
              <a:off x="7173012" y="4459709"/>
              <a:ext cx="118403" cy="240991"/>
            </a:xfrm>
            <a:custGeom>
              <a:avLst/>
              <a:gdLst/>
              <a:ahLst/>
              <a:cxnLst/>
              <a:rect l="l" t="t" r="r" b="b"/>
              <a:pathLst>
                <a:path w="3083" h="6275" extrusionOk="0">
                  <a:moveTo>
                    <a:pt x="2604" y="1"/>
                  </a:moveTo>
                  <a:cubicBezTo>
                    <a:pt x="2419" y="1"/>
                    <a:pt x="2243" y="107"/>
                    <a:pt x="2169" y="272"/>
                  </a:cubicBezTo>
                  <a:lnTo>
                    <a:pt x="92" y="5681"/>
                  </a:lnTo>
                  <a:cubicBezTo>
                    <a:pt x="1" y="5887"/>
                    <a:pt x="115" y="6138"/>
                    <a:pt x="343" y="6229"/>
                  </a:cubicBezTo>
                  <a:cubicBezTo>
                    <a:pt x="389" y="6252"/>
                    <a:pt x="457" y="6275"/>
                    <a:pt x="503" y="6275"/>
                  </a:cubicBezTo>
                  <a:cubicBezTo>
                    <a:pt x="686" y="6275"/>
                    <a:pt x="845" y="6160"/>
                    <a:pt x="914" y="5978"/>
                  </a:cubicBezTo>
                  <a:lnTo>
                    <a:pt x="2991" y="591"/>
                  </a:lnTo>
                  <a:cubicBezTo>
                    <a:pt x="3082" y="363"/>
                    <a:pt x="2968" y="112"/>
                    <a:pt x="2740" y="20"/>
                  </a:cubicBezTo>
                  <a:cubicBezTo>
                    <a:pt x="2695" y="7"/>
                    <a:pt x="2649" y="1"/>
                    <a:pt x="260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8" name="Google Shape;2788;p26"/>
            <p:cNvSpPr/>
            <p:nvPr/>
          </p:nvSpPr>
          <p:spPr>
            <a:xfrm>
              <a:off x="7755078" y="4681037"/>
              <a:ext cx="117519" cy="240569"/>
            </a:xfrm>
            <a:custGeom>
              <a:avLst/>
              <a:gdLst/>
              <a:ahLst/>
              <a:cxnLst/>
              <a:rect l="l" t="t" r="r" b="b"/>
              <a:pathLst>
                <a:path w="3060" h="6264" extrusionOk="0">
                  <a:moveTo>
                    <a:pt x="2555" y="1"/>
                  </a:moveTo>
                  <a:cubicBezTo>
                    <a:pt x="2380" y="1"/>
                    <a:pt x="2216" y="109"/>
                    <a:pt x="2146" y="283"/>
                  </a:cubicBezTo>
                  <a:lnTo>
                    <a:pt x="69" y="5670"/>
                  </a:lnTo>
                  <a:cubicBezTo>
                    <a:pt x="1" y="5898"/>
                    <a:pt x="115" y="6149"/>
                    <a:pt x="320" y="6241"/>
                  </a:cubicBezTo>
                  <a:cubicBezTo>
                    <a:pt x="389" y="6264"/>
                    <a:pt x="435" y="6264"/>
                    <a:pt x="480" y="6264"/>
                  </a:cubicBezTo>
                  <a:cubicBezTo>
                    <a:pt x="663" y="6264"/>
                    <a:pt x="823" y="6172"/>
                    <a:pt x="891" y="5990"/>
                  </a:cubicBezTo>
                  <a:lnTo>
                    <a:pt x="2968" y="603"/>
                  </a:lnTo>
                  <a:cubicBezTo>
                    <a:pt x="3059" y="375"/>
                    <a:pt x="2945" y="124"/>
                    <a:pt x="2717" y="32"/>
                  </a:cubicBezTo>
                  <a:cubicBezTo>
                    <a:pt x="2664" y="11"/>
                    <a:pt x="2609" y="1"/>
                    <a:pt x="25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9" name="Google Shape;2789;p26"/>
            <p:cNvSpPr/>
            <p:nvPr/>
          </p:nvSpPr>
          <p:spPr>
            <a:xfrm>
              <a:off x="7290493" y="4578842"/>
              <a:ext cx="465507" cy="221789"/>
            </a:xfrm>
            <a:custGeom>
              <a:avLst/>
              <a:gdLst/>
              <a:ahLst/>
              <a:cxnLst/>
              <a:rect l="l" t="t" r="r" b="b"/>
              <a:pathLst>
                <a:path w="12121" h="5775" extrusionOk="0">
                  <a:moveTo>
                    <a:pt x="1625" y="869"/>
                  </a:moveTo>
                  <a:cubicBezTo>
                    <a:pt x="2489" y="869"/>
                    <a:pt x="4175" y="1172"/>
                    <a:pt x="6392" y="2031"/>
                  </a:cubicBezTo>
                  <a:cubicBezTo>
                    <a:pt x="9336" y="3173"/>
                    <a:pt x="10934" y="4382"/>
                    <a:pt x="11071" y="4816"/>
                  </a:cubicBezTo>
                  <a:cubicBezTo>
                    <a:pt x="10975" y="4872"/>
                    <a:pt x="10780" y="4905"/>
                    <a:pt x="10496" y="4905"/>
                  </a:cubicBezTo>
                  <a:cubicBezTo>
                    <a:pt x="9632" y="4905"/>
                    <a:pt x="7946" y="4602"/>
                    <a:pt x="5730" y="3743"/>
                  </a:cubicBezTo>
                  <a:cubicBezTo>
                    <a:pt x="2785" y="2625"/>
                    <a:pt x="1187" y="1392"/>
                    <a:pt x="1050" y="959"/>
                  </a:cubicBezTo>
                  <a:cubicBezTo>
                    <a:pt x="1146" y="902"/>
                    <a:pt x="1342" y="869"/>
                    <a:pt x="1625" y="869"/>
                  </a:cubicBezTo>
                  <a:close/>
                  <a:moveTo>
                    <a:pt x="1698" y="0"/>
                  </a:moveTo>
                  <a:cubicBezTo>
                    <a:pt x="872" y="0"/>
                    <a:pt x="378" y="210"/>
                    <a:pt x="206" y="639"/>
                  </a:cubicBezTo>
                  <a:cubicBezTo>
                    <a:pt x="0" y="1210"/>
                    <a:pt x="457" y="1872"/>
                    <a:pt x="1621" y="2670"/>
                  </a:cubicBezTo>
                  <a:cubicBezTo>
                    <a:pt x="2580" y="3332"/>
                    <a:pt x="3926" y="3994"/>
                    <a:pt x="5410" y="4565"/>
                  </a:cubicBezTo>
                  <a:cubicBezTo>
                    <a:pt x="6894" y="5136"/>
                    <a:pt x="8355" y="5546"/>
                    <a:pt x="9496" y="5706"/>
                  </a:cubicBezTo>
                  <a:cubicBezTo>
                    <a:pt x="9861" y="5752"/>
                    <a:pt x="10181" y="5775"/>
                    <a:pt x="10454" y="5775"/>
                  </a:cubicBezTo>
                  <a:cubicBezTo>
                    <a:pt x="11276" y="5775"/>
                    <a:pt x="11733" y="5569"/>
                    <a:pt x="11915" y="5136"/>
                  </a:cubicBezTo>
                  <a:cubicBezTo>
                    <a:pt x="12121" y="4565"/>
                    <a:pt x="11664" y="3903"/>
                    <a:pt x="10500" y="3104"/>
                  </a:cubicBezTo>
                  <a:cubicBezTo>
                    <a:pt x="9541" y="2465"/>
                    <a:pt x="8195" y="1780"/>
                    <a:pt x="6711" y="1210"/>
                  </a:cubicBezTo>
                  <a:cubicBezTo>
                    <a:pt x="5227" y="639"/>
                    <a:pt x="3767" y="228"/>
                    <a:pt x="2625" y="68"/>
                  </a:cubicBezTo>
                  <a:cubicBezTo>
                    <a:pt x="2280" y="23"/>
                    <a:pt x="1971" y="0"/>
                    <a:pt x="169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0" name="Google Shape;2790;p26"/>
            <p:cNvSpPr/>
            <p:nvPr/>
          </p:nvSpPr>
          <p:spPr>
            <a:xfrm>
              <a:off x="7007333" y="4397032"/>
              <a:ext cx="117519" cy="240569"/>
            </a:xfrm>
            <a:custGeom>
              <a:avLst/>
              <a:gdLst/>
              <a:ahLst/>
              <a:cxnLst/>
              <a:rect l="l" t="t" r="r" b="b"/>
              <a:pathLst>
                <a:path w="3060" h="6264" extrusionOk="0">
                  <a:moveTo>
                    <a:pt x="2555" y="0"/>
                  </a:moveTo>
                  <a:cubicBezTo>
                    <a:pt x="2380" y="0"/>
                    <a:pt x="2216" y="108"/>
                    <a:pt x="2146" y="283"/>
                  </a:cubicBezTo>
                  <a:lnTo>
                    <a:pt x="69" y="5670"/>
                  </a:lnTo>
                  <a:cubicBezTo>
                    <a:pt x="1" y="5898"/>
                    <a:pt x="92" y="6149"/>
                    <a:pt x="320" y="6240"/>
                  </a:cubicBezTo>
                  <a:cubicBezTo>
                    <a:pt x="389" y="6263"/>
                    <a:pt x="435" y="6263"/>
                    <a:pt x="480" y="6263"/>
                  </a:cubicBezTo>
                  <a:cubicBezTo>
                    <a:pt x="663" y="6263"/>
                    <a:pt x="823" y="6149"/>
                    <a:pt x="891" y="5989"/>
                  </a:cubicBezTo>
                  <a:lnTo>
                    <a:pt x="2968" y="603"/>
                  </a:lnTo>
                  <a:cubicBezTo>
                    <a:pt x="3059" y="374"/>
                    <a:pt x="2945" y="123"/>
                    <a:pt x="2717" y="32"/>
                  </a:cubicBezTo>
                  <a:cubicBezTo>
                    <a:pt x="2664" y="10"/>
                    <a:pt x="2609" y="0"/>
                    <a:pt x="25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1" name="Google Shape;2791;p26"/>
            <p:cNvSpPr/>
            <p:nvPr/>
          </p:nvSpPr>
          <p:spPr>
            <a:xfrm>
              <a:off x="5390021" y="641100"/>
              <a:ext cx="575076" cy="1212407"/>
            </a:xfrm>
            <a:custGeom>
              <a:avLst/>
              <a:gdLst/>
              <a:ahLst/>
              <a:cxnLst/>
              <a:rect l="l" t="t" r="r" b="b"/>
              <a:pathLst>
                <a:path w="14974" h="31569" extrusionOk="0">
                  <a:moveTo>
                    <a:pt x="14974" y="1"/>
                  </a:moveTo>
                  <a:lnTo>
                    <a:pt x="10819" y="4840"/>
                  </a:lnTo>
                  <a:lnTo>
                    <a:pt x="0" y="30062"/>
                  </a:lnTo>
                  <a:lnTo>
                    <a:pt x="3698" y="31568"/>
                  </a:lnTo>
                  <a:lnTo>
                    <a:pt x="14471" y="6392"/>
                  </a:lnTo>
                  <a:lnTo>
                    <a:pt x="1497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2" name="Google Shape;2792;p26"/>
            <p:cNvSpPr/>
            <p:nvPr/>
          </p:nvSpPr>
          <p:spPr>
            <a:xfrm>
              <a:off x="5382110" y="633189"/>
              <a:ext cx="591744" cy="1222930"/>
            </a:xfrm>
            <a:custGeom>
              <a:avLst/>
              <a:gdLst/>
              <a:ahLst/>
              <a:cxnLst/>
              <a:rect l="l" t="t" r="r" b="b"/>
              <a:pathLst>
                <a:path w="15408" h="31843" extrusionOk="0">
                  <a:moveTo>
                    <a:pt x="15175" y="0"/>
                  </a:moveTo>
                  <a:cubicBezTo>
                    <a:pt x="15118" y="0"/>
                    <a:pt x="15064" y="26"/>
                    <a:pt x="15020" y="70"/>
                  </a:cubicBezTo>
                  <a:lnTo>
                    <a:pt x="10866" y="4886"/>
                  </a:lnTo>
                  <a:cubicBezTo>
                    <a:pt x="10843" y="4909"/>
                    <a:pt x="10843" y="4932"/>
                    <a:pt x="10820" y="4954"/>
                  </a:cubicBezTo>
                  <a:lnTo>
                    <a:pt x="1" y="30176"/>
                  </a:lnTo>
                  <a:lnTo>
                    <a:pt x="412" y="30359"/>
                  </a:lnTo>
                  <a:lnTo>
                    <a:pt x="11208" y="5160"/>
                  </a:lnTo>
                  <a:lnTo>
                    <a:pt x="14906" y="869"/>
                  </a:lnTo>
                  <a:lnTo>
                    <a:pt x="14472" y="6552"/>
                  </a:lnTo>
                  <a:lnTo>
                    <a:pt x="3698" y="31683"/>
                  </a:lnTo>
                  <a:lnTo>
                    <a:pt x="4109" y="31843"/>
                  </a:lnTo>
                  <a:lnTo>
                    <a:pt x="14883" y="6689"/>
                  </a:lnTo>
                  <a:cubicBezTo>
                    <a:pt x="14906" y="6666"/>
                    <a:pt x="14906" y="6644"/>
                    <a:pt x="14906" y="6621"/>
                  </a:cubicBezTo>
                  <a:lnTo>
                    <a:pt x="15408" y="230"/>
                  </a:lnTo>
                  <a:cubicBezTo>
                    <a:pt x="15408" y="138"/>
                    <a:pt x="15362" y="47"/>
                    <a:pt x="15271" y="24"/>
                  </a:cubicBezTo>
                  <a:cubicBezTo>
                    <a:pt x="15239" y="8"/>
                    <a:pt x="15206" y="0"/>
                    <a:pt x="1517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3" name="Google Shape;2793;p26"/>
            <p:cNvSpPr/>
            <p:nvPr/>
          </p:nvSpPr>
          <p:spPr>
            <a:xfrm>
              <a:off x="5810787" y="641100"/>
              <a:ext cx="154311" cy="249901"/>
            </a:xfrm>
            <a:custGeom>
              <a:avLst/>
              <a:gdLst/>
              <a:ahLst/>
              <a:cxnLst/>
              <a:rect l="l" t="t" r="r" b="b"/>
              <a:pathLst>
                <a:path w="4018" h="6507" extrusionOk="0">
                  <a:moveTo>
                    <a:pt x="4018" y="1"/>
                  </a:moveTo>
                  <a:lnTo>
                    <a:pt x="23" y="4657"/>
                  </a:lnTo>
                  <a:lnTo>
                    <a:pt x="69" y="4771"/>
                  </a:lnTo>
                  <a:cubicBezTo>
                    <a:pt x="0" y="5159"/>
                    <a:pt x="229" y="5593"/>
                    <a:pt x="571" y="5776"/>
                  </a:cubicBezTo>
                  <a:cubicBezTo>
                    <a:pt x="699" y="5832"/>
                    <a:pt x="841" y="5859"/>
                    <a:pt x="983" y="5859"/>
                  </a:cubicBezTo>
                  <a:cubicBezTo>
                    <a:pt x="1247" y="5859"/>
                    <a:pt x="1511" y="5763"/>
                    <a:pt x="1689" y="5570"/>
                  </a:cubicBezTo>
                  <a:lnTo>
                    <a:pt x="1689" y="5570"/>
                  </a:lnTo>
                  <a:cubicBezTo>
                    <a:pt x="1575" y="5821"/>
                    <a:pt x="1667" y="6118"/>
                    <a:pt x="1872" y="6278"/>
                  </a:cubicBezTo>
                  <a:cubicBezTo>
                    <a:pt x="2077" y="6460"/>
                    <a:pt x="2351" y="6506"/>
                    <a:pt x="2625" y="6506"/>
                  </a:cubicBezTo>
                  <a:cubicBezTo>
                    <a:pt x="2899" y="6483"/>
                    <a:pt x="3150" y="6392"/>
                    <a:pt x="3401" y="6301"/>
                  </a:cubicBezTo>
                  <a:lnTo>
                    <a:pt x="3538" y="6278"/>
                  </a:lnTo>
                  <a:lnTo>
                    <a:pt x="4018" y="1"/>
                  </a:lnTo>
                  <a:close/>
                </a:path>
              </a:pathLst>
            </a:custGeom>
            <a:solidFill>
              <a:srgbClr val="F8C2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4" name="Google Shape;2794;p26"/>
            <p:cNvSpPr/>
            <p:nvPr/>
          </p:nvSpPr>
          <p:spPr>
            <a:xfrm>
              <a:off x="5802875" y="633189"/>
              <a:ext cx="170979" cy="265686"/>
            </a:xfrm>
            <a:custGeom>
              <a:avLst/>
              <a:gdLst/>
              <a:ahLst/>
              <a:cxnLst/>
              <a:rect l="l" t="t" r="r" b="b"/>
              <a:pathLst>
                <a:path w="4452" h="6918" extrusionOk="0">
                  <a:moveTo>
                    <a:pt x="3950" y="869"/>
                  </a:moveTo>
                  <a:lnTo>
                    <a:pt x="3539" y="6301"/>
                  </a:lnTo>
                  <a:cubicBezTo>
                    <a:pt x="3288" y="6392"/>
                    <a:pt x="3059" y="6461"/>
                    <a:pt x="2808" y="6484"/>
                  </a:cubicBezTo>
                  <a:cubicBezTo>
                    <a:pt x="2779" y="6487"/>
                    <a:pt x="2749" y="6488"/>
                    <a:pt x="2720" y="6488"/>
                  </a:cubicBezTo>
                  <a:cubicBezTo>
                    <a:pt x="2523" y="6488"/>
                    <a:pt x="2334" y="6423"/>
                    <a:pt x="2215" y="6324"/>
                  </a:cubicBezTo>
                  <a:cubicBezTo>
                    <a:pt x="2078" y="6210"/>
                    <a:pt x="2032" y="6004"/>
                    <a:pt x="2101" y="5867"/>
                  </a:cubicBezTo>
                  <a:cubicBezTo>
                    <a:pt x="2146" y="5776"/>
                    <a:pt x="2101" y="5662"/>
                    <a:pt x="2010" y="5594"/>
                  </a:cubicBezTo>
                  <a:cubicBezTo>
                    <a:pt x="1987" y="5571"/>
                    <a:pt x="1941" y="5548"/>
                    <a:pt x="1895" y="5548"/>
                  </a:cubicBezTo>
                  <a:cubicBezTo>
                    <a:pt x="1827" y="5548"/>
                    <a:pt x="1781" y="5571"/>
                    <a:pt x="1736" y="5616"/>
                  </a:cubicBezTo>
                  <a:cubicBezTo>
                    <a:pt x="1601" y="5766"/>
                    <a:pt x="1399" y="5846"/>
                    <a:pt x="1198" y="5846"/>
                  </a:cubicBezTo>
                  <a:cubicBezTo>
                    <a:pt x="1092" y="5846"/>
                    <a:pt x="986" y="5824"/>
                    <a:pt x="891" y="5776"/>
                  </a:cubicBezTo>
                  <a:cubicBezTo>
                    <a:pt x="617" y="5639"/>
                    <a:pt x="457" y="5320"/>
                    <a:pt x="503" y="5000"/>
                  </a:cubicBezTo>
                  <a:cubicBezTo>
                    <a:pt x="503" y="4977"/>
                    <a:pt x="503" y="4932"/>
                    <a:pt x="480" y="4886"/>
                  </a:cubicBezTo>
                  <a:lnTo>
                    <a:pt x="3950" y="869"/>
                  </a:lnTo>
                  <a:close/>
                  <a:moveTo>
                    <a:pt x="4219" y="0"/>
                  </a:moveTo>
                  <a:cubicBezTo>
                    <a:pt x="4162" y="0"/>
                    <a:pt x="4108" y="26"/>
                    <a:pt x="4064" y="70"/>
                  </a:cubicBezTo>
                  <a:lnTo>
                    <a:pt x="69" y="4703"/>
                  </a:lnTo>
                  <a:cubicBezTo>
                    <a:pt x="1" y="4772"/>
                    <a:pt x="1" y="4863"/>
                    <a:pt x="24" y="4954"/>
                  </a:cubicBezTo>
                  <a:lnTo>
                    <a:pt x="69" y="5000"/>
                  </a:lnTo>
                  <a:cubicBezTo>
                    <a:pt x="1" y="5479"/>
                    <a:pt x="275" y="5959"/>
                    <a:pt x="686" y="6164"/>
                  </a:cubicBezTo>
                  <a:cubicBezTo>
                    <a:pt x="840" y="6247"/>
                    <a:pt x="1012" y="6287"/>
                    <a:pt x="1184" y="6287"/>
                  </a:cubicBezTo>
                  <a:cubicBezTo>
                    <a:pt x="1343" y="6287"/>
                    <a:pt x="1502" y="6253"/>
                    <a:pt x="1644" y="6187"/>
                  </a:cubicBezTo>
                  <a:cubicBezTo>
                    <a:pt x="1690" y="6370"/>
                    <a:pt x="1804" y="6529"/>
                    <a:pt x="1941" y="6666"/>
                  </a:cubicBezTo>
                  <a:cubicBezTo>
                    <a:pt x="2146" y="6826"/>
                    <a:pt x="2420" y="6917"/>
                    <a:pt x="2740" y="6917"/>
                  </a:cubicBezTo>
                  <a:lnTo>
                    <a:pt x="2854" y="6917"/>
                  </a:lnTo>
                  <a:cubicBezTo>
                    <a:pt x="3151" y="6895"/>
                    <a:pt x="3425" y="6803"/>
                    <a:pt x="3630" y="6712"/>
                  </a:cubicBezTo>
                  <a:lnTo>
                    <a:pt x="3767" y="6689"/>
                  </a:lnTo>
                  <a:cubicBezTo>
                    <a:pt x="3881" y="6689"/>
                    <a:pt x="3950" y="6598"/>
                    <a:pt x="3950" y="6507"/>
                  </a:cubicBezTo>
                  <a:lnTo>
                    <a:pt x="4452" y="230"/>
                  </a:lnTo>
                  <a:cubicBezTo>
                    <a:pt x="4452" y="138"/>
                    <a:pt x="4406" y="47"/>
                    <a:pt x="4315" y="24"/>
                  </a:cubicBezTo>
                  <a:cubicBezTo>
                    <a:pt x="4283" y="8"/>
                    <a:pt x="4250" y="0"/>
                    <a:pt x="4219" y="0"/>
                  </a:cubicBezTo>
                  <a:close/>
                </a:path>
              </a:pathLst>
            </a:custGeom>
            <a:solidFill>
              <a:srgbClr val="F8C2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5" name="Google Shape;2795;p26"/>
            <p:cNvSpPr/>
            <p:nvPr/>
          </p:nvSpPr>
          <p:spPr>
            <a:xfrm>
              <a:off x="5494329" y="883935"/>
              <a:ext cx="381362" cy="832812"/>
            </a:xfrm>
            <a:custGeom>
              <a:avLst/>
              <a:gdLst/>
              <a:ahLst/>
              <a:cxnLst/>
              <a:rect l="l" t="t" r="r" b="b"/>
              <a:pathLst>
                <a:path w="9930" h="21685" extrusionOk="0">
                  <a:moveTo>
                    <a:pt x="9131" y="0"/>
                  </a:moveTo>
                  <a:lnTo>
                    <a:pt x="0" y="21342"/>
                  </a:lnTo>
                  <a:lnTo>
                    <a:pt x="822" y="21684"/>
                  </a:lnTo>
                  <a:lnTo>
                    <a:pt x="9929" y="343"/>
                  </a:lnTo>
                  <a:lnTo>
                    <a:pt x="913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6" name="Google Shape;2796;p26"/>
            <p:cNvSpPr/>
            <p:nvPr/>
          </p:nvSpPr>
          <p:spPr>
            <a:xfrm>
              <a:off x="5891437" y="641100"/>
              <a:ext cx="73661" cy="114869"/>
            </a:xfrm>
            <a:custGeom>
              <a:avLst/>
              <a:gdLst/>
              <a:ahLst/>
              <a:cxnLst/>
              <a:rect l="l" t="t" r="r" b="b"/>
              <a:pathLst>
                <a:path w="1918" h="2991" extrusionOk="0">
                  <a:moveTo>
                    <a:pt x="1918" y="1"/>
                  </a:moveTo>
                  <a:lnTo>
                    <a:pt x="0" y="2238"/>
                  </a:lnTo>
                  <a:lnTo>
                    <a:pt x="69" y="2352"/>
                  </a:lnTo>
                  <a:cubicBezTo>
                    <a:pt x="69" y="2352"/>
                    <a:pt x="617" y="2900"/>
                    <a:pt x="1507" y="2968"/>
                  </a:cubicBezTo>
                  <a:lnTo>
                    <a:pt x="1689" y="2991"/>
                  </a:lnTo>
                  <a:lnTo>
                    <a:pt x="191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7" name="Google Shape;2797;p26"/>
            <p:cNvSpPr/>
            <p:nvPr/>
          </p:nvSpPr>
          <p:spPr>
            <a:xfrm>
              <a:off x="5372470" y="1660292"/>
              <a:ext cx="225322" cy="209845"/>
            </a:xfrm>
            <a:custGeom>
              <a:avLst/>
              <a:gdLst/>
              <a:ahLst/>
              <a:cxnLst/>
              <a:rect l="l" t="t" r="r" b="b"/>
              <a:pathLst>
                <a:path w="5867" h="5464" extrusionOk="0">
                  <a:moveTo>
                    <a:pt x="1986" y="1104"/>
                  </a:moveTo>
                  <a:lnTo>
                    <a:pt x="4840" y="2314"/>
                  </a:lnTo>
                  <a:lnTo>
                    <a:pt x="3927" y="4460"/>
                  </a:lnTo>
                  <a:lnTo>
                    <a:pt x="1028" y="3295"/>
                  </a:lnTo>
                  <a:lnTo>
                    <a:pt x="1986" y="1104"/>
                  </a:lnTo>
                  <a:close/>
                  <a:moveTo>
                    <a:pt x="1764" y="0"/>
                  </a:moveTo>
                  <a:cubicBezTo>
                    <a:pt x="1732" y="0"/>
                    <a:pt x="1699" y="3"/>
                    <a:pt x="1667" y="9"/>
                  </a:cubicBezTo>
                  <a:cubicBezTo>
                    <a:pt x="1553" y="54"/>
                    <a:pt x="1439" y="146"/>
                    <a:pt x="1370" y="260"/>
                  </a:cubicBezTo>
                  <a:lnTo>
                    <a:pt x="46" y="3364"/>
                  </a:lnTo>
                  <a:cubicBezTo>
                    <a:pt x="1" y="3455"/>
                    <a:pt x="1" y="3592"/>
                    <a:pt x="46" y="3706"/>
                  </a:cubicBezTo>
                  <a:cubicBezTo>
                    <a:pt x="92" y="3798"/>
                    <a:pt x="183" y="3889"/>
                    <a:pt x="297" y="3935"/>
                  </a:cubicBezTo>
                  <a:lnTo>
                    <a:pt x="3995" y="5418"/>
                  </a:lnTo>
                  <a:cubicBezTo>
                    <a:pt x="4041" y="5441"/>
                    <a:pt x="4086" y="5464"/>
                    <a:pt x="4155" y="5464"/>
                  </a:cubicBezTo>
                  <a:cubicBezTo>
                    <a:pt x="4315" y="5464"/>
                    <a:pt x="4474" y="5350"/>
                    <a:pt x="4543" y="5190"/>
                  </a:cubicBezTo>
                  <a:lnTo>
                    <a:pt x="5821" y="2245"/>
                  </a:lnTo>
                  <a:cubicBezTo>
                    <a:pt x="5867" y="2131"/>
                    <a:pt x="5867" y="1994"/>
                    <a:pt x="5821" y="1880"/>
                  </a:cubicBezTo>
                  <a:cubicBezTo>
                    <a:pt x="5753" y="1766"/>
                    <a:pt x="5661" y="1675"/>
                    <a:pt x="5524" y="1652"/>
                  </a:cubicBezTo>
                  <a:lnTo>
                    <a:pt x="5365" y="1606"/>
                  </a:lnTo>
                  <a:lnTo>
                    <a:pt x="2260" y="260"/>
                  </a:lnTo>
                  <a:lnTo>
                    <a:pt x="2055" y="100"/>
                  </a:lnTo>
                  <a:cubicBezTo>
                    <a:pt x="1968" y="30"/>
                    <a:pt x="1867" y="0"/>
                    <a:pt x="176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8" name="Google Shape;2798;p26"/>
            <p:cNvSpPr/>
            <p:nvPr/>
          </p:nvSpPr>
          <p:spPr>
            <a:xfrm>
              <a:off x="5375965" y="-105877"/>
              <a:ext cx="937812" cy="658492"/>
            </a:xfrm>
            <a:custGeom>
              <a:avLst/>
              <a:gdLst/>
              <a:ahLst/>
              <a:cxnLst/>
              <a:rect l="l" t="t" r="r" b="b"/>
              <a:pathLst>
                <a:path w="24419" h="17146" extrusionOk="0">
                  <a:moveTo>
                    <a:pt x="23878" y="1"/>
                  </a:moveTo>
                  <a:cubicBezTo>
                    <a:pt x="23058" y="1"/>
                    <a:pt x="18509" y="242"/>
                    <a:pt x="10364" y="5117"/>
                  </a:cubicBezTo>
                  <a:cubicBezTo>
                    <a:pt x="3105" y="9499"/>
                    <a:pt x="1" y="14589"/>
                    <a:pt x="1" y="14589"/>
                  </a:cubicBezTo>
                  <a:lnTo>
                    <a:pt x="2489" y="17145"/>
                  </a:lnTo>
                  <a:cubicBezTo>
                    <a:pt x="2489" y="17145"/>
                    <a:pt x="6986" y="11667"/>
                    <a:pt x="11596" y="8563"/>
                  </a:cubicBezTo>
                  <a:cubicBezTo>
                    <a:pt x="18438" y="3965"/>
                    <a:pt x="23520" y="3036"/>
                    <a:pt x="24104" y="3036"/>
                  </a:cubicBezTo>
                  <a:cubicBezTo>
                    <a:pt x="24125" y="3036"/>
                    <a:pt x="24141" y="3037"/>
                    <a:pt x="24150" y="3039"/>
                  </a:cubicBezTo>
                  <a:cubicBezTo>
                    <a:pt x="24152" y="3040"/>
                    <a:pt x="24154" y="3040"/>
                    <a:pt x="24156" y="3040"/>
                  </a:cubicBezTo>
                  <a:cubicBezTo>
                    <a:pt x="24418" y="3040"/>
                    <a:pt x="24013" y="4"/>
                    <a:pt x="24013" y="4"/>
                  </a:cubicBezTo>
                  <a:cubicBezTo>
                    <a:pt x="24013" y="4"/>
                    <a:pt x="23968" y="1"/>
                    <a:pt x="2387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9" name="Google Shape;2799;p26"/>
            <p:cNvSpPr/>
            <p:nvPr/>
          </p:nvSpPr>
          <p:spPr>
            <a:xfrm>
              <a:off x="5366326" y="-114557"/>
              <a:ext cx="955555" cy="675045"/>
            </a:xfrm>
            <a:custGeom>
              <a:avLst/>
              <a:gdLst/>
              <a:ahLst/>
              <a:cxnLst/>
              <a:rect l="l" t="t" r="r" b="b"/>
              <a:pathLst>
                <a:path w="24881" h="17577" extrusionOk="0">
                  <a:moveTo>
                    <a:pt x="24082" y="435"/>
                  </a:moveTo>
                  <a:cubicBezTo>
                    <a:pt x="24219" y="1508"/>
                    <a:pt x="24310" y="2695"/>
                    <a:pt x="24264" y="3037"/>
                  </a:cubicBezTo>
                  <a:cubicBezTo>
                    <a:pt x="23237" y="3151"/>
                    <a:pt x="18307" y="4201"/>
                    <a:pt x="11733" y="8607"/>
                  </a:cubicBezTo>
                  <a:cubicBezTo>
                    <a:pt x="7625" y="11368"/>
                    <a:pt x="3562" y="16048"/>
                    <a:pt x="2717" y="17029"/>
                  </a:cubicBezTo>
                  <a:lnTo>
                    <a:pt x="526" y="14769"/>
                  </a:lnTo>
                  <a:cubicBezTo>
                    <a:pt x="1097" y="13925"/>
                    <a:pt x="4269" y="9428"/>
                    <a:pt x="10729" y="5525"/>
                  </a:cubicBezTo>
                  <a:cubicBezTo>
                    <a:pt x="18604" y="800"/>
                    <a:pt x="23146" y="458"/>
                    <a:pt x="24082" y="435"/>
                  </a:cubicBezTo>
                  <a:close/>
                  <a:moveTo>
                    <a:pt x="24163" y="0"/>
                  </a:moveTo>
                  <a:cubicBezTo>
                    <a:pt x="23357" y="0"/>
                    <a:pt x="18793" y="194"/>
                    <a:pt x="10523" y="5160"/>
                  </a:cubicBezTo>
                  <a:cubicBezTo>
                    <a:pt x="3265" y="9520"/>
                    <a:pt x="92" y="14632"/>
                    <a:pt x="69" y="14701"/>
                  </a:cubicBezTo>
                  <a:cubicBezTo>
                    <a:pt x="1" y="14769"/>
                    <a:pt x="24" y="14884"/>
                    <a:pt x="92" y="14952"/>
                  </a:cubicBezTo>
                  <a:lnTo>
                    <a:pt x="2580" y="17508"/>
                  </a:lnTo>
                  <a:cubicBezTo>
                    <a:pt x="2603" y="17554"/>
                    <a:pt x="2671" y="17577"/>
                    <a:pt x="2740" y="17577"/>
                  </a:cubicBezTo>
                  <a:cubicBezTo>
                    <a:pt x="2808" y="17577"/>
                    <a:pt x="2854" y="17554"/>
                    <a:pt x="2900" y="17508"/>
                  </a:cubicBezTo>
                  <a:cubicBezTo>
                    <a:pt x="2945" y="17440"/>
                    <a:pt x="7442" y="12030"/>
                    <a:pt x="11961" y="8972"/>
                  </a:cubicBezTo>
                  <a:cubicBezTo>
                    <a:pt x="18616" y="4506"/>
                    <a:pt x="23698" y="3469"/>
                    <a:pt x="24321" y="3469"/>
                  </a:cubicBezTo>
                  <a:cubicBezTo>
                    <a:pt x="24335" y="3469"/>
                    <a:pt x="24346" y="3470"/>
                    <a:pt x="24356" y="3471"/>
                  </a:cubicBezTo>
                  <a:cubicBezTo>
                    <a:pt x="24368" y="3475"/>
                    <a:pt x="24382" y="3477"/>
                    <a:pt x="24397" y="3477"/>
                  </a:cubicBezTo>
                  <a:cubicBezTo>
                    <a:pt x="24464" y="3477"/>
                    <a:pt x="24546" y="3440"/>
                    <a:pt x="24584" y="3402"/>
                  </a:cubicBezTo>
                  <a:cubicBezTo>
                    <a:pt x="24675" y="3334"/>
                    <a:pt x="24880" y="3151"/>
                    <a:pt x="24492" y="207"/>
                  </a:cubicBezTo>
                  <a:cubicBezTo>
                    <a:pt x="24470" y="93"/>
                    <a:pt x="24401" y="24"/>
                    <a:pt x="24287" y="1"/>
                  </a:cubicBezTo>
                  <a:cubicBezTo>
                    <a:pt x="24273" y="1"/>
                    <a:pt x="24231" y="0"/>
                    <a:pt x="2416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0" name="Google Shape;2800;p26"/>
            <p:cNvSpPr/>
            <p:nvPr/>
          </p:nvSpPr>
          <p:spPr>
            <a:xfrm>
              <a:off x="5428580" y="-35634"/>
              <a:ext cx="879282" cy="588249"/>
            </a:xfrm>
            <a:custGeom>
              <a:avLst/>
              <a:gdLst/>
              <a:ahLst/>
              <a:cxnLst/>
              <a:rect l="l" t="t" r="r" b="b"/>
              <a:pathLst>
                <a:path w="22895" h="15317" extrusionOk="0">
                  <a:moveTo>
                    <a:pt x="22849" y="1"/>
                  </a:moveTo>
                  <a:cubicBezTo>
                    <a:pt x="20475" y="571"/>
                    <a:pt x="15316" y="1964"/>
                    <a:pt x="11231" y="4338"/>
                  </a:cubicBezTo>
                  <a:cubicBezTo>
                    <a:pt x="5638" y="7602"/>
                    <a:pt x="1507" y="12304"/>
                    <a:pt x="1" y="14175"/>
                  </a:cubicBezTo>
                  <a:lnTo>
                    <a:pt x="1119" y="15316"/>
                  </a:lnTo>
                  <a:cubicBezTo>
                    <a:pt x="1119" y="15316"/>
                    <a:pt x="5616" y="9838"/>
                    <a:pt x="10226" y="6734"/>
                  </a:cubicBezTo>
                  <a:cubicBezTo>
                    <a:pt x="17068" y="2136"/>
                    <a:pt x="22150" y="1207"/>
                    <a:pt x="22734" y="1207"/>
                  </a:cubicBezTo>
                  <a:cubicBezTo>
                    <a:pt x="22755" y="1207"/>
                    <a:pt x="22771" y="1208"/>
                    <a:pt x="22780" y="1210"/>
                  </a:cubicBezTo>
                  <a:cubicBezTo>
                    <a:pt x="22782" y="1211"/>
                    <a:pt x="22785" y="1211"/>
                    <a:pt x="22787" y="1211"/>
                  </a:cubicBezTo>
                  <a:cubicBezTo>
                    <a:pt x="22894" y="1211"/>
                    <a:pt x="22893" y="650"/>
                    <a:pt x="22849" y="1"/>
                  </a:cubicBezTo>
                  <a:close/>
                </a:path>
              </a:pathLst>
            </a:custGeom>
            <a:solidFill>
              <a:srgbClr val="0C0044">
                <a:alpha val="227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1" name="Google Shape;2801;p26"/>
            <p:cNvSpPr/>
            <p:nvPr/>
          </p:nvSpPr>
          <p:spPr>
            <a:xfrm>
              <a:off x="5418940" y="-43853"/>
              <a:ext cx="898562" cy="604341"/>
            </a:xfrm>
            <a:custGeom>
              <a:avLst/>
              <a:gdLst/>
              <a:ahLst/>
              <a:cxnLst/>
              <a:rect l="l" t="t" r="r" b="b"/>
              <a:pathLst>
                <a:path w="23397" h="15736" extrusionOk="0">
                  <a:moveTo>
                    <a:pt x="22894" y="489"/>
                  </a:moveTo>
                  <a:cubicBezTo>
                    <a:pt x="22917" y="899"/>
                    <a:pt x="22917" y="1105"/>
                    <a:pt x="22894" y="1196"/>
                  </a:cubicBezTo>
                  <a:cubicBezTo>
                    <a:pt x="21867" y="1310"/>
                    <a:pt x="16937" y="2360"/>
                    <a:pt x="10363" y="6766"/>
                  </a:cubicBezTo>
                  <a:cubicBezTo>
                    <a:pt x="6255" y="9527"/>
                    <a:pt x="2192" y="14207"/>
                    <a:pt x="1347" y="15188"/>
                  </a:cubicBezTo>
                  <a:lnTo>
                    <a:pt x="548" y="14366"/>
                  </a:lnTo>
                  <a:cubicBezTo>
                    <a:pt x="2146" y="12426"/>
                    <a:pt x="6163" y="7907"/>
                    <a:pt x="11596" y="4734"/>
                  </a:cubicBezTo>
                  <a:cubicBezTo>
                    <a:pt x="15453" y="2497"/>
                    <a:pt x="20224" y="1128"/>
                    <a:pt x="22894" y="489"/>
                  </a:cubicBezTo>
                  <a:close/>
                  <a:moveTo>
                    <a:pt x="23095" y="0"/>
                  </a:moveTo>
                  <a:cubicBezTo>
                    <a:pt x="23080" y="0"/>
                    <a:pt x="23066" y="3"/>
                    <a:pt x="23054" y="9"/>
                  </a:cubicBezTo>
                  <a:cubicBezTo>
                    <a:pt x="20406" y="626"/>
                    <a:pt x="15408" y="2018"/>
                    <a:pt x="11390" y="4369"/>
                  </a:cubicBezTo>
                  <a:cubicBezTo>
                    <a:pt x="5752" y="7656"/>
                    <a:pt x="1598" y="12358"/>
                    <a:pt x="69" y="14229"/>
                  </a:cubicBezTo>
                  <a:cubicBezTo>
                    <a:pt x="0" y="14321"/>
                    <a:pt x="23" y="14458"/>
                    <a:pt x="92" y="14526"/>
                  </a:cubicBezTo>
                  <a:lnTo>
                    <a:pt x="1210" y="15667"/>
                  </a:lnTo>
                  <a:cubicBezTo>
                    <a:pt x="1233" y="15713"/>
                    <a:pt x="1301" y="15736"/>
                    <a:pt x="1370" y="15736"/>
                  </a:cubicBezTo>
                  <a:cubicBezTo>
                    <a:pt x="1438" y="15736"/>
                    <a:pt x="1484" y="15713"/>
                    <a:pt x="1530" y="15667"/>
                  </a:cubicBezTo>
                  <a:cubicBezTo>
                    <a:pt x="1575" y="15599"/>
                    <a:pt x="6072" y="10189"/>
                    <a:pt x="10591" y="7131"/>
                  </a:cubicBezTo>
                  <a:cubicBezTo>
                    <a:pt x="17246" y="2665"/>
                    <a:pt x="22328" y="1628"/>
                    <a:pt x="22951" y="1628"/>
                  </a:cubicBezTo>
                  <a:cubicBezTo>
                    <a:pt x="22965" y="1628"/>
                    <a:pt x="22976" y="1629"/>
                    <a:pt x="22986" y="1630"/>
                  </a:cubicBezTo>
                  <a:cubicBezTo>
                    <a:pt x="23004" y="1636"/>
                    <a:pt x="23024" y="1639"/>
                    <a:pt x="23045" y="1639"/>
                  </a:cubicBezTo>
                  <a:cubicBezTo>
                    <a:pt x="23101" y="1639"/>
                    <a:pt x="23164" y="1618"/>
                    <a:pt x="23214" y="1584"/>
                  </a:cubicBezTo>
                  <a:cubicBezTo>
                    <a:pt x="23328" y="1470"/>
                    <a:pt x="23396" y="1333"/>
                    <a:pt x="23305" y="215"/>
                  </a:cubicBezTo>
                  <a:cubicBezTo>
                    <a:pt x="23305" y="146"/>
                    <a:pt x="23282" y="78"/>
                    <a:pt x="23214" y="55"/>
                  </a:cubicBezTo>
                  <a:cubicBezTo>
                    <a:pt x="23180" y="22"/>
                    <a:pt x="23135" y="0"/>
                    <a:pt x="2309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2" name="Google Shape;2802;p26"/>
            <p:cNvSpPr/>
            <p:nvPr/>
          </p:nvSpPr>
          <p:spPr>
            <a:xfrm>
              <a:off x="5335678" y="454413"/>
              <a:ext cx="135877" cy="141138"/>
            </a:xfrm>
            <a:custGeom>
              <a:avLst/>
              <a:gdLst/>
              <a:ahLst/>
              <a:cxnLst/>
              <a:rect l="l" t="t" r="r" b="b"/>
              <a:pathLst>
                <a:path w="3538" h="3675" extrusionOk="0">
                  <a:moveTo>
                    <a:pt x="1050" y="0"/>
                  </a:moveTo>
                  <a:lnTo>
                    <a:pt x="0" y="1370"/>
                  </a:lnTo>
                  <a:lnTo>
                    <a:pt x="2511" y="3675"/>
                  </a:lnTo>
                  <a:lnTo>
                    <a:pt x="3538" y="2556"/>
                  </a:lnTo>
                  <a:lnTo>
                    <a:pt x="1050" y="0"/>
                  </a:lnTo>
                  <a:close/>
                </a:path>
              </a:pathLst>
            </a:custGeom>
            <a:solidFill>
              <a:srgbClr val="81C7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3" name="Google Shape;2803;p26"/>
            <p:cNvSpPr/>
            <p:nvPr/>
          </p:nvSpPr>
          <p:spPr>
            <a:xfrm>
              <a:off x="5326000" y="445849"/>
              <a:ext cx="154350" cy="157614"/>
            </a:xfrm>
            <a:custGeom>
              <a:avLst/>
              <a:gdLst/>
              <a:ahLst/>
              <a:cxnLst/>
              <a:rect l="l" t="t" r="r" b="b"/>
              <a:pathLst>
                <a:path w="4019" h="4104" extrusionOk="0">
                  <a:moveTo>
                    <a:pt x="1294" y="1"/>
                  </a:moveTo>
                  <a:cubicBezTo>
                    <a:pt x="1227" y="1"/>
                    <a:pt x="1161" y="31"/>
                    <a:pt x="1119" y="86"/>
                  </a:cubicBezTo>
                  <a:lnTo>
                    <a:pt x="69" y="1456"/>
                  </a:lnTo>
                  <a:cubicBezTo>
                    <a:pt x="1" y="1547"/>
                    <a:pt x="24" y="1661"/>
                    <a:pt x="92" y="1752"/>
                  </a:cubicBezTo>
                  <a:lnTo>
                    <a:pt x="2603" y="4058"/>
                  </a:lnTo>
                  <a:cubicBezTo>
                    <a:pt x="2649" y="4081"/>
                    <a:pt x="2694" y="4103"/>
                    <a:pt x="2763" y="4103"/>
                  </a:cubicBezTo>
                  <a:cubicBezTo>
                    <a:pt x="2831" y="4103"/>
                    <a:pt x="2877" y="4081"/>
                    <a:pt x="2923" y="4035"/>
                  </a:cubicBezTo>
                  <a:lnTo>
                    <a:pt x="3950" y="2916"/>
                  </a:lnTo>
                  <a:cubicBezTo>
                    <a:pt x="4018" y="2825"/>
                    <a:pt x="4018" y="2688"/>
                    <a:pt x="3927" y="2620"/>
                  </a:cubicBezTo>
                  <a:cubicBezTo>
                    <a:pt x="3881" y="2574"/>
                    <a:pt x="3824" y="2551"/>
                    <a:pt x="3767" y="2551"/>
                  </a:cubicBezTo>
                  <a:cubicBezTo>
                    <a:pt x="3710" y="2551"/>
                    <a:pt x="3653" y="2574"/>
                    <a:pt x="3607" y="2620"/>
                  </a:cubicBezTo>
                  <a:lnTo>
                    <a:pt x="2740" y="3578"/>
                  </a:lnTo>
                  <a:lnTo>
                    <a:pt x="549" y="1547"/>
                  </a:lnTo>
                  <a:lnTo>
                    <a:pt x="1462" y="337"/>
                  </a:lnTo>
                  <a:cubicBezTo>
                    <a:pt x="1530" y="246"/>
                    <a:pt x="1530" y="109"/>
                    <a:pt x="1416" y="40"/>
                  </a:cubicBezTo>
                  <a:cubicBezTo>
                    <a:pt x="1380" y="13"/>
                    <a:pt x="1337" y="1"/>
                    <a:pt x="1294" y="1"/>
                  </a:cubicBezTo>
                  <a:close/>
                </a:path>
              </a:pathLst>
            </a:custGeom>
            <a:solidFill>
              <a:srgbClr val="81C7B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4" name="Google Shape;2804;p26"/>
            <p:cNvSpPr/>
            <p:nvPr/>
          </p:nvSpPr>
          <p:spPr>
            <a:xfrm>
              <a:off x="5247116" y="506990"/>
              <a:ext cx="184997" cy="185611"/>
            </a:xfrm>
            <a:custGeom>
              <a:avLst/>
              <a:gdLst/>
              <a:ahLst/>
              <a:cxnLst/>
              <a:rect l="l" t="t" r="r" b="b"/>
              <a:pathLst>
                <a:path w="4817" h="4833" extrusionOk="0">
                  <a:moveTo>
                    <a:pt x="2306" y="1"/>
                  </a:moveTo>
                  <a:cubicBezTo>
                    <a:pt x="2306" y="1"/>
                    <a:pt x="1165" y="1416"/>
                    <a:pt x="914" y="1827"/>
                  </a:cubicBezTo>
                  <a:cubicBezTo>
                    <a:pt x="480" y="2580"/>
                    <a:pt x="1" y="3881"/>
                    <a:pt x="959" y="4566"/>
                  </a:cubicBezTo>
                  <a:cubicBezTo>
                    <a:pt x="1216" y="4752"/>
                    <a:pt x="1488" y="4833"/>
                    <a:pt x="1766" y="4833"/>
                  </a:cubicBezTo>
                  <a:cubicBezTo>
                    <a:pt x="2303" y="4833"/>
                    <a:pt x="2859" y="4531"/>
                    <a:pt x="3356" y="4109"/>
                  </a:cubicBezTo>
                  <a:cubicBezTo>
                    <a:pt x="3653" y="3835"/>
                    <a:pt x="4817" y="2306"/>
                    <a:pt x="4817" y="2306"/>
                  </a:cubicBezTo>
                  <a:lnTo>
                    <a:pt x="230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5" name="Google Shape;2805;p26"/>
            <p:cNvSpPr/>
            <p:nvPr/>
          </p:nvSpPr>
          <p:spPr>
            <a:xfrm>
              <a:off x="5246233" y="498464"/>
              <a:ext cx="195520" cy="202279"/>
            </a:xfrm>
            <a:custGeom>
              <a:avLst/>
              <a:gdLst/>
              <a:ahLst/>
              <a:cxnLst/>
              <a:rect l="l" t="t" r="r" b="b"/>
              <a:pathLst>
                <a:path w="5091" h="5267" extrusionOk="0">
                  <a:moveTo>
                    <a:pt x="2342" y="0"/>
                  </a:moveTo>
                  <a:cubicBezTo>
                    <a:pt x="2274" y="0"/>
                    <a:pt x="2202" y="30"/>
                    <a:pt x="2146" y="86"/>
                  </a:cubicBezTo>
                  <a:cubicBezTo>
                    <a:pt x="2101" y="131"/>
                    <a:pt x="1005" y="1524"/>
                    <a:pt x="754" y="1957"/>
                  </a:cubicBezTo>
                  <a:cubicBezTo>
                    <a:pt x="1" y="3258"/>
                    <a:pt x="24" y="4377"/>
                    <a:pt x="845" y="4970"/>
                  </a:cubicBezTo>
                  <a:cubicBezTo>
                    <a:pt x="1142" y="5176"/>
                    <a:pt x="1462" y="5267"/>
                    <a:pt x="1804" y="5267"/>
                  </a:cubicBezTo>
                  <a:cubicBezTo>
                    <a:pt x="2329" y="5267"/>
                    <a:pt x="2922" y="5016"/>
                    <a:pt x="3516" y="4491"/>
                  </a:cubicBezTo>
                  <a:cubicBezTo>
                    <a:pt x="3835" y="4217"/>
                    <a:pt x="4885" y="2802"/>
                    <a:pt x="5000" y="2642"/>
                  </a:cubicBezTo>
                  <a:cubicBezTo>
                    <a:pt x="5091" y="2551"/>
                    <a:pt x="5068" y="2414"/>
                    <a:pt x="4954" y="2345"/>
                  </a:cubicBezTo>
                  <a:cubicBezTo>
                    <a:pt x="4918" y="2318"/>
                    <a:pt x="4875" y="2305"/>
                    <a:pt x="4832" y="2305"/>
                  </a:cubicBezTo>
                  <a:cubicBezTo>
                    <a:pt x="4765" y="2305"/>
                    <a:pt x="4699" y="2336"/>
                    <a:pt x="4657" y="2391"/>
                  </a:cubicBezTo>
                  <a:cubicBezTo>
                    <a:pt x="4338" y="2802"/>
                    <a:pt x="3470" y="3943"/>
                    <a:pt x="3219" y="4149"/>
                  </a:cubicBezTo>
                  <a:cubicBezTo>
                    <a:pt x="2840" y="4496"/>
                    <a:pt x="2318" y="4833"/>
                    <a:pt x="1791" y="4833"/>
                  </a:cubicBezTo>
                  <a:cubicBezTo>
                    <a:pt x="1557" y="4833"/>
                    <a:pt x="1321" y="4766"/>
                    <a:pt x="1096" y="4605"/>
                  </a:cubicBezTo>
                  <a:cubicBezTo>
                    <a:pt x="206" y="3966"/>
                    <a:pt x="823" y="2688"/>
                    <a:pt x="1119" y="2163"/>
                  </a:cubicBezTo>
                  <a:cubicBezTo>
                    <a:pt x="1370" y="1775"/>
                    <a:pt x="2489" y="360"/>
                    <a:pt x="2489" y="360"/>
                  </a:cubicBezTo>
                  <a:cubicBezTo>
                    <a:pt x="2580" y="245"/>
                    <a:pt x="2557" y="108"/>
                    <a:pt x="2466" y="40"/>
                  </a:cubicBezTo>
                  <a:cubicBezTo>
                    <a:pt x="2430" y="13"/>
                    <a:pt x="2387" y="0"/>
                    <a:pt x="234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6" name="Google Shape;2806;p26"/>
            <p:cNvSpPr/>
            <p:nvPr/>
          </p:nvSpPr>
          <p:spPr>
            <a:xfrm>
              <a:off x="6265732" y="-105762"/>
              <a:ext cx="269181" cy="119248"/>
            </a:xfrm>
            <a:custGeom>
              <a:avLst/>
              <a:gdLst/>
              <a:ahLst/>
              <a:cxnLst/>
              <a:rect l="l" t="t" r="r" b="b"/>
              <a:pathLst>
                <a:path w="7009" h="3105" extrusionOk="0">
                  <a:moveTo>
                    <a:pt x="845" y="1"/>
                  </a:moveTo>
                  <a:cubicBezTo>
                    <a:pt x="845" y="1"/>
                    <a:pt x="1" y="480"/>
                    <a:pt x="229" y="1735"/>
                  </a:cubicBezTo>
                  <a:cubicBezTo>
                    <a:pt x="412" y="2740"/>
                    <a:pt x="822" y="3105"/>
                    <a:pt x="822" y="3105"/>
                  </a:cubicBezTo>
                  <a:lnTo>
                    <a:pt x="7008" y="389"/>
                  </a:lnTo>
                  <a:lnTo>
                    <a:pt x="845" y="1"/>
                  </a:lnTo>
                  <a:close/>
                </a:path>
              </a:pathLst>
            </a:custGeom>
            <a:solidFill>
              <a:srgbClr val="F8C2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7" name="Google Shape;2807;p26"/>
            <p:cNvSpPr/>
            <p:nvPr/>
          </p:nvSpPr>
          <p:spPr>
            <a:xfrm>
              <a:off x="6256976" y="-114518"/>
              <a:ext cx="286693" cy="135915"/>
            </a:xfrm>
            <a:custGeom>
              <a:avLst/>
              <a:gdLst/>
              <a:ahLst/>
              <a:cxnLst/>
              <a:rect l="l" t="t" r="r" b="b"/>
              <a:pathLst>
                <a:path w="7465" h="3539" extrusionOk="0">
                  <a:moveTo>
                    <a:pt x="1142" y="457"/>
                  </a:moveTo>
                  <a:lnTo>
                    <a:pt x="6323" y="777"/>
                  </a:lnTo>
                  <a:lnTo>
                    <a:pt x="1096" y="3059"/>
                  </a:lnTo>
                  <a:cubicBezTo>
                    <a:pt x="982" y="2899"/>
                    <a:pt x="776" y="2557"/>
                    <a:pt x="662" y="1918"/>
                  </a:cubicBezTo>
                  <a:cubicBezTo>
                    <a:pt x="503" y="1005"/>
                    <a:pt x="982" y="571"/>
                    <a:pt x="1142" y="457"/>
                  </a:cubicBezTo>
                  <a:close/>
                  <a:moveTo>
                    <a:pt x="1096" y="0"/>
                  </a:moveTo>
                  <a:cubicBezTo>
                    <a:pt x="1050" y="0"/>
                    <a:pt x="1005" y="23"/>
                    <a:pt x="982" y="46"/>
                  </a:cubicBezTo>
                  <a:cubicBezTo>
                    <a:pt x="936" y="69"/>
                    <a:pt x="0" y="594"/>
                    <a:pt x="229" y="1986"/>
                  </a:cubicBezTo>
                  <a:cubicBezTo>
                    <a:pt x="434" y="3082"/>
                    <a:pt x="868" y="3470"/>
                    <a:pt x="891" y="3493"/>
                  </a:cubicBezTo>
                  <a:cubicBezTo>
                    <a:pt x="936" y="3538"/>
                    <a:pt x="982" y="3538"/>
                    <a:pt x="1050" y="3538"/>
                  </a:cubicBezTo>
                  <a:lnTo>
                    <a:pt x="1119" y="3538"/>
                  </a:lnTo>
                  <a:lnTo>
                    <a:pt x="7327" y="822"/>
                  </a:lnTo>
                  <a:cubicBezTo>
                    <a:pt x="7419" y="777"/>
                    <a:pt x="7464" y="685"/>
                    <a:pt x="7464" y="594"/>
                  </a:cubicBezTo>
                  <a:cubicBezTo>
                    <a:pt x="7441" y="480"/>
                    <a:pt x="7350" y="411"/>
                    <a:pt x="7259" y="411"/>
                  </a:cubicBezTo>
                  <a:lnTo>
                    <a:pt x="1096" y="0"/>
                  </a:lnTo>
                  <a:close/>
                </a:path>
              </a:pathLst>
            </a:custGeom>
            <a:solidFill>
              <a:srgbClr val="F8C2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8" name="Google Shape;2808;p26"/>
            <p:cNvSpPr/>
            <p:nvPr/>
          </p:nvSpPr>
          <p:spPr>
            <a:xfrm>
              <a:off x="5326000" y="444735"/>
              <a:ext cx="156078" cy="156961"/>
            </a:xfrm>
            <a:custGeom>
              <a:avLst/>
              <a:gdLst/>
              <a:ahLst/>
              <a:cxnLst/>
              <a:rect l="l" t="t" r="r" b="b"/>
              <a:pathLst>
                <a:path w="4064" h="4087" extrusionOk="0">
                  <a:moveTo>
                    <a:pt x="1188" y="1"/>
                  </a:moveTo>
                  <a:lnTo>
                    <a:pt x="1" y="1370"/>
                  </a:lnTo>
                  <a:lnTo>
                    <a:pt x="2923" y="4087"/>
                  </a:lnTo>
                  <a:lnTo>
                    <a:pt x="4064" y="2808"/>
                  </a:lnTo>
                  <a:lnTo>
                    <a:pt x="118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9" name="Google Shape;2809;p26"/>
            <p:cNvSpPr/>
            <p:nvPr/>
          </p:nvSpPr>
          <p:spPr>
            <a:xfrm>
              <a:off x="6475231" y="-94356"/>
              <a:ext cx="59681" cy="27229"/>
            </a:xfrm>
            <a:custGeom>
              <a:avLst/>
              <a:gdLst/>
              <a:ahLst/>
              <a:cxnLst/>
              <a:rect l="l" t="t" r="r" b="b"/>
              <a:pathLst>
                <a:path w="1554" h="709" extrusionOk="0">
                  <a:moveTo>
                    <a:pt x="1" y="0"/>
                  </a:moveTo>
                  <a:lnTo>
                    <a:pt x="1" y="0"/>
                  </a:lnTo>
                  <a:cubicBezTo>
                    <a:pt x="24" y="229"/>
                    <a:pt x="47" y="480"/>
                    <a:pt x="138" y="708"/>
                  </a:cubicBezTo>
                  <a:lnTo>
                    <a:pt x="1553" y="9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0" name="Google Shape;2810;p26"/>
            <p:cNvSpPr/>
            <p:nvPr/>
          </p:nvSpPr>
          <p:spPr>
            <a:xfrm>
              <a:off x="5858985" y="2018265"/>
              <a:ext cx="864381" cy="674123"/>
            </a:xfrm>
            <a:custGeom>
              <a:avLst/>
              <a:gdLst/>
              <a:ahLst/>
              <a:cxnLst/>
              <a:rect l="l" t="t" r="r" b="b"/>
              <a:pathLst>
                <a:path w="22507" h="17553" extrusionOk="0">
                  <a:moveTo>
                    <a:pt x="1804" y="0"/>
                  </a:moveTo>
                  <a:cubicBezTo>
                    <a:pt x="663" y="1781"/>
                    <a:pt x="1" y="3881"/>
                    <a:pt x="1" y="6163"/>
                  </a:cubicBezTo>
                  <a:cubicBezTo>
                    <a:pt x="1" y="12440"/>
                    <a:pt x="5114" y="17553"/>
                    <a:pt x="11413" y="17553"/>
                  </a:cubicBezTo>
                  <a:cubicBezTo>
                    <a:pt x="16823" y="17553"/>
                    <a:pt x="21342" y="13787"/>
                    <a:pt x="22506" y="8720"/>
                  </a:cubicBezTo>
                  <a:lnTo>
                    <a:pt x="22506" y="8720"/>
                  </a:lnTo>
                  <a:cubicBezTo>
                    <a:pt x="20475" y="11892"/>
                    <a:pt x="16937" y="13969"/>
                    <a:pt x="12920" y="13969"/>
                  </a:cubicBezTo>
                  <a:cubicBezTo>
                    <a:pt x="6620" y="13969"/>
                    <a:pt x="1507" y="8879"/>
                    <a:pt x="1507" y="2580"/>
                  </a:cubicBezTo>
                  <a:cubicBezTo>
                    <a:pt x="1507" y="1689"/>
                    <a:pt x="1621" y="822"/>
                    <a:pt x="1804" y="0"/>
                  </a:cubicBezTo>
                  <a:close/>
                </a:path>
              </a:pathLst>
            </a:custGeom>
            <a:solidFill>
              <a:srgbClr val="79A2F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1" name="Google Shape;2811;p26"/>
            <p:cNvSpPr/>
            <p:nvPr/>
          </p:nvSpPr>
          <p:spPr>
            <a:xfrm>
              <a:off x="5858985" y="1816639"/>
              <a:ext cx="875788" cy="875749"/>
            </a:xfrm>
            <a:custGeom>
              <a:avLst/>
              <a:gdLst/>
              <a:ahLst/>
              <a:cxnLst/>
              <a:rect l="l" t="t" r="r" b="b"/>
              <a:pathLst>
                <a:path w="22804" h="22803" extrusionOk="0">
                  <a:moveTo>
                    <a:pt x="11413" y="0"/>
                  </a:moveTo>
                  <a:cubicBezTo>
                    <a:pt x="5114" y="0"/>
                    <a:pt x="1" y="5113"/>
                    <a:pt x="1" y="11413"/>
                  </a:cubicBezTo>
                  <a:cubicBezTo>
                    <a:pt x="1" y="17690"/>
                    <a:pt x="5114" y="22803"/>
                    <a:pt x="11413" y="22803"/>
                  </a:cubicBezTo>
                  <a:cubicBezTo>
                    <a:pt x="17713" y="22803"/>
                    <a:pt x="22803" y="17690"/>
                    <a:pt x="22803" y="11413"/>
                  </a:cubicBezTo>
                  <a:cubicBezTo>
                    <a:pt x="22803" y="5113"/>
                    <a:pt x="17713" y="0"/>
                    <a:pt x="11413" y="0"/>
                  </a:cubicBezTo>
                  <a:close/>
                </a:path>
              </a:pathLst>
            </a:custGeom>
            <a:solidFill>
              <a:srgbClr val="E9874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2" name="Google Shape;2812;p26"/>
            <p:cNvSpPr/>
            <p:nvPr/>
          </p:nvSpPr>
          <p:spPr>
            <a:xfrm>
              <a:off x="6496277" y="2000714"/>
              <a:ext cx="22851" cy="46508"/>
            </a:xfrm>
            <a:custGeom>
              <a:avLst/>
              <a:gdLst/>
              <a:ahLst/>
              <a:cxnLst/>
              <a:rect l="l" t="t" r="r" b="b"/>
              <a:pathLst>
                <a:path w="595" h="1211" extrusionOk="0">
                  <a:moveTo>
                    <a:pt x="297" y="1"/>
                  </a:moveTo>
                  <a:cubicBezTo>
                    <a:pt x="138" y="1"/>
                    <a:pt x="1" y="275"/>
                    <a:pt x="1" y="594"/>
                  </a:cubicBezTo>
                  <a:cubicBezTo>
                    <a:pt x="1" y="937"/>
                    <a:pt x="138" y="1211"/>
                    <a:pt x="297" y="1211"/>
                  </a:cubicBezTo>
                  <a:cubicBezTo>
                    <a:pt x="457" y="1211"/>
                    <a:pt x="594" y="937"/>
                    <a:pt x="594" y="594"/>
                  </a:cubicBezTo>
                  <a:cubicBezTo>
                    <a:pt x="594" y="275"/>
                    <a:pt x="457" y="1"/>
                    <a:pt x="297" y="1"/>
                  </a:cubicBezTo>
                  <a:close/>
                </a:path>
              </a:pathLst>
            </a:custGeom>
            <a:solidFill>
              <a:srgbClr val="4F6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3" name="Google Shape;2813;p26"/>
            <p:cNvSpPr/>
            <p:nvPr/>
          </p:nvSpPr>
          <p:spPr>
            <a:xfrm>
              <a:off x="6479648" y="1984085"/>
              <a:ext cx="56110" cy="79806"/>
            </a:xfrm>
            <a:custGeom>
              <a:avLst/>
              <a:gdLst/>
              <a:ahLst/>
              <a:cxnLst/>
              <a:rect l="l" t="t" r="r" b="b"/>
              <a:pathLst>
                <a:path w="1461" h="2078" extrusionOk="0">
                  <a:moveTo>
                    <a:pt x="730" y="0"/>
                  </a:moveTo>
                  <a:cubicBezTo>
                    <a:pt x="297" y="0"/>
                    <a:pt x="0" y="434"/>
                    <a:pt x="0" y="1027"/>
                  </a:cubicBezTo>
                  <a:cubicBezTo>
                    <a:pt x="0" y="1644"/>
                    <a:pt x="297" y="2077"/>
                    <a:pt x="730" y="2077"/>
                  </a:cubicBezTo>
                  <a:cubicBezTo>
                    <a:pt x="1141" y="2077"/>
                    <a:pt x="1461" y="1644"/>
                    <a:pt x="1461" y="1027"/>
                  </a:cubicBezTo>
                  <a:cubicBezTo>
                    <a:pt x="1461" y="434"/>
                    <a:pt x="1141" y="0"/>
                    <a:pt x="730" y="0"/>
                  </a:cubicBezTo>
                  <a:close/>
                </a:path>
              </a:pathLst>
            </a:custGeom>
            <a:solidFill>
              <a:srgbClr val="4F6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4" name="Google Shape;2814;p26"/>
            <p:cNvSpPr/>
            <p:nvPr/>
          </p:nvSpPr>
          <p:spPr>
            <a:xfrm>
              <a:off x="6233318" y="2063852"/>
              <a:ext cx="121014" cy="58760"/>
            </a:xfrm>
            <a:custGeom>
              <a:avLst/>
              <a:gdLst/>
              <a:ahLst/>
              <a:cxnLst/>
              <a:rect l="l" t="t" r="r" b="b"/>
              <a:pathLst>
                <a:path w="3151" h="1530" extrusionOk="0">
                  <a:moveTo>
                    <a:pt x="0" y="0"/>
                  </a:moveTo>
                  <a:cubicBezTo>
                    <a:pt x="0" y="845"/>
                    <a:pt x="708" y="1530"/>
                    <a:pt x="1575" y="1530"/>
                  </a:cubicBezTo>
                  <a:cubicBezTo>
                    <a:pt x="2442" y="1530"/>
                    <a:pt x="3150" y="845"/>
                    <a:pt x="315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5" name="Google Shape;2815;p26"/>
            <p:cNvSpPr/>
            <p:nvPr/>
          </p:nvSpPr>
          <p:spPr>
            <a:xfrm>
              <a:off x="6080774" y="2000714"/>
              <a:ext cx="22813" cy="46508"/>
            </a:xfrm>
            <a:custGeom>
              <a:avLst/>
              <a:gdLst/>
              <a:ahLst/>
              <a:cxnLst/>
              <a:rect l="l" t="t" r="r" b="b"/>
              <a:pathLst>
                <a:path w="594" h="1211" extrusionOk="0">
                  <a:moveTo>
                    <a:pt x="297" y="1"/>
                  </a:moveTo>
                  <a:cubicBezTo>
                    <a:pt x="137" y="1"/>
                    <a:pt x="1" y="275"/>
                    <a:pt x="1" y="594"/>
                  </a:cubicBezTo>
                  <a:cubicBezTo>
                    <a:pt x="1" y="937"/>
                    <a:pt x="137" y="1211"/>
                    <a:pt x="297" y="1211"/>
                  </a:cubicBezTo>
                  <a:cubicBezTo>
                    <a:pt x="457" y="1211"/>
                    <a:pt x="594" y="937"/>
                    <a:pt x="594" y="594"/>
                  </a:cubicBezTo>
                  <a:cubicBezTo>
                    <a:pt x="594" y="275"/>
                    <a:pt x="457" y="1"/>
                    <a:pt x="297" y="1"/>
                  </a:cubicBezTo>
                  <a:close/>
                </a:path>
              </a:pathLst>
            </a:custGeom>
            <a:solidFill>
              <a:srgbClr val="4F6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6" name="Google Shape;2816;p26"/>
            <p:cNvSpPr/>
            <p:nvPr/>
          </p:nvSpPr>
          <p:spPr>
            <a:xfrm>
              <a:off x="6064106" y="1984085"/>
              <a:ext cx="56148" cy="79806"/>
            </a:xfrm>
            <a:custGeom>
              <a:avLst/>
              <a:gdLst/>
              <a:ahLst/>
              <a:cxnLst/>
              <a:rect l="l" t="t" r="r" b="b"/>
              <a:pathLst>
                <a:path w="1462" h="2078" extrusionOk="0">
                  <a:moveTo>
                    <a:pt x="731" y="0"/>
                  </a:moveTo>
                  <a:cubicBezTo>
                    <a:pt x="298" y="0"/>
                    <a:pt x="1" y="434"/>
                    <a:pt x="1" y="1027"/>
                  </a:cubicBezTo>
                  <a:cubicBezTo>
                    <a:pt x="1" y="1644"/>
                    <a:pt x="298" y="2077"/>
                    <a:pt x="731" y="2077"/>
                  </a:cubicBezTo>
                  <a:cubicBezTo>
                    <a:pt x="1142" y="2077"/>
                    <a:pt x="1462" y="1644"/>
                    <a:pt x="1462" y="1027"/>
                  </a:cubicBezTo>
                  <a:cubicBezTo>
                    <a:pt x="1462" y="434"/>
                    <a:pt x="1142" y="0"/>
                    <a:pt x="7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7" name="Google Shape;2817;p26"/>
            <p:cNvSpPr/>
            <p:nvPr/>
          </p:nvSpPr>
          <p:spPr>
            <a:xfrm>
              <a:off x="6496277" y="2000714"/>
              <a:ext cx="22851" cy="46508"/>
            </a:xfrm>
            <a:custGeom>
              <a:avLst/>
              <a:gdLst/>
              <a:ahLst/>
              <a:cxnLst/>
              <a:rect l="l" t="t" r="r" b="b"/>
              <a:pathLst>
                <a:path w="595" h="1211" extrusionOk="0">
                  <a:moveTo>
                    <a:pt x="297" y="1"/>
                  </a:moveTo>
                  <a:cubicBezTo>
                    <a:pt x="138" y="1"/>
                    <a:pt x="1" y="275"/>
                    <a:pt x="1" y="594"/>
                  </a:cubicBezTo>
                  <a:cubicBezTo>
                    <a:pt x="1" y="937"/>
                    <a:pt x="138" y="1211"/>
                    <a:pt x="297" y="1211"/>
                  </a:cubicBezTo>
                  <a:cubicBezTo>
                    <a:pt x="457" y="1211"/>
                    <a:pt x="594" y="937"/>
                    <a:pt x="594" y="594"/>
                  </a:cubicBezTo>
                  <a:cubicBezTo>
                    <a:pt x="594" y="275"/>
                    <a:pt x="457" y="1"/>
                    <a:pt x="297" y="1"/>
                  </a:cubicBezTo>
                  <a:close/>
                </a:path>
              </a:pathLst>
            </a:custGeom>
            <a:solidFill>
              <a:srgbClr val="4F6F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8" name="Google Shape;2818;p26"/>
            <p:cNvSpPr/>
            <p:nvPr/>
          </p:nvSpPr>
          <p:spPr>
            <a:xfrm>
              <a:off x="6479648" y="1984085"/>
              <a:ext cx="56110" cy="79806"/>
            </a:xfrm>
            <a:custGeom>
              <a:avLst/>
              <a:gdLst/>
              <a:ahLst/>
              <a:cxnLst/>
              <a:rect l="l" t="t" r="r" b="b"/>
              <a:pathLst>
                <a:path w="1461" h="2078" extrusionOk="0">
                  <a:moveTo>
                    <a:pt x="730" y="0"/>
                  </a:moveTo>
                  <a:cubicBezTo>
                    <a:pt x="297" y="0"/>
                    <a:pt x="0" y="434"/>
                    <a:pt x="0" y="1027"/>
                  </a:cubicBezTo>
                  <a:cubicBezTo>
                    <a:pt x="0" y="1644"/>
                    <a:pt x="297" y="2077"/>
                    <a:pt x="730" y="2077"/>
                  </a:cubicBezTo>
                  <a:cubicBezTo>
                    <a:pt x="1141" y="2077"/>
                    <a:pt x="1461" y="1644"/>
                    <a:pt x="1461" y="1027"/>
                  </a:cubicBezTo>
                  <a:cubicBezTo>
                    <a:pt x="1461" y="434"/>
                    <a:pt x="1141" y="0"/>
                    <a:pt x="7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9" name="Google Shape;2819;p26"/>
            <p:cNvSpPr/>
            <p:nvPr/>
          </p:nvSpPr>
          <p:spPr>
            <a:xfrm>
              <a:off x="6266616" y="1855197"/>
              <a:ext cx="213071" cy="102618"/>
            </a:xfrm>
            <a:custGeom>
              <a:avLst/>
              <a:gdLst/>
              <a:ahLst/>
              <a:cxnLst/>
              <a:rect l="l" t="t" r="r" b="b"/>
              <a:pathLst>
                <a:path w="5548" h="2672" extrusionOk="0">
                  <a:moveTo>
                    <a:pt x="640" y="1"/>
                  </a:moveTo>
                  <a:cubicBezTo>
                    <a:pt x="297" y="1"/>
                    <a:pt x="0" y="298"/>
                    <a:pt x="0" y="663"/>
                  </a:cubicBezTo>
                  <a:cubicBezTo>
                    <a:pt x="0" y="1005"/>
                    <a:pt x="297" y="1302"/>
                    <a:pt x="640" y="1302"/>
                  </a:cubicBezTo>
                  <a:cubicBezTo>
                    <a:pt x="1347" y="1302"/>
                    <a:pt x="3356" y="1530"/>
                    <a:pt x="4360" y="2489"/>
                  </a:cubicBezTo>
                  <a:cubicBezTo>
                    <a:pt x="4497" y="2603"/>
                    <a:pt x="4657" y="2671"/>
                    <a:pt x="4817" y="2671"/>
                  </a:cubicBezTo>
                  <a:cubicBezTo>
                    <a:pt x="4999" y="2671"/>
                    <a:pt x="5159" y="2603"/>
                    <a:pt x="5296" y="2466"/>
                  </a:cubicBezTo>
                  <a:cubicBezTo>
                    <a:pt x="5547" y="2215"/>
                    <a:pt x="5524" y="1804"/>
                    <a:pt x="5273" y="1553"/>
                  </a:cubicBezTo>
                  <a:cubicBezTo>
                    <a:pt x="3675" y="24"/>
                    <a:pt x="777" y="1"/>
                    <a:pt x="640" y="1"/>
                  </a:cubicBezTo>
                  <a:close/>
                </a:path>
              </a:pathLst>
            </a:custGeom>
            <a:solidFill>
              <a:srgbClr val="FD9A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0" name="Google Shape;2820;p26"/>
            <p:cNvSpPr/>
            <p:nvPr/>
          </p:nvSpPr>
          <p:spPr>
            <a:xfrm>
              <a:off x="6193838" y="1866181"/>
              <a:ext cx="50887" cy="49542"/>
            </a:xfrm>
            <a:custGeom>
              <a:avLst/>
              <a:gdLst/>
              <a:ahLst/>
              <a:cxnLst/>
              <a:rect l="l" t="t" r="r" b="b"/>
              <a:pathLst>
                <a:path w="1325" h="1290" extrusionOk="0">
                  <a:moveTo>
                    <a:pt x="654" y="0"/>
                  </a:moveTo>
                  <a:cubicBezTo>
                    <a:pt x="486" y="0"/>
                    <a:pt x="321" y="57"/>
                    <a:pt x="206" y="171"/>
                  </a:cubicBezTo>
                  <a:cubicBezTo>
                    <a:pt x="161" y="217"/>
                    <a:pt x="138" y="240"/>
                    <a:pt x="115" y="285"/>
                  </a:cubicBezTo>
                  <a:cubicBezTo>
                    <a:pt x="92" y="308"/>
                    <a:pt x="69" y="354"/>
                    <a:pt x="47" y="400"/>
                  </a:cubicBezTo>
                  <a:cubicBezTo>
                    <a:pt x="47" y="422"/>
                    <a:pt x="24" y="468"/>
                    <a:pt x="24" y="514"/>
                  </a:cubicBezTo>
                  <a:cubicBezTo>
                    <a:pt x="1" y="559"/>
                    <a:pt x="1" y="605"/>
                    <a:pt x="1" y="651"/>
                  </a:cubicBezTo>
                  <a:cubicBezTo>
                    <a:pt x="1" y="673"/>
                    <a:pt x="1" y="719"/>
                    <a:pt x="24" y="765"/>
                  </a:cubicBezTo>
                  <a:cubicBezTo>
                    <a:pt x="24" y="810"/>
                    <a:pt x="47" y="856"/>
                    <a:pt x="47" y="879"/>
                  </a:cubicBezTo>
                  <a:cubicBezTo>
                    <a:pt x="69" y="925"/>
                    <a:pt x="92" y="970"/>
                    <a:pt x="115" y="993"/>
                  </a:cubicBezTo>
                  <a:cubicBezTo>
                    <a:pt x="138" y="1039"/>
                    <a:pt x="161" y="1062"/>
                    <a:pt x="206" y="1107"/>
                  </a:cubicBezTo>
                  <a:cubicBezTo>
                    <a:pt x="229" y="1130"/>
                    <a:pt x="252" y="1153"/>
                    <a:pt x="298" y="1176"/>
                  </a:cubicBezTo>
                  <a:cubicBezTo>
                    <a:pt x="321" y="1198"/>
                    <a:pt x="366" y="1221"/>
                    <a:pt x="412" y="1244"/>
                  </a:cubicBezTo>
                  <a:cubicBezTo>
                    <a:pt x="457" y="1267"/>
                    <a:pt x="480" y="1267"/>
                    <a:pt x="526" y="1290"/>
                  </a:cubicBezTo>
                  <a:lnTo>
                    <a:pt x="663" y="1290"/>
                  </a:lnTo>
                  <a:cubicBezTo>
                    <a:pt x="823" y="1290"/>
                    <a:pt x="1005" y="1221"/>
                    <a:pt x="1119" y="1107"/>
                  </a:cubicBezTo>
                  <a:cubicBezTo>
                    <a:pt x="1142" y="1062"/>
                    <a:pt x="1188" y="1039"/>
                    <a:pt x="1211" y="993"/>
                  </a:cubicBezTo>
                  <a:cubicBezTo>
                    <a:pt x="1234" y="970"/>
                    <a:pt x="1256" y="925"/>
                    <a:pt x="1256" y="879"/>
                  </a:cubicBezTo>
                  <a:cubicBezTo>
                    <a:pt x="1279" y="856"/>
                    <a:pt x="1302" y="810"/>
                    <a:pt x="1302" y="765"/>
                  </a:cubicBezTo>
                  <a:cubicBezTo>
                    <a:pt x="1302" y="719"/>
                    <a:pt x="1325" y="673"/>
                    <a:pt x="1325" y="651"/>
                  </a:cubicBezTo>
                  <a:cubicBezTo>
                    <a:pt x="1325" y="605"/>
                    <a:pt x="1302" y="559"/>
                    <a:pt x="1302" y="514"/>
                  </a:cubicBezTo>
                  <a:cubicBezTo>
                    <a:pt x="1302" y="468"/>
                    <a:pt x="1279" y="422"/>
                    <a:pt x="1256" y="400"/>
                  </a:cubicBezTo>
                  <a:cubicBezTo>
                    <a:pt x="1256" y="354"/>
                    <a:pt x="1234" y="308"/>
                    <a:pt x="1211" y="285"/>
                  </a:cubicBezTo>
                  <a:cubicBezTo>
                    <a:pt x="1188" y="240"/>
                    <a:pt x="1142" y="217"/>
                    <a:pt x="1119" y="171"/>
                  </a:cubicBezTo>
                  <a:cubicBezTo>
                    <a:pt x="994" y="57"/>
                    <a:pt x="823" y="0"/>
                    <a:pt x="654" y="0"/>
                  </a:cubicBezTo>
                  <a:close/>
                </a:path>
              </a:pathLst>
            </a:custGeom>
            <a:solidFill>
              <a:srgbClr val="FD9A4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1" name="Google Shape;2821;p26"/>
            <p:cNvSpPr/>
            <p:nvPr/>
          </p:nvSpPr>
          <p:spPr>
            <a:xfrm>
              <a:off x="7921641" y="1759646"/>
              <a:ext cx="1214136" cy="224477"/>
            </a:xfrm>
            <a:custGeom>
              <a:avLst/>
              <a:gdLst/>
              <a:ahLst/>
              <a:cxnLst/>
              <a:rect l="l" t="t" r="r" b="b"/>
              <a:pathLst>
                <a:path w="31614" h="5845" extrusionOk="0">
                  <a:moveTo>
                    <a:pt x="31614" y="1"/>
                  </a:moveTo>
                  <a:lnTo>
                    <a:pt x="6072" y="161"/>
                  </a:lnTo>
                  <a:lnTo>
                    <a:pt x="1" y="5844"/>
                  </a:lnTo>
                  <a:lnTo>
                    <a:pt x="31614" y="2101"/>
                  </a:lnTo>
                  <a:lnTo>
                    <a:pt x="31614" y="1"/>
                  </a:lnTo>
                  <a:close/>
                </a:path>
              </a:pathLst>
            </a:custGeom>
            <a:solidFill>
              <a:srgbClr val="0C0044">
                <a:alpha val="437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2" name="Google Shape;2822;p26"/>
            <p:cNvSpPr/>
            <p:nvPr/>
          </p:nvSpPr>
          <p:spPr>
            <a:xfrm>
              <a:off x="7777007" y="1510705"/>
              <a:ext cx="1357041" cy="399758"/>
            </a:xfrm>
            <a:custGeom>
              <a:avLst/>
              <a:gdLst/>
              <a:ahLst/>
              <a:cxnLst/>
              <a:rect l="l" t="t" r="r" b="b"/>
              <a:pathLst>
                <a:path w="35335" h="10409" extrusionOk="0">
                  <a:moveTo>
                    <a:pt x="34581" y="0"/>
                  </a:moveTo>
                  <a:lnTo>
                    <a:pt x="0" y="4406"/>
                  </a:lnTo>
                  <a:lnTo>
                    <a:pt x="777" y="10409"/>
                  </a:lnTo>
                  <a:lnTo>
                    <a:pt x="35334" y="5981"/>
                  </a:lnTo>
                  <a:lnTo>
                    <a:pt x="34581" y="0"/>
                  </a:lnTo>
                  <a:close/>
                </a:path>
              </a:pathLst>
            </a:custGeom>
            <a:solidFill>
              <a:srgbClr val="FBCF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3" name="Google Shape;2823;p26"/>
            <p:cNvSpPr/>
            <p:nvPr/>
          </p:nvSpPr>
          <p:spPr>
            <a:xfrm>
              <a:off x="7759456" y="1494037"/>
              <a:ext cx="1392104" cy="433093"/>
            </a:xfrm>
            <a:custGeom>
              <a:avLst/>
              <a:gdLst/>
              <a:ahLst/>
              <a:cxnLst/>
              <a:rect l="l" t="t" r="r" b="b"/>
              <a:pathLst>
                <a:path w="36248" h="11277" extrusionOk="0">
                  <a:moveTo>
                    <a:pt x="34650" y="914"/>
                  </a:moveTo>
                  <a:lnTo>
                    <a:pt x="35312" y="6049"/>
                  </a:lnTo>
                  <a:lnTo>
                    <a:pt x="1599" y="10341"/>
                  </a:lnTo>
                  <a:lnTo>
                    <a:pt x="960" y="5228"/>
                  </a:lnTo>
                  <a:lnTo>
                    <a:pt x="34650" y="914"/>
                  </a:lnTo>
                  <a:close/>
                  <a:moveTo>
                    <a:pt x="34969" y="1"/>
                  </a:moveTo>
                  <a:lnTo>
                    <a:pt x="412" y="4406"/>
                  </a:lnTo>
                  <a:cubicBezTo>
                    <a:pt x="184" y="4452"/>
                    <a:pt x="1" y="4657"/>
                    <a:pt x="47" y="4908"/>
                  </a:cubicBezTo>
                  <a:lnTo>
                    <a:pt x="800" y="10888"/>
                  </a:lnTo>
                  <a:cubicBezTo>
                    <a:pt x="823" y="11003"/>
                    <a:pt x="868" y="11117"/>
                    <a:pt x="960" y="11185"/>
                  </a:cubicBezTo>
                  <a:cubicBezTo>
                    <a:pt x="1051" y="11231"/>
                    <a:pt x="1142" y="11276"/>
                    <a:pt x="1234" y="11276"/>
                  </a:cubicBezTo>
                  <a:lnTo>
                    <a:pt x="1279" y="11276"/>
                  </a:lnTo>
                  <a:lnTo>
                    <a:pt x="35860" y="6848"/>
                  </a:lnTo>
                  <a:cubicBezTo>
                    <a:pt x="36088" y="6826"/>
                    <a:pt x="36248" y="6620"/>
                    <a:pt x="36225" y="6369"/>
                  </a:cubicBezTo>
                  <a:lnTo>
                    <a:pt x="35472" y="389"/>
                  </a:lnTo>
                  <a:cubicBezTo>
                    <a:pt x="35449" y="275"/>
                    <a:pt x="35380" y="161"/>
                    <a:pt x="35289" y="92"/>
                  </a:cubicBezTo>
                  <a:cubicBezTo>
                    <a:pt x="35198" y="24"/>
                    <a:pt x="35083" y="1"/>
                    <a:pt x="34969" y="1"/>
                  </a:cubicBezTo>
                  <a:close/>
                </a:path>
              </a:pathLst>
            </a:custGeom>
            <a:solidFill>
              <a:srgbClr val="FBCF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4" name="Google Shape;2824;p26"/>
            <p:cNvSpPr/>
            <p:nvPr/>
          </p:nvSpPr>
          <p:spPr>
            <a:xfrm>
              <a:off x="8995483" y="1505366"/>
              <a:ext cx="41247" cy="80766"/>
            </a:xfrm>
            <a:custGeom>
              <a:avLst/>
              <a:gdLst/>
              <a:ahLst/>
              <a:cxnLst/>
              <a:rect l="l" t="t" r="r" b="b"/>
              <a:pathLst>
                <a:path w="1074" h="2103" extrusionOk="0">
                  <a:moveTo>
                    <a:pt x="450" y="1"/>
                  </a:moveTo>
                  <a:cubicBezTo>
                    <a:pt x="437" y="1"/>
                    <a:pt x="424" y="1"/>
                    <a:pt x="412" y="3"/>
                  </a:cubicBezTo>
                  <a:cubicBezTo>
                    <a:pt x="160" y="48"/>
                    <a:pt x="1" y="254"/>
                    <a:pt x="23" y="505"/>
                  </a:cubicBezTo>
                  <a:lnTo>
                    <a:pt x="183" y="1737"/>
                  </a:lnTo>
                  <a:cubicBezTo>
                    <a:pt x="206" y="1943"/>
                    <a:pt x="412" y="2102"/>
                    <a:pt x="617" y="2102"/>
                  </a:cubicBezTo>
                  <a:lnTo>
                    <a:pt x="685" y="2102"/>
                  </a:lnTo>
                  <a:cubicBezTo>
                    <a:pt x="914" y="2080"/>
                    <a:pt x="1073" y="1851"/>
                    <a:pt x="1051" y="1623"/>
                  </a:cubicBezTo>
                  <a:lnTo>
                    <a:pt x="891" y="391"/>
                  </a:lnTo>
                  <a:cubicBezTo>
                    <a:pt x="869" y="175"/>
                    <a:pt x="665" y="1"/>
                    <a:pt x="450" y="1"/>
                  </a:cubicBezTo>
                  <a:close/>
                </a:path>
              </a:pathLst>
            </a:custGeom>
            <a:solidFill>
              <a:srgbClr val="FFFFFF">
                <a:alpha val="535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5" name="Google Shape;2825;p26"/>
            <p:cNvSpPr/>
            <p:nvPr/>
          </p:nvSpPr>
          <p:spPr>
            <a:xfrm>
              <a:off x="8956924" y="1645621"/>
              <a:ext cx="48237" cy="130731"/>
            </a:xfrm>
            <a:custGeom>
              <a:avLst/>
              <a:gdLst/>
              <a:ahLst/>
              <a:cxnLst/>
              <a:rect l="l" t="t" r="r" b="b"/>
              <a:pathLst>
                <a:path w="1256" h="3404" extrusionOk="0">
                  <a:moveTo>
                    <a:pt x="458" y="0"/>
                  </a:moveTo>
                  <a:cubicBezTo>
                    <a:pt x="443" y="0"/>
                    <a:pt x="427" y="1"/>
                    <a:pt x="411" y="3"/>
                  </a:cubicBezTo>
                  <a:cubicBezTo>
                    <a:pt x="183" y="48"/>
                    <a:pt x="0" y="254"/>
                    <a:pt x="23" y="505"/>
                  </a:cubicBezTo>
                  <a:lnTo>
                    <a:pt x="366" y="3016"/>
                  </a:lnTo>
                  <a:cubicBezTo>
                    <a:pt x="388" y="3244"/>
                    <a:pt x="571" y="3404"/>
                    <a:pt x="799" y="3404"/>
                  </a:cubicBezTo>
                  <a:lnTo>
                    <a:pt x="845" y="3404"/>
                  </a:lnTo>
                  <a:cubicBezTo>
                    <a:pt x="1073" y="3358"/>
                    <a:pt x="1256" y="3152"/>
                    <a:pt x="1233" y="2901"/>
                  </a:cubicBezTo>
                  <a:lnTo>
                    <a:pt x="891" y="391"/>
                  </a:lnTo>
                  <a:cubicBezTo>
                    <a:pt x="869" y="155"/>
                    <a:pt x="688" y="0"/>
                    <a:pt x="458" y="0"/>
                  </a:cubicBezTo>
                  <a:close/>
                </a:path>
              </a:pathLst>
            </a:custGeom>
            <a:solidFill>
              <a:srgbClr val="FFFFFF">
                <a:alpha val="535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6" name="Google Shape;2826;p26"/>
            <p:cNvSpPr/>
            <p:nvPr/>
          </p:nvSpPr>
          <p:spPr>
            <a:xfrm>
              <a:off x="7871676" y="1649116"/>
              <a:ext cx="42130" cy="80766"/>
            </a:xfrm>
            <a:custGeom>
              <a:avLst/>
              <a:gdLst/>
              <a:ahLst/>
              <a:cxnLst/>
              <a:rect l="l" t="t" r="r" b="b"/>
              <a:pathLst>
                <a:path w="1097" h="2103" extrusionOk="0">
                  <a:moveTo>
                    <a:pt x="459" y="1"/>
                  </a:moveTo>
                  <a:cubicBezTo>
                    <a:pt x="443" y="1"/>
                    <a:pt x="427" y="1"/>
                    <a:pt x="411" y="3"/>
                  </a:cubicBezTo>
                  <a:cubicBezTo>
                    <a:pt x="183" y="26"/>
                    <a:pt x="1" y="254"/>
                    <a:pt x="46" y="482"/>
                  </a:cubicBezTo>
                  <a:lnTo>
                    <a:pt x="183" y="1715"/>
                  </a:lnTo>
                  <a:cubicBezTo>
                    <a:pt x="229" y="1943"/>
                    <a:pt x="411" y="2103"/>
                    <a:pt x="617" y="2103"/>
                  </a:cubicBezTo>
                  <a:lnTo>
                    <a:pt x="685" y="2103"/>
                  </a:lnTo>
                  <a:cubicBezTo>
                    <a:pt x="914" y="2057"/>
                    <a:pt x="1096" y="1852"/>
                    <a:pt x="1051" y="1601"/>
                  </a:cubicBezTo>
                  <a:lnTo>
                    <a:pt x="891" y="391"/>
                  </a:lnTo>
                  <a:cubicBezTo>
                    <a:pt x="869" y="156"/>
                    <a:pt x="688" y="1"/>
                    <a:pt x="459" y="1"/>
                  </a:cubicBezTo>
                  <a:close/>
                </a:path>
              </a:pathLst>
            </a:custGeom>
            <a:solidFill>
              <a:srgbClr val="FFFFFF">
                <a:alpha val="535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7" name="Google Shape;2827;p26"/>
            <p:cNvSpPr/>
            <p:nvPr/>
          </p:nvSpPr>
          <p:spPr>
            <a:xfrm>
              <a:off x="7974255" y="1635982"/>
              <a:ext cx="41209" cy="80766"/>
            </a:xfrm>
            <a:custGeom>
              <a:avLst/>
              <a:gdLst/>
              <a:ahLst/>
              <a:cxnLst/>
              <a:rect l="l" t="t" r="r" b="b"/>
              <a:pathLst>
                <a:path w="1073" h="2103" extrusionOk="0">
                  <a:moveTo>
                    <a:pt x="454" y="0"/>
                  </a:moveTo>
                  <a:cubicBezTo>
                    <a:pt x="440" y="0"/>
                    <a:pt x="426" y="1"/>
                    <a:pt x="411" y="2"/>
                  </a:cubicBezTo>
                  <a:cubicBezTo>
                    <a:pt x="160" y="25"/>
                    <a:pt x="0" y="254"/>
                    <a:pt x="23" y="505"/>
                  </a:cubicBezTo>
                  <a:lnTo>
                    <a:pt x="183" y="1714"/>
                  </a:lnTo>
                  <a:cubicBezTo>
                    <a:pt x="206" y="1943"/>
                    <a:pt x="388" y="2102"/>
                    <a:pt x="616" y="2102"/>
                  </a:cubicBezTo>
                  <a:lnTo>
                    <a:pt x="662" y="2102"/>
                  </a:lnTo>
                  <a:cubicBezTo>
                    <a:pt x="913" y="2057"/>
                    <a:pt x="1073" y="1851"/>
                    <a:pt x="1050" y="1600"/>
                  </a:cubicBezTo>
                  <a:lnTo>
                    <a:pt x="890" y="391"/>
                  </a:lnTo>
                  <a:cubicBezTo>
                    <a:pt x="869" y="155"/>
                    <a:pt x="667" y="0"/>
                    <a:pt x="454" y="0"/>
                  </a:cubicBezTo>
                  <a:close/>
                </a:path>
              </a:pathLst>
            </a:custGeom>
            <a:solidFill>
              <a:srgbClr val="FFFFFF">
                <a:alpha val="535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8" name="Google Shape;2828;p26"/>
            <p:cNvSpPr/>
            <p:nvPr/>
          </p:nvSpPr>
          <p:spPr>
            <a:xfrm>
              <a:off x="8075913" y="1622809"/>
              <a:ext cx="42130" cy="80804"/>
            </a:xfrm>
            <a:custGeom>
              <a:avLst/>
              <a:gdLst/>
              <a:ahLst/>
              <a:cxnLst/>
              <a:rect l="l" t="t" r="r" b="b"/>
              <a:pathLst>
                <a:path w="1097" h="2104" extrusionOk="0">
                  <a:moveTo>
                    <a:pt x="459" y="1"/>
                  </a:moveTo>
                  <a:cubicBezTo>
                    <a:pt x="443" y="1"/>
                    <a:pt x="428" y="2"/>
                    <a:pt x="412" y="3"/>
                  </a:cubicBezTo>
                  <a:cubicBezTo>
                    <a:pt x="184" y="49"/>
                    <a:pt x="1" y="254"/>
                    <a:pt x="47" y="505"/>
                  </a:cubicBezTo>
                  <a:lnTo>
                    <a:pt x="184" y="1715"/>
                  </a:lnTo>
                  <a:cubicBezTo>
                    <a:pt x="229" y="1943"/>
                    <a:pt x="412" y="2103"/>
                    <a:pt x="617" y="2103"/>
                  </a:cubicBezTo>
                  <a:lnTo>
                    <a:pt x="686" y="2103"/>
                  </a:lnTo>
                  <a:cubicBezTo>
                    <a:pt x="914" y="2080"/>
                    <a:pt x="1097" y="1852"/>
                    <a:pt x="1051" y="1624"/>
                  </a:cubicBezTo>
                  <a:lnTo>
                    <a:pt x="914" y="391"/>
                  </a:lnTo>
                  <a:cubicBezTo>
                    <a:pt x="871" y="156"/>
                    <a:pt x="688" y="1"/>
                    <a:pt x="459" y="1"/>
                  </a:cubicBezTo>
                  <a:close/>
                </a:path>
              </a:pathLst>
            </a:custGeom>
            <a:solidFill>
              <a:srgbClr val="FFFFFF">
                <a:alpha val="535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9" name="Google Shape;2829;p26"/>
            <p:cNvSpPr/>
            <p:nvPr/>
          </p:nvSpPr>
          <p:spPr>
            <a:xfrm>
              <a:off x="8178493" y="1609674"/>
              <a:ext cx="41247" cy="80766"/>
            </a:xfrm>
            <a:custGeom>
              <a:avLst/>
              <a:gdLst/>
              <a:ahLst/>
              <a:cxnLst/>
              <a:rect l="l" t="t" r="r" b="b"/>
              <a:pathLst>
                <a:path w="1074" h="2103" extrusionOk="0">
                  <a:moveTo>
                    <a:pt x="455" y="1"/>
                  </a:moveTo>
                  <a:cubicBezTo>
                    <a:pt x="440" y="1"/>
                    <a:pt x="426" y="1"/>
                    <a:pt x="411" y="3"/>
                  </a:cubicBezTo>
                  <a:cubicBezTo>
                    <a:pt x="160" y="48"/>
                    <a:pt x="0" y="254"/>
                    <a:pt x="23" y="505"/>
                  </a:cubicBezTo>
                  <a:lnTo>
                    <a:pt x="183" y="1737"/>
                  </a:lnTo>
                  <a:cubicBezTo>
                    <a:pt x="206" y="1943"/>
                    <a:pt x="389" y="2103"/>
                    <a:pt x="617" y="2103"/>
                  </a:cubicBezTo>
                  <a:lnTo>
                    <a:pt x="662" y="2103"/>
                  </a:lnTo>
                  <a:cubicBezTo>
                    <a:pt x="913" y="2080"/>
                    <a:pt x="1073" y="1852"/>
                    <a:pt x="1050" y="1623"/>
                  </a:cubicBezTo>
                  <a:lnTo>
                    <a:pt x="891" y="391"/>
                  </a:lnTo>
                  <a:cubicBezTo>
                    <a:pt x="869" y="156"/>
                    <a:pt x="668" y="1"/>
                    <a:pt x="455" y="1"/>
                  </a:cubicBezTo>
                  <a:close/>
                </a:path>
              </a:pathLst>
            </a:custGeom>
            <a:solidFill>
              <a:srgbClr val="FFFFFF">
                <a:alpha val="535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0" name="Google Shape;2830;p26"/>
            <p:cNvSpPr/>
            <p:nvPr/>
          </p:nvSpPr>
          <p:spPr>
            <a:xfrm>
              <a:off x="8280190" y="1597231"/>
              <a:ext cx="42092" cy="80074"/>
            </a:xfrm>
            <a:custGeom>
              <a:avLst/>
              <a:gdLst/>
              <a:ahLst/>
              <a:cxnLst/>
              <a:rect l="l" t="t" r="r" b="b"/>
              <a:pathLst>
                <a:path w="1096" h="2085" extrusionOk="0">
                  <a:moveTo>
                    <a:pt x="488" y="0"/>
                  </a:moveTo>
                  <a:cubicBezTo>
                    <a:pt x="463" y="0"/>
                    <a:pt x="437" y="2"/>
                    <a:pt x="411" y="7"/>
                  </a:cubicBezTo>
                  <a:cubicBezTo>
                    <a:pt x="183" y="30"/>
                    <a:pt x="0" y="235"/>
                    <a:pt x="46" y="487"/>
                  </a:cubicBezTo>
                  <a:lnTo>
                    <a:pt x="183" y="1719"/>
                  </a:lnTo>
                  <a:cubicBezTo>
                    <a:pt x="228" y="1925"/>
                    <a:pt x="411" y="2084"/>
                    <a:pt x="617" y="2084"/>
                  </a:cubicBezTo>
                  <a:lnTo>
                    <a:pt x="685" y="2084"/>
                  </a:lnTo>
                  <a:cubicBezTo>
                    <a:pt x="913" y="2061"/>
                    <a:pt x="1096" y="1833"/>
                    <a:pt x="1050" y="1605"/>
                  </a:cubicBezTo>
                  <a:lnTo>
                    <a:pt x="913" y="372"/>
                  </a:lnTo>
                  <a:cubicBezTo>
                    <a:pt x="872" y="168"/>
                    <a:pt x="703" y="0"/>
                    <a:pt x="488" y="0"/>
                  </a:cubicBezTo>
                  <a:close/>
                </a:path>
              </a:pathLst>
            </a:custGeom>
            <a:solidFill>
              <a:srgbClr val="FFFFFF">
                <a:alpha val="535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1" name="Google Shape;2831;p26"/>
            <p:cNvSpPr/>
            <p:nvPr/>
          </p:nvSpPr>
          <p:spPr>
            <a:xfrm>
              <a:off x="8382731" y="1584058"/>
              <a:ext cx="41247" cy="80958"/>
            </a:xfrm>
            <a:custGeom>
              <a:avLst/>
              <a:gdLst/>
              <a:ahLst/>
              <a:cxnLst/>
              <a:rect l="l" t="t" r="r" b="b"/>
              <a:pathLst>
                <a:path w="1074" h="2108" extrusionOk="0">
                  <a:moveTo>
                    <a:pt x="483" y="1"/>
                  </a:moveTo>
                  <a:cubicBezTo>
                    <a:pt x="459" y="1"/>
                    <a:pt x="435" y="3"/>
                    <a:pt x="412" y="8"/>
                  </a:cubicBezTo>
                  <a:cubicBezTo>
                    <a:pt x="161" y="31"/>
                    <a:pt x="1" y="259"/>
                    <a:pt x="24" y="487"/>
                  </a:cubicBezTo>
                  <a:lnTo>
                    <a:pt x="183" y="1720"/>
                  </a:lnTo>
                  <a:cubicBezTo>
                    <a:pt x="206" y="1925"/>
                    <a:pt x="389" y="2108"/>
                    <a:pt x="617" y="2108"/>
                  </a:cubicBezTo>
                  <a:cubicBezTo>
                    <a:pt x="640" y="2108"/>
                    <a:pt x="663" y="2085"/>
                    <a:pt x="663" y="2085"/>
                  </a:cubicBezTo>
                  <a:cubicBezTo>
                    <a:pt x="914" y="2062"/>
                    <a:pt x="1074" y="1834"/>
                    <a:pt x="1051" y="1606"/>
                  </a:cubicBezTo>
                  <a:lnTo>
                    <a:pt x="891" y="373"/>
                  </a:lnTo>
                  <a:cubicBezTo>
                    <a:pt x="871" y="169"/>
                    <a:pt x="685" y="1"/>
                    <a:pt x="483" y="1"/>
                  </a:cubicBezTo>
                  <a:close/>
                </a:path>
              </a:pathLst>
            </a:custGeom>
            <a:solidFill>
              <a:srgbClr val="FFFFFF">
                <a:alpha val="535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2" name="Google Shape;2832;p26"/>
            <p:cNvSpPr/>
            <p:nvPr/>
          </p:nvSpPr>
          <p:spPr>
            <a:xfrm>
              <a:off x="8484427" y="1570924"/>
              <a:ext cx="42130" cy="80958"/>
            </a:xfrm>
            <a:custGeom>
              <a:avLst/>
              <a:gdLst/>
              <a:ahLst/>
              <a:cxnLst/>
              <a:rect l="l" t="t" r="r" b="b"/>
              <a:pathLst>
                <a:path w="1097" h="2108" extrusionOk="0">
                  <a:moveTo>
                    <a:pt x="488" y="0"/>
                  </a:moveTo>
                  <a:cubicBezTo>
                    <a:pt x="463" y="0"/>
                    <a:pt x="438" y="3"/>
                    <a:pt x="411" y="7"/>
                  </a:cubicBezTo>
                  <a:cubicBezTo>
                    <a:pt x="183" y="30"/>
                    <a:pt x="1" y="259"/>
                    <a:pt x="46" y="487"/>
                  </a:cubicBezTo>
                  <a:lnTo>
                    <a:pt x="206" y="1719"/>
                  </a:lnTo>
                  <a:cubicBezTo>
                    <a:pt x="229" y="1948"/>
                    <a:pt x="411" y="2107"/>
                    <a:pt x="640" y="2107"/>
                  </a:cubicBezTo>
                  <a:cubicBezTo>
                    <a:pt x="640" y="2107"/>
                    <a:pt x="662" y="2107"/>
                    <a:pt x="685" y="2085"/>
                  </a:cubicBezTo>
                  <a:cubicBezTo>
                    <a:pt x="914" y="2062"/>
                    <a:pt x="1096" y="1856"/>
                    <a:pt x="1073" y="1605"/>
                  </a:cubicBezTo>
                  <a:lnTo>
                    <a:pt x="914" y="373"/>
                  </a:lnTo>
                  <a:cubicBezTo>
                    <a:pt x="873" y="168"/>
                    <a:pt x="704" y="0"/>
                    <a:pt x="488" y="0"/>
                  </a:cubicBezTo>
                  <a:close/>
                </a:path>
              </a:pathLst>
            </a:custGeom>
            <a:solidFill>
              <a:srgbClr val="FFFFFF">
                <a:alpha val="535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3" name="Google Shape;2833;p26"/>
            <p:cNvSpPr/>
            <p:nvPr/>
          </p:nvSpPr>
          <p:spPr>
            <a:xfrm>
              <a:off x="8587007" y="1557943"/>
              <a:ext cx="41209" cy="80766"/>
            </a:xfrm>
            <a:custGeom>
              <a:avLst/>
              <a:gdLst/>
              <a:ahLst/>
              <a:cxnLst/>
              <a:rect l="l" t="t" r="r" b="b"/>
              <a:pathLst>
                <a:path w="1073" h="2103" extrusionOk="0">
                  <a:moveTo>
                    <a:pt x="455" y="1"/>
                  </a:moveTo>
                  <a:cubicBezTo>
                    <a:pt x="440" y="1"/>
                    <a:pt x="425" y="2"/>
                    <a:pt x="411" y="3"/>
                  </a:cubicBezTo>
                  <a:cubicBezTo>
                    <a:pt x="160" y="26"/>
                    <a:pt x="0" y="254"/>
                    <a:pt x="23" y="482"/>
                  </a:cubicBezTo>
                  <a:lnTo>
                    <a:pt x="183" y="1715"/>
                  </a:lnTo>
                  <a:cubicBezTo>
                    <a:pt x="206" y="1943"/>
                    <a:pt x="411" y="2103"/>
                    <a:pt x="616" y="2103"/>
                  </a:cubicBezTo>
                  <a:lnTo>
                    <a:pt x="662" y="2103"/>
                  </a:lnTo>
                  <a:cubicBezTo>
                    <a:pt x="913" y="2057"/>
                    <a:pt x="1073" y="1852"/>
                    <a:pt x="1050" y="1601"/>
                  </a:cubicBezTo>
                  <a:lnTo>
                    <a:pt x="890" y="368"/>
                  </a:lnTo>
                  <a:cubicBezTo>
                    <a:pt x="869" y="155"/>
                    <a:pt x="667" y="1"/>
                    <a:pt x="455" y="1"/>
                  </a:cubicBezTo>
                  <a:close/>
                </a:path>
              </a:pathLst>
            </a:custGeom>
            <a:solidFill>
              <a:srgbClr val="FFFFFF">
                <a:alpha val="535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4" name="Google Shape;2834;p26"/>
            <p:cNvSpPr/>
            <p:nvPr/>
          </p:nvSpPr>
          <p:spPr>
            <a:xfrm>
              <a:off x="8688665" y="1544808"/>
              <a:ext cx="42130" cy="80766"/>
            </a:xfrm>
            <a:custGeom>
              <a:avLst/>
              <a:gdLst/>
              <a:ahLst/>
              <a:cxnLst/>
              <a:rect l="l" t="t" r="r" b="b"/>
              <a:pathLst>
                <a:path w="1097" h="2103" extrusionOk="0">
                  <a:moveTo>
                    <a:pt x="459" y="1"/>
                  </a:moveTo>
                  <a:cubicBezTo>
                    <a:pt x="443" y="1"/>
                    <a:pt x="428" y="1"/>
                    <a:pt x="412" y="3"/>
                  </a:cubicBezTo>
                  <a:cubicBezTo>
                    <a:pt x="183" y="25"/>
                    <a:pt x="1" y="254"/>
                    <a:pt x="46" y="482"/>
                  </a:cubicBezTo>
                  <a:lnTo>
                    <a:pt x="206" y="1715"/>
                  </a:lnTo>
                  <a:cubicBezTo>
                    <a:pt x="229" y="1943"/>
                    <a:pt x="412" y="2103"/>
                    <a:pt x="640" y="2103"/>
                  </a:cubicBezTo>
                  <a:lnTo>
                    <a:pt x="686" y="2103"/>
                  </a:lnTo>
                  <a:cubicBezTo>
                    <a:pt x="914" y="2057"/>
                    <a:pt x="1096" y="1852"/>
                    <a:pt x="1074" y="1600"/>
                  </a:cubicBezTo>
                  <a:lnTo>
                    <a:pt x="914" y="391"/>
                  </a:lnTo>
                  <a:cubicBezTo>
                    <a:pt x="871" y="156"/>
                    <a:pt x="688" y="1"/>
                    <a:pt x="459" y="1"/>
                  </a:cubicBezTo>
                  <a:close/>
                </a:path>
              </a:pathLst>
            </a:custGeom>
            <a:solidFill>
              <a:srgbClr val="FFFFFF">
                <a:alpha val="535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5" name="Google Shape;2835;p26"/>
            <p:cNvSpPr/>
            <p:nvPr/>
          </p:nvSpPr>
          <p:spPr>
            <a:xfrm>
              <a:off x="8791245" y="1531674"/>
              <a:ext cx="41247" cy="80766"/>
            </a:xfrm>
            <a:custGeom>
              <a:avLst/>
              <a:gdLst/>
              <a:ahLst/>
              <a:cxnLst/>
              <a:rect l="l" t="t" r="r" b="b"/>
              <a:pathLst>
                <a:path w="1074" h="2103" extrusionOk="0">
                  <a:moveTo>
                    <a:pt x="455" y="0"/>
                  </a:moveTo>
                  <a:cubicBezTo>
                    <a:pt x="440" y="0"/>
                    <a:pt x="426" y="1"/>
                    <a:pt x="411" y="2"/>
                  </a:cubicBezTo>
                  <a:cubicBezTo>
                    <a:pt x="160" y="48"/>
                    <a:pt x="0" y="253"/>
                    <a:pt x="23" y="504"/>
                  </a:cubicBezTo>
                  <a:lnTo>
                    <a:pt x="183" y="1714"/>
                  </a:lnTo>
                  <a:cubicBezTo>
                    <a:pt x="206" y="1942"/>
                    <a:pt x="411" y="2102"/>
                    <a:pt x="617" y="2102"/>
                  </a:cubicBezTo>
                  <a:lnTo>
                    <a:pt x="685" y="2102"/>
                  </a:lnTo>
                  <a:cubicBezTo>
                    <a:pt x="913" y="2079"/>
                    <a:pt x="1073" y="1851"/>
                    <a:pt x="1050" y="1600"/>
                  </a:cubicBezTo>
                  <a:lnTo>
                    <a:pt x="891" y="390"/>
                  </a:lnTo>
                  <a:cubicBezTo>
                    <a:pt x="869" y="155"/>
                    <a:pt x="668" y="0"/>
                    <a:pt x="455" y="0"/>
                  </a:cubicBezTo>
                  <a:close/>
                </a:path>
              </a:pathLst>
            </a:custGeom>
            <a:solidFill>
              <a:srgbClr val="FFFFFF">
                <a:alpha val="535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6" name="Google Shape;2836;p26"/>
            <p:cNvSpPr/>
            <p:nvPr/>
          </p:nvSpPr>
          <p:spPr>
            <a:xfrm>
              <a:off x="8892941" y="1518501"/>
              <a:ext cx="42092" cy="80766"/>
            </a:xfrm>
            <a:custGeom>
              <a:avLst/>
              <a:gdLst/>
              <a:ahLst/>
              <a:cxnLst/>
              <a:rect l="l" t="t" r="r" b="b"/>
              <a:pathLst>
                <a:path w="1096" h="2103" extrusionOk="0">
                  <a:moveTo>
                    <a:pt x="458" y="1"/>
                  </a:moveTo>
                  <a:cubicBezTo>
                    <a:pt x="443" y="1"/>
                    <a:pt x="427" y="1"/>
                    <a:pt x="411" y="3"/>
                  </a:cubicBezTo>
                  <a:cubicBezTo>
                    <a:pt x="183" y="49"/>
                    <a:pt x="0" y="254"/>
                    <a:pt x="46" y="505"/>
                  </a:cubicBezTo>
                  <a:lnTo>
                    <a:pt x="206" y="1715"/>
                  </a:lnTo>
                  <a:cubicBezTo>
                    <a:pt x="228" y="1943"/>
                    <a:pt x="411" y="2103"/>
                    <a:pt x="639" y="2103"/>
                  </a:cubicBezTo>
                  <a:lnTo>
                    <a:pt x="685" y="2103"/>
                  </a:lnTo>
                  <a:cubicBezTo>
                    <a:pt x="936" y="2080"/>
                    <a:pt x="1096" y="1852"/>
                    <a:pt x="1073" y="1624"/>
                  </a:cubicBezTo>
                  <a:lnTo>
                    <a:pt x="913" y="391"/>
                  </a:lnTo>
                  <a:cubicBezTo>
                    <a:pt x="870" y="156"/>
                    <a:pt x="687" y="1"/>
                    <a:pt x="458" y="1"/>
                  </a:cubicBezTo>
                  <a:close/>
                </a:path>
              </a:pathLst>
            </a:custGeom>
            <a:solidFill>
              <a:srgbClr val="FFFFFF">
                <a:alpha val="535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7" name="Google Shape;2837;p26"/>
            <p:cNvSpPr/>
            <p:nvPr/>
          </p:nvSpPr>
          <p:spPr>
            <a:xfrm>
              <a:off x="8551943" y="1697353"/>
              <a:ext cx="48237" cy="130731"/>
            </a:xfrm>
            <a:custGeom>
              <a:avLst/>
              <a:gdLst/>
              <a:ahLst/>
              <a:cxnLst/>
              <a:rect l="l" t="t" r="r" b="b"/>
              <a:pathLst>
                <a:path w="1256" h="3404" extrusionOk="0">
                  <a:moveTo>
                    <a:pt x="454" y="0"/>
                  </a:moveTo>
                  <a:cubicBezTo>
                    <a:pt x="440" y="0"/>
                    <a:pt x="425" y="1"/>
                    <a:pt x="411" y="2"/>
                  </a:cubicBezTo>
                  <a:cubicBezTo>
                    <a:pt x="160" y="48"/>
                    <a:pt x="0" y="253"/>
                    <a:pt x="23" y="504"/>
                  </a:cubicBezTo>
                  <a:lnTo>
                    <a:pt x="342" y="3015"/>
                  </a:lnTo>
                  <a:cubicBezTo>
                    <a:pt x="388" y="3243"/>
                    <a:pt x="571" y="3403"/>
                    <a:pt x="776" y="3403"/>
                  </a:cubicBezTo>
                  <a:lnTo>
                    <a:pt x="845" y="3403"/>
                  </a:lnTo>
                  <a:cubicBezTo>
                    <a:pt x="1073" y="3358"/>
                    <a:pt x="1255" y="3152"/>
                    <a:pt x="1210" y="2901"/>
                  </a:cubicBezTo>
                  <a:lnTo>
                    <a:pt x="890" y="390"/>
                  </a:lnTo>
                  <a:cubicBezTo>
                    <a:pt x="869" y="155"/>
                    <a:pt x="667" y="0"/>
                    <a:pt x="454" y="0"/>
                  </a:cubicBezTo>
                  <a:close/>
                </a:path>
              </a:pathLst>
            </a:custGeom>
            <a:solidFill>
              <a:srgbClr val="FFFFFF">
                <a:alpha val="535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8" name="Google Shape;2838;p26"/>
            <p:cNvSpPr/>
            <p:nvPr/>
          </p:nvSpPr>
          <p:spPr>
            <a:xfrm>
              <a:off x="8349434" y="1723430"/>
              <a:ext cx="48237" cy="130078"/>
            </a:xfrm>
            <a:custGeom>
              <a:avLst/>
              <a:gdLst/>
              <a:ahLst/>
              <a:cxnLst/>
              <a:rect l="l" t="t" r="r" b="b"/>
              <a:pathLst>
                <a:path w="1256" h="3387" extrusionOk="0">
                  <a:moveTo>
                    <a:pt x="482" y="1"/>
                  </a:moveTo>
                  <a:cubicBezTo>
                    <a:pt x="459" y="1"/>
                    <a:pt x="435" y="3"/>
                    <a:pt x="411" y="8"/>
                  </a:cubicBezTo>
                  <a:cubicBezTo>
                    <a:pt x="160" y="31"/>
                    <a:pt x="0" y="259"/>
                    <a:pt x="23" y="487"/>
                  </a:cubicBezTo>
                  <a:lnTo>
                    <a:pt x="343" y="3021"/>
                  </a:lnTo>
                  <a:cubicBezTo>
                    <a:pt x="388" y="3226"/>
                    <a:pt x="571" y="3386"/>
                    <a:pt x="776" y="3386"/>
                  </a:cubicBezTo>
                  <a:lnTo>
                    <a:pt x="845" y="3386"/>
                  </a:lnTo>
                  <a:cubicBezTo>
                    <a:pt x="1073" y="3363"/>
                    <a:pt x="1256" y="3135"/>
                    <a:pt x="1210" y="2907"/>
                  </a:cubicBezTo>
                  <a:lnTo>
                    <a:pt x="891" y="373"/>
                  </a:lnTo>
                  <a:cubicBezTo>
                    <a:pt x="870" y="169"/>
                    <a:pt x="685" y="1"/>
                    <a:pt x="482" y="1"/>
                  </a:cubicBezTo>
                  <a:close/>
                </a:path>
              </a:pathLst>
            </a:custGeom>
            <a:solidFill>
              <a:srgbClr val="FFFFFF">
                <a:alpha val="535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9" name="Google Shape;2839;p26"/>
            <p:cNvSpPr/>
            <p:nvPr/>
          </p:nvSpPr>
          <p:spPr>
            <a:xfrm>
              <a:off x="8754415" y="1671737"/>
              <a:ext cx="48275" cy="130039"/>
            </a:xfrm>
            <a:custGeom>
              <a:avLst/>
              <a:gdLst/>
              <a:ahLst/>
              <a:cxnLst/>
              <a:rect l="l" t="t" r="r" b="b"/>
              <a:pathLst>
                <a:path w="1257" h="3386" extrusionOk="0">
                  <a:moveTo>
                    <a:pt x="483" y="0"/>
                  </a:moveTo>
                  <a:cubicBezTo>
                    <a:pt x="459" y="0"/>
                    <a:pt x="435" y="3"/>
                    <a:pt x="412" y="7"/>
                  </a:cubicBezTo>
                  <a:cubicBezTo>
                    <a:pt x="160" y="30"/>
                    <a:pt x="1" y="258"/>
                    <a:pt x="24" y="487"/>
                  </a:cubicBezTo>
                  <a:lnTo>
                    <a:pt x="343" y="3020"/>
                  </a:lnTo>
                  <a:cubicBezTo>
                    <a:pt x="389" y="3226"/>
                    <a:pt x="571" y="3385"/>
                    <a:pt x="777" y="3385"/>
                  </a:cubicBezTo>
                  <a:lnTo>
                    <a:pt x="845" y="3385"/>
                  </a:lnTo>
                  <a:cubicBezTo>
                    <a:pt x="1073" y="3363"/>
                    <a:pt x="1256" y="3134"/>
                    <a:pt x="1210" y="2906"/>
                  </a:cubicBezTo>
                  <a:lnTo>
                    <a:pt x="891" y="373"/>
                  </a:lnTo>
                  <a:cubicBezTo>
                    <a:pt x="870" y="168"/>
                    <a:pt x="685" y="0"/>
                    <a:pt x="483" y="0"/>
                  </a:cubicBezTo>
                  <a:close/>
                </a:path>
              </a:pathLst>
            </a:custGeom>
            <a:solidFill>
              <a:srgbClr val="FFFFFF">
                <a:alpha val="535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0" name="Google Shape;2840;p26"/>
            <p:cNvSpPr/>
            <p:nvPr/>
          </p:nvSpPr>
          <p:spPr>
            <a:xfrm>
              <a:off x="8146924" y="1749046"/>
              <a:ext cx="47392" cy="130731"/>
            </a:xfrm>
            <a:custGeom>
              <a:avLst/>
              <a:gdLst/>
              <a:ahLst/>
              <a:cxnLst/>
              <a:rect l="l" t="t" r="r" b="b"/>
              <a:pathLst>
                <a:path w="1234" h="3404" extrusionOk="0">
                  <a:moveTo>
                    <a:pt x="455" y="1"/>
                  </a:moveTo>
                  <a:cubicBezTo>
                    <a:pt x="441" y="1"/>
                    <a:pt x="426" y="2"/>
                    <a:pt x="412" y="3"/>
                  </a:cubicBezTo>
                  <a:cubicBezTo>
                    <a:pt x="161" y="49"/>
                    <a:pt x="1" y="254"/>
                    <a:pt x="24" y="505"/>
                  </a:cubicBezTo>
                  <a:lnTo>
                    <a:pt x="343" y="3016"/>
                  </a:lnTo>
                  <a:cubicBezTo>
                    <a:pt x="366" y="3244"/>
                    <a:pt x="571" y="3404"/>
                    <a:pt x="777" y="3404"/>
                  </a:cubicBezTo>
                  <a:lnTo>
                    <a:pt x="845" y="3404"/>
                  </a:lnTo>
                  <a:cubicBezTo>
                    <a:pt x="1074" y="3358"/>
                    <a:pt x="1233" y="3153"/>
                    <a:pt x="1211" y="2902"/>
                  </a:cubicBezTo>
                  <a:lnTo>
                    <a:pt x="891" y="391"/>
                  </a:lnTo>
                  <a:cubicBezTo>
                    <a:pt x="870" y="156"/>
                    <a:pt x="668" y="1"/>
                    <a:pt x="455" y="1"/>
                  </a:cubicBezTo>
                  <a:close/>
                </a:path>
              </a:pathLst>
            </a:custGeom>
            <a:solidFill>
              <a:srgbClr val="FFFFFF">
                <a:alpha val="535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1" name="Google Shape;2841;p26"/>
            <p:cNvSpPr/>
            <p:nvPr/>
          </p:nvSpPr>
          <p:spPr>
            <a:xfrm>
              <a:off x="7944453" y="1775161"/>
              <a:ext cx="47353" cy="130039"/>
            </a:xfrm>
            <a:custGeom>
              <a:avLst/>
              <a:gdLst/>
              <a:ahLst/>
              <a:cxnLst/>
              <a:rect l="l" t="t" r="r" b="b"/>
              <a:pathLst>
                <a:path w="1233" h="3386" extrusionOk="0">
                  <a:moveTo>
                    <a:pt x="482" y="1"/>
                  </a:moveTo>
                  <a:cubicBezTo>
                    <a:pt x="459" y="1"/>
                    <a:pt x="435" y="3"/>
                    <a:pt x="411" y="8"/>
                  </a:cubicBezTo>
                  <a:cubicBezTo>
                    <a:pt x="160" y="31"/>
                    <a:pt x="0" y="259"/>
                    <a:pt x="23" y="487"/>
                  </a:cubicBezTo>
                  <a:lnTo>
                    <a:pt x="343" y="3021"/>
                  </a:lnTo>
                  <a:cubicBezTo>
                    <a:pt x="365" y="3226"/>
                    <a:pt x="571" y="3386"/>
                    <a:pt x="776" y="3386"/>
                  </a:cubicBezTo>
                  <a:lnTo>
                    <a:pt x="822" y="3386"/>
                  </a:lnTo>
                  <a:cubicBezTo>
                    <a:pt x="1073" y="3363"/>
                    <a:pt x="1233" y="3135"/>
                    <a:pt x="1210" y="2907"/>
                  </a:cubicBezTo>
                  <a:lnTo>
                    <a:pt x="890" y="373"/>
                  </a:lnTo>
                  <a:cubicBezTo>
                    <a:pt x="870" y="168"/>
                    <a:pt x="685" y="1"/>
                    <a:pt x="482" y="1"/>
                  </a:cubicBezTo>
                  <a:close/>
                </a:path>
              </a:pathLst>
            </a:custGeom>
            <a:solidFill>
              <a:srgbClr val="FFFFFF">
                <a:alpha val="5357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2" name="Google Shape;2842;p26"/>
            <p:cNvSpPr/>
            <p:nvPr/>
          </p:nvSpPr>
          <p:spPr>
            <a:xfrm>
              <a:off x="7961966" y="3235358"/>
              <a:ext cx="132420" cy="95206"/>
            </a:xfrm>
            <a:custGeom>
              <a:avLst/>
              <a:gdLst/>
              <a:ahLst/>
              <a:cxnLst/>
              <a:rect l="l" t="t" r="r" b="b"/>
              <a:pathLst>
                <a:path w="3448" h="2479" extrusionOk="0">
                  <a:moveTo>
                    <a:pt x="749" y="1"/>
                  </a:moveTo>
                  <a:cubicBezTo>
                    <a:pt x="529" y="1"/>
                    <a:pt x="317" y="117"/>
                    <a:pt x="183" y="310"/>
                  </a:cubicBezTo>
                  <a:cubicBezTo>
                    <a:pt x="1" y="630"/>
                    <a:pt x="92" y="1018"/>
                    <a:pt x="411" y="1223"/>
                  </a:cubicBezTo>
                  <a:lnTo>
                    <a:pt x="2374" y="2387"/>
                  </a:lnTo>
                  <a:cubicBezTo>
                    <a:pt x="2466" y="2456"/>
                    <a:pt x="2580" y="2479"/>
                    <a:pt x="2694" y="2479"/>
                  </a:cubicBezTo>
                  <a:cubicBezTo>
                    <a:pt x="2922" y="2479"/>
                    <a:pt x="3151" y="2365"/>
                    <a:pt x="3265" y="2182"/>
                  </a:cubicBezTo>
                  <a:cubicBezTo>
                    <a:pt x="3447" y="1862"/>
                    <a:pt x="3356" y="1452"/>
                    <a:pt x="3036" y="1269"/>
                  </a:cubicBezTo>
                  <a:lnTo>
                    <a:pt x="1096" y="105"/>
                  </a:lnTo>
                  <a:cubicBezTo>
                    <a:pt x="985" y="34"/>
                    <a:pt x="866" y="1"/>
                    <a:pt x="749" y="1"/>
                  </a:cubicBezTo>
                  <a:close/>
                </a:path>
              </a:pathLst>
            </a:custGeom>
            <a:solidFill>
              <a:srgbClr val="FFFFFF">
                <a:alpha val="803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43" name="Google Shape;2843;p26"/>
          <p:cNvSpPr/>
          <p:nvPr/>
        </p:nvSpPr>
        <p:spPr>
          <a:xfrm>
            <a:off x="6216651" y="2047184"/>
            <a:ext cx="154311" cy="92095"/>
          </a:xfrm>
          <a:custGeom>
            <a:avLst/>
            <a:gdLst/>
            <a:ahLst/>
            <a:cxnLst/>
            <a:rect l="l" t="t" r="r" b="b"/>
            <a:pathLst>
              <a:path w="4018" h="2398" extrusionOk="0">
                <a:moveTo>
                  <a:pt x="3059" y="868"/>
                </a:moveTo>
                <a:cubicBezTo>
                  <a:pt x="2876" y="1256"/>
                  <a:pt x="2466" y="1507"/>
                  <a:pt x="2009" y="1507"/>
                </a:cubicBezTo>
                <a:cubicBezTo>
                  <a:pt x="1553" y="1507"/>
                  <a:pt x="1142" y="1256"/>
                  <a:pt x="959" y="868"/>
                </a:cubicBezTo>
                <a:close/>
                <a:moveTo>
                  <a:pt x="434" y="1"/>
                </a:moveTo>
                <a:cubicBezTo>
                  <a:pt x="183" y="1"/>
                  <a:pt x="0" y="183"/>
                  <a:pt x="0" y="434"/>
                </a:cubicBezTo>
                <a:cubicBezTo>
                  <a:pt x="0" y="1507"/>
                  <a:pt x="891" y="2397"/>
                  <a:pt x="2009" y="2397"/>
                </a:cubicBezTo>
                <a:cubicBezTo>
                  <a:pt x="3105" y="2397"/>
                  <a:pt x="4018" y="1507"/>
                  <a:pt x="4018" y="434"/>
                </a:cubicBezTo>
                <a:cubicBezTo>
                  <a:pt x="4018" y="183"/>
                  <a:pt x="3812" y="1"/>
                  <a:pt x="3584" y="1"/>
                </a:cubicBez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4" name="Google Shape;2844;p26"/>
          <p:cNvSpPr/>
          <p:nvPr/>
        </p:nvSpPr>
        <p:spPr>
          <a:xfrm>
            <a:off x="5306721" y="428106"/>
            <a:ext cx="193792" cy="190258"/>
          </a:xfrm>
          <a:custGeom>
            <a:avLst/>
            <a:gdLst/>
            <a:ahLst/>
            <a:cxnLst/>
            <a:rect l="l" t="t" r="r" b="b"/>
            <a:pathLst>
              <a:path w="5046" h="4954" extrusionOk="0">
                <a:moveTo>
                  <a:pt x="1736" y="1050"/>
                </a:moveTo>
                <a:lnTo>
                  <a:pt x="3972" y="3264"/>
                </a:lnTo>
                <a:lnTo>
                  <a:pt x="3402" y="3903"/>
                </a:lnTo>
                <a:lnTo>
                  <a:pt x="1096" y="1781"/>
                </a:lnTo>
                <a:lnTo>
                  <a:pt x="1736" y="1050"/>
                </a:lnTo>
                <a:close/>
                <a:moveTo>
                  <a:pt x="1690" y="0"/>
                </a:moveTo>
                <a:cubicBezTo>
                  <a:pt x="1553" y="0"/>
                  <a:pt x="1439" y="46"/>
                  <a:pt x="1370" y="137"/>
                </a:cubicBezTo>
                <a:lnTo>
                  <a:pt x="161" y="1530"/>
                </a:lnTo>
                <a:cubicBezTo>
                  <a:pt x="1" y="1712"/>
                  <a:pt x="24" y="1963"/>
                  <a:pt x="206" y="2123"/>
                </a:cubicBezTo>
                <a:lnTo>
                  <a:pt x="3128" y="4839"/>
                </a:lnTo>
                <a:cubicBezTo>
                  <a:pt x="3219" y="4908"/>
                  <a:pt x="3333" y="4953"/>
                  <a:pt x="3425" y="4953"/>
                </a:cubicBezTo>
                <a:lnTo>
                  <a:pt x="3447" y="4953"/>
                </a:lnTo>
                <a:cubicBezTo>
                  <a:pt x="3562" y="4953"/>
                  <a:pt x="3676" y="4885"/>
                  <a:pt x="3767" y="4794"/>
                </a:cubicBezTo>
                <a:lnTo>
                  <a:pt x="4908" y="3515"/>
                </a:lnTo>
                <a:cubicBezTo>
                  <a:pt x="5045" y="3356"/>
                  <a:pt x="5045" y="3082"/>
                  <a:pt x="4885" y="2922"/>
                </a:cubicBezTo>
                <a:lnTo>
                  <a:pt x="2009" y="114"/>
                </a:lnTo>
                <a:cubicBezTo>
                  <a:pt x="1918" y="23"/>
                  <a:pt x="1804" y="0"/>
                  <a:pt x="169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5" name="Google Shape;2845;p26"/>
          <p:cNvSpPr/>
          <p:nvPr/>
        </p:nvSpPr>
        <p:spPr>
          <a:xfrm>
            <a:off x="5881797" y="633189"/>
            <a:ext cx="92057" cy="131576"/>
          </a:xfrm>
          <a:custGeom>
            <a:avLst/>
            <a:gdLst/>
            <a:ahLst/>
            <a:cxnLst/>
            <a:rect l="l" t="t" r="r" b="b"/>
            <a:pathLst>
              <a:path w="2397" h="3426" extrusionOk="0">
                <a:moveTo>
                  <a:pt x="1895" y="869"/>
                </a:moveTo>
                <a:lnTo>
                  <a:pt x="1735" y="2946"/>
                </a:lnTo>
                <a:cubicBezTo>
                  <a:pt x="1096" y="2900"/>
                  <a:pt x="662" y="2581"/>
                  <a:pt x="525" y="2467"/>
                </a:cubicBezTo>
                <a:lnTo>
                  <a:pt x="1895" y="869"/>
                </a:lnTo>
                <a:close/>
                <a:moveTo>
                  <a:pt x="2164" y="0"/>
                </a:moveTo>
                <a:cubicBezTo>
                  <a:pt x="2107" y="0"/>
                  <a:pt x="2053" y="26"/>
                  <a:pt x="2009" y="70"/>
                </a:cubicBezTo>
                <a:lnTo>
                  <a:pt x="69" y="2307"/>
                </a:lnTo>
                <a:cubicBezTo>
                  <a:pt x="0" y="2398"/>
                  <a:pt x="0" y="2512"/>
                  <a:pt x="69" y="2581"/>
                </a:cubicBezTo>
                <a:lnTo>
                  <a:pt x="160" y="2695"/>
                </a:lnTo>
                <a:cubicBezTo>
                  <a:pt x="160" y="2695"/>
                  <a:pt x="160" y="2718"/>
                  <a:pt x="160" y="2718"/>
                </a:cubicBezTo>
                <a:cubicBezTo>
                  <a:pt x="183" y="2740"/>
                  <a:pt x="776" y="3334"/>
                  <a:pt x="1712" y="3380"/>
                </a:cubicBezTo>
                <a:lnTo>
                  <a:pt x="1918" y="3425"/>
                </a:lnTo>
                <a:lnTo>
                  <a:pt x="1940" y="3425"/>
                </a:lnTo>
                <a:cubicBezTo>
                  <a:pt x="1986" y="3425"/>
                  <a:pt x="2032" y="3402"/>
                  <a:pt x="2077" y="3357"/>
                </a:cubicBezTo>
                <a:cubicBezTo>
                  <a:pt x="2123" y="3334"/>
                  <a:pt x="2146" y="3265"/>
                  <a:pt x="2146" y="3220"/>
                </a:cubicBezTo>
                <a:lnTo>
                  <a:pt x="2397" y="230"/>
                </a:lnTo>
                <a:cubicBezTo>
                  <a:pt x="2397" y="138"/>
                  <a:pt x="2351" y="47"/>
                  <a:pt x="2260" y="24"/>
                </a:cubicBezTo>
                <a:cubicBezTo>
                  <a:pt x="2228" y="8"/>
                  <a:pt x="2195" y="0"/>
                  <a:pt x="216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6" name="Google Shape;2846;p26"/>
          <p:cNvSpPr/>
          <p:nvPr/>
        </p:nvSpPr>
        <p:spPr>
          <a:xfrm>
            <a:off x="5390021" y="1677267"/>
            <a:ext cx="190258" cy="176241"/>
          </a:xfrm>
          <a:custGeom>
            <a:avLst/>
            <a:gdLst/>
            <a:ahLst/>
            <a:cxnLst/>
            <a:rect l="l" t="t" r="r" b="b"/>
            <a:pathLst>
              <a:path w="4954" h="4589" extrusionOk="0">
                <a:moveTo>
                  <a:pt x="1324" y="0"/>
                </a:moveTo>
                <a:lnTo>
                  <a:pt x="0" y="3082"/>
                </a:lnTo>
                <a:lnTo>
                  <a:pt x="3698" y="4588"/>
                </a:lnTo>
                <a:lnTo>
                  <a:pt x="4953" y="1621"/>
                </a:lnTo>
                <a:lnTo>
                  <a:pt x="4771" y="1575"/>
                </a:lnTo>
                <a:lnTo>
                  <a:pt x="1598" y="206"/>
                </a:lnTo>
                <a:lnTo>
                  <a:pt x="1324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CuadroTexto 5"/>
          <p:cNvSpPr txBox="1"/>
          <p:nvPr/>
        </p:nvSpPr>
        <p:spPr>
          <a:xfrm>
            <a:off x="158406" y="528311"/>
            <a:ext cx="48441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CL" dirty="0"/>
              <a:t>Estar matriculado en el colegio </a:t>
            </a:r>
            <a:r>
              <a:rPr lang="es-CL" dirty="0" err="1"/>
              <a:t>Frings</a:t>
            </a:r>
            <a:r>
              <a:rPr lang="es-CL" dirty="0"/>
              <a:t> </a:t>
            </a:r>
            <a:r>
              <a:rPr lang="es-CL" dirty="0" err="1"/>
              <a:t>College</a:t>
            </a:r>
            <a:r>
              <a:rPr lang="es-CL" dirty="0"/>
              <a:t>, en cualquier nivel desde Pre Kínder a 4to medio.</a:t>
            </a:r>
          </a:p>
          <a:p>
            <a:pPr marL="342900" indent="-342900">
              <a:buFont typeface="+mj-lt"/>
              <a:buAutoNum type="arabicPeriod"/>
            </a:pPr>
            <a:endParaRPr lang="es-CL" dirty="0"/>
          </a:p>
          <a:p>
            <a:pPr marL="342900" indent="-342900">
              <a:buFont typeface="+mj-lt"/>
              <a:buAutoNum type="arabicPeriod"/>
            </a:pPr>
            <a:r>
              <a:rPr lang="es-CL" dirty="0"/>
              <a:t>Fecha final de recepción de cuentos: </a:t>
            </a:r>
            <a:r>
              <a:rPr lang="es-CL" b="1" u="sng" dirty="0"/>
              <a:t>22 Abril 2024</a:t>
            </a:r>
            <a:r>
              <a:rPr lang="es-CL" dirty="0"/>
              <a:t>. Entregar a Profesor Jefe.</a:t>
            </a:r>
          </a:p>
          <a:p>
            <a:endParaRPr lang="es-CL" dirty="0"/>
          </a:p>
          <a:p>
            <a:pPr marL="342900" indent="-342900">
              <a:buAutoNum type="arabicPeriod" startAt="3"/>
            </a:pPr>
            <a:r>
              <a:rPr lang="es-CL" dirty="0"/>
              <a:t>De 3ro básico a 4to medio, escrito a mano (no PC), legible, con un trazo bien marcado en la plana y cuidando la ortografía y caligrafía.</a:t>
            </a:r>
          </a:p>
          <a:p>
            <a:pPr marL="342900" indent="-342900">
              <a:buAutoNum type="arabicPeriod" startAt="3"/>
            </a:pPr>
            <a:endParaRPr lang="es-CL" dirty="0"/>
          </a:p>
          <a:p>
            <a:pPr marL="342900" indent="-342900">
              <a:buAutoNum type="arabicPeriod" startAt="3"/>
            </a:pPr>
            <a:r>
              <a:rPr lang="es-CL" dirty="0"/>
              <a:t>El trabajo debe incluir Título, nombre del autor, curso y fecha.</a:t>
            </a:r>
          </a:p>
          <a:p>
            <a:pPr marL="342900" indent="-342900">
              <a:buAutoNum type="arabicPeriod" startAt="3"/>
            </a:pPr>
            <a:endParaRPr lang="es-CL" dirty="0"/>
          </a:p>
          <a:p>
            <a:pPr marL="342900" indent="-342900">
              <a:buAutoNum type="arabicPeriod" startAt="3"/>
            </a:pPr>
            <a:r>
              <a:rPr lang="es-CL" dirty="0"/>
              <a:t>Pueden participar Profesores y Administrativos.</a:t>
            </a:r>
          </a:p>
          <a:p>
            <a:endParaRPr lang="es-CL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s-CL" dirty="0"/>
              <a:t>No serán considerados cuentos que evidencien plagios, colaboración o ayuda de una tercera persona.</a:t>
            </a:r>
          </a:p>
          <a:p>
            <a:endParaRPr lang="es-CL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3B9B49F2-FE58-405E-A355-27FCD1927D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432" y="4312387"/>
            <a:ext cx="607840" cy="75246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Reading Workshop by Slidesgo">
  <a:themeElements>
    <a:clrScheme name="Simple Light">
      <a:dk1>
        <a:srgbClr val="0C0044"/>
      </a:dk1>
      <a:lt1>
        <a:srgbClr val="FFFFFF"/>
      </a:lt1>
      <a:dk2>
        <a:srgbClr val="1B6480"/>
      </a:dk2>
      <a:lt2>
        <a:srgbClr val="FFFFFF"/>
      </a:lt2>
      <a:accent1>
        <a:srgbClr val="9F4C89"/>
      </a:accent1>
      <a:accent2>
        <a:srgbClr val="58C3C4"/>
      </a:accent2>
      <a:accent3>
        <a:srgbClr val="503156"/>
      </a:accent3>
      <a:accent4>
        <a:srgbClr val="FBCF62"/>
      </a:accent4>
      <a:accent5>
        <a:srgbClr val="424077"/>
      </a:accent5>
      <a:accent6>
        <a:srgbClr val="EB7C9D"/>
      </a:accent6>
      <a:hlink>
        <a:srgbClr val="9F4C8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</TotalTime>
  <Words>183</Words>
  <Application>Microsoft Office PowerPoint</Application>
  <PresentationFormat>Presentación en pantalla (16:9)</PresentationFormat>
  <Paragraphs>34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Varela</vt:lpstr>
      <vt:lpstr>Arial</vt:lpstr>
      <vt:lpstr>Didact Gothic</vt:lpstr>
      <vt:lpstr>Mitr</vt:lpstr>
      <vt:lpstr>Wingdings</vt:lpstr>
      <vt:lpstr>Reading Workshop by Slidesgo</vt:lpstr>
      <vt:lpstr>Categorías</vt:lpstr>
      <vt:lpstr>Bases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Hewlett Packard</dc:creator>
  <cp:lastModifiedBy>Hewlett Packard</cp:lastModifiedBy>
  <cp:revision>22</cp:revision>
  <dcterms:modified xsi:type="dcterms:W3CDTF">2024-04-10T13:15:42Z</dcterms:modified>
</cp:coreProperties>
</file>